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Montserrat SemiBold"/>
      <p:regular r:id="rId63"/>
      <p:bold r:id="rId64"/>
      <p:italic r:id="rId65"/>
      <p:boldItalic r:id="rId66"/>
    </p:embeddedFont>
    <p:embeddedFont>
      <p:font typeface="Montserrat"/>
      <p:regular r:id="rId67"/>
      <p:bold r:id="rId68"/>
      <p:italic r:id="rId69"/>
      <p:boldItalic r:id="rId70"/>
    </p:embeddedFont>
    <p:embeddedFont>
      <p:font typeface="Montserrat Medium"/>
      <p:regular r:id="rId71"/>
      <p:bold r:id="rId72"/>
      <p:italic r:id="rId73"/>
      <p:boldItalic r:id="rId74"/>
    </p:embeddedFont>
    <p:embeddedFont>
      <p:font typeface="Open Sans SemiBold"/>
      <p:regular r:id="rId75"/>
      <p:bold r:id="rId76"/>
      <p:italic r:id="rId77"/>
      <p:boldItalic r:id="rId78"/>
    </p:embeddedFont>
    <p:embeddedFont>
      <p:font typeface="Helvetica Neue"/>
      <p:regular r:id="rId79"/>
      <p:bold r:id="rId80"/>
      <p:italic r:id="rId81"/>
      <p:boldItalic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80">
          <p15:clr>
            <a:srgbClr val="A4A3A4"/>
          </p15:clr>
        </p15:guide>
        <p15:guide id="2" pos="673">
          <p15:clr>
            <a:srgbClr val="A4A3A4"/>
          </p15:clr>
        </p15:guide>
        <p15:guide id="3" orient="horz" pos="414">
          <p15:clr>
            <a:srgbClr val="9AA0A6"/>
          </p15:clr>
        </p15:guide>
        <p15:guide id="4" pos="3888">
          <p15:clr>
            <a:srgbClr val="9AA0A6"/>
          </p15:clr>
        </p15:guide>
        <p15:guide id="5" pos="288">
          <p15:clr>
            <a:srgbClr val="9AA0A6"/>
          </p15:clr>
        </p15:guide>
        <p15:guide id="6" pos="5504">
          <p15:clr>
            <a:srgbClr val="9AA0A6"/>
          </p15:clr>
        </p15:guide>
        <p15:guide id="7" orient="horz" pos="882">
          <p15:clr>
            <a:srgbClr val="9AA0A6"/>
          </p15:clr>
        </p15:guide>
        <p15:guide id="8" orient="horz" pos="2736">
          <p15:clr>
            <a:srgbClr val="9AA0A6"/>
          </p15:clr>
        </p15:guide>
        <p15:guide id="9" pos="2880">
          <p15:clr>
            <a:srgbClr val="9AA0A6"/>
          </p15:clr>
        </p15:guide>
        <p15:guide id="10" orient="horz" pos="1042">
          <p15:clr>
            <a:srgbClr val="9AA0A6"/>
          </p15:clr>
        </p15:guide>
        <p15:guide id="11" orient="horz" pos="1233">
          <p15:clr>
            <a:srgbClr val="9AA0A6"/>
          </p15:clr>
        </p15:guide>
        <p15:guide id="12" pos="1929">
          <p15:clr>
            <a:srgbClr val="9AA0A6"/>
          </p15:clr>
        </p15:guide>
        <p15:guide id="13" orient="horz" pos="2078">
          <p15:clr>
            <a:srgbClr val="9AA0A6"/>
          </p15:clr>
        </p15:guide>
        <p15:guide id="14" orient="horz" pos="2400">
          <p15:clr>
            <a:srgbClr val="9AA0A6"/>
          </p15:clr>
        </p15:guide>
        <p15:guide id="15" pos="1656">
          <p15:clr>
            <a:srgbClr val="9AA0A6"/>
          </p15:clr>
        </p15:guide>
        <p15:guide id="16" pos="3831">
          <p15:clr>
            <a:srgbClr val="9AA0A6"/>
          </p15:clr>
        </p15:guide>
        <p15:guide id="17" pos="3580">
          <p15:clr>
            <a:srgbClr val="9AA0A6"/>
          </p15:clr>
        </p15:guide>
        <p15:guide id="18" pos="197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780" orient="horz"/>
        <p:guide pos="673"/>
        <p:guide pos="414" orient="horz"/>
        <p:guide pos="3888"/>
        <p:guide pos="288"/>
        <p:guide pos="5504"/>
        <p:guide pos="882" orient="horz"/>
        <p:guide pos="2736" orient="horz"/>
        <p:guide pos="2880"/>
        <p:guide pos="1042" orient="horz"/>
        <p:guide pos="1233" orient="horz"/>
        <p:guide pos="1929"/>
        <p:guide pos="2078" orient="horz"/>
        <p:guide pos="2400" orient="horz"/>
        <p:guide pos="1656"/>
        <p:guide pos="3831"/>
        <p:guide pos="3580"/>
        <p:guide pos="19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7.xml"/><Relationship Id="rId86" Type="http://schemas.openxmlformats.org/officeDocument/2006/relationships/font" Target="fonts/OpenSans-boldItalic.fntdata"/><Relationship Id="rId41" Type="http://schemas.openxmlformats.org/officeDocument/2006/relationships/slide" Target="slides/slide36.xml"/><Relationship Id="rId85" Type="http://schemas.openxmlformats.org/officeDocument/2006/relationships/font" Target="fonts/OpenSans-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Medium-italic.fntdata"/><Relationship Id="rId72" Type="http://schemas.openxmlformats.org/officeDocument/2006/relationships/font" Target="fonts/MontserratMedium-bold.fntdata"/><Relationship Id="rId31" Type="http://schemas.openxmlformats.org/officeDocument/2006/relationships/slide" Target="slides/slide26.xml"/><Relationship Id="rId75" Type="http://schemas.openxmlformats.org/officeDocument/2006/relationships/font" Target="fonts/OpenSansSemiBold-regular.fntdata"/><Relationship Id="rId30" Type="http://schemas.openxmlformats.org/officeDocument/2006/relationships/slide" Target="slides/slide25.xml"/><Relationship Id="rId74" Type="http://schemas.openxmlformats.org/officeDocument/2006/relationships/font" Target="fonts/MontserratMedium-boldItalic.fntdata"/><Relationship Id="rId33" Type="http://schemas.openxmlformats.org/officeDocument/2006/relationships/slide" Target="slides/slide28.xml"/><Relationship Id="rId77" Type="http://schemas.openxmlformats.org/officeDocument/2006/relationships/font" Target="fonts/OpenSansSemiBold-italic.fntdata"/><Relationship Id="rId32" Type="http://schemas.openxmlformats.org/officeDocument/2006/relationships/slide" Target="slides/slide27.xml"/><Relationship Id="rId76" Type="http://schemas.openxmlformats.org/officeDocument/2006/relationships/font" Target="fonts/OpenSansSemiBold-bold.fntdata"/><Relationship Id="rId35" Type="http://schemas.openxmlformats.org/officeDocument/2006/relationships/slide" Target="slides/slide30.xml"/><Relationship Id="rId79" Type="http://schemas.openxmlformats.org/officeDocument/2006/relationships/font" Target="fonts/HelveticaNeue-regular.fntdata"/><Relationship Id="rId34" Type="http://schemas.openxmlformats.org/officeDocument/2006/relationships/slide" Target="slides/slide29.xml"/><Relationship Id="rId78" Type="http://schemas.openxmlformats.org/officeDocument/2006/relationships/font" Target="fonts/OpenSansSemiBold-boldItalic.fntdata"/><Relationship Id="rId71" Type="http://schemas.openxmlformats.org/officeDocument/2006/relationships/font" Target="fonts/MontserratMedium-regular.fntdata"/><Relationship Id="rId70" Type="http://schemas.openxmlformats.org/officeDocument/2006/relationships/font" Target="fonts/Montserra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SemiBold-bold.fntdata"/><Relationship Id="rId63" Type="http://schemas.openxmlformats.org/officeDocument/2006/relationships/font" Target="fonts/MontserratSemiBold-regular.fntdata"/><Relationship Id="rId22" Type="http://schemas.openxmlformats.org/officeDocument/2006/relationships/slide" Target="slides/slide17.xml"/><Relationship Id="rId66" Type="http://schemas.openxmlformats.org/officeDocument/2006/relationships/font" Target="fonts/MontserratSemiBold-boldItalic.fntdata"/><Relationship Id="rId21" Type="http://schemas.openxmlformats.org/officeDocument/2006/relationships/slide" Target="slides/slide16.xml"/><Relationship Id="rId65" Type="http://schemas.openxmlformats.org/officeDocument/2006/relationships/font" Target="fonts/MontserratSemiBold-italic.fntdata"/><Relationship Id="rId24" Type="http://schemas.openxmlformats.org/officeDocument/2006/relationships/slide" Target="slides/slide19.xml"/><Relationship Id="rId68" Type="http://schemas.openxmlformats.org/officeDocument/2006/relationships/font" Target="fonts/Montserrat-bold.fntdata"/><Relationship Id="rId23" Type="http://schemas.openxmlformats.org/officeDocument/2006/relationships/slide" Target="slides/slide18.xml"/><Relationship Id="rId67" Type="http://schemas.openxmlformats.org/officeDocument/2006/relationships/font" Target="fonts/Montserrat-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73755fa2e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73755fa2e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3755fa2e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3755fa2e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3755fa2e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3755fa2e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3755fa2e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3755fa2e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3755fa2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3755fa2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3755fa2e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3755fa2e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3755fa2e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3755fa2e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3755fa2e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3755fa2e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3755fa2e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3755fa2e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3755fa2e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3755fa2e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3755fa2e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3755fa2e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3755fa2e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3755fa2e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3755fa2e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3755fa2e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3755fa2e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755fa2e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3755fa2e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3755fa2e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3755fa2e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3755fa2e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3755fa2e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3755fa2e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3755fa2e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3755fa2e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3755fa2e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3755fa2e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3755fa2e3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3755fa2e3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3755fa2e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3755fa2e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3755fa2e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3755fa2e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3755fa2e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755fa2e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3755fa2e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3755fa2e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3755fa2e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3755fa2e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3755fa2e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3755fa2e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3755fa2e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3755fa2e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3755fa2e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3755fa2e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3755fa2e3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3755fa2e3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3755fa2e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3755fa2e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3755fa2e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3755fa2e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3755fa2e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3755fa2e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73755fa2e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3755fa2e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3755fa2e3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3755fa2e3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3755fa2e3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3755fa2e3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73755fa2e3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73755fa2e3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73755fa2e3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3755fa2e3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3755fa2e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3755fa2e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3755fa2e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3755fa2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3755fa2e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3755fa2e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3755fa2e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3755fa2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3755fa2e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3755fa2e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73755fa2e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3755fa2e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73755fa2e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3755fa2e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3755fa2e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3755fa2e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846a8080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46a808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846a8080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46a8080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73755fa2e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3755fa2e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3755fa2e3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3755fa2e3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3755fa2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3755fa2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73755fa2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3755fa2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73755fa2e3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3755fa2e3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73755fa2e3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73755fa2e3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371256e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371256e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3755fa2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3755fa2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3755fa2e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3755fa2e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p:cSld name="Title - 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4459007" y="4902398"/>
            <a:ext cx="222600" cy="235200"/>
          </a:xfrm>
          <a:prstGeom prst="rect">
            <a:avLst/>
          </a:prstGeom>
          <a:noFill/>
          <a:ln>
            <a:noFill/>
          </a:ln>
        </p:spPr>
        <p:txBody>
          <a:bodyPr anchorCtr="0" anchor="t" bIns="53575" lIns="53575" spcFirstLastPara="1" rIns="53575" wrap="square" tIns="53575">
            <a:noAutofit/>
          </a:bodyPr>
          <a:lstStyle>
            <a:lvl1pPr indent="0" lvl="0" marL="0" rtl="0" algn="ctr">
              <a:lnSpc>
                <a:spcPct val="100000"/>
              </a:lnSpc>
              <a:spcBef>
                <a:spcPts val="0"/>
              </a:spcBef>
              <a:spcAft>
                <a:spcPts val="0"/>
              </a:spcAft>
              <a:buClr>
                <a:srgbClr val="000000"/>
              </a:buClr>
              <a:buSzPts val="800"/>
              <a:buFont typeface="Helvetica Neue Light"/>
              <a:buNone/>
              <a:defRPr/>
            </a:lvl1pPr>
            <a:lvl2pPr indent="0" lvl="1" marL="0" rtl="0" algn="ctr">
              <a:lnSpc>
                <a:spcPct val="100000"/>
              </a:lnSpc>
              <a:spcBef>
                <a:spcPts val="0"/>
              </a:spcBef>
              <a:spcAft>
                <a:spcPts val="0"/>
              </a:spcAft>
              <a:buClr>
                <a:srgbClr val="000000"/>
              </a:buClr>
              <a:buSzPts val="800"/>
              <a:buFont typeface="Helvetica Neue Light"/>
              <a:buNone/>
              <a:defRPr/>
            </a:lvl2pPr>
            <a:lvl3pPr indent="0" lvl="2" marL="0" rtl="0" algn="ctr">
              <a:lnSpc>
                <a:spcPct val="100000"/>
              </a:lnSpc>
              <a:spcBef>
                <a:spcPts val="0"/>
              </a:spcBef>
              <a:spcAft>
                <a:spcPts val="0"/>
              </a:spcAft>
              <a:buClr>
                <a:srgbClr val="000000"/>
              </a:buClr>
              <a:buSzPts val="800"/>
              <a:buFont typeface="Helvetica Neue Light"/>
              <a:buNone/>
              <a:defRPr/>
            </a:lvl3pPr>
            <a:lvl4pPr indent="0" lvl="3" marL="0" rtl="0" algn="ctr">
              <a:lnSpc>
                <a:spcPct val="100000"/>
              </a:lnSpc>
              <a:spcBef>
                <a:spcPts val="0"/>
              </a:spcBef>
              <a:spcAft>
                <a:spcPts val="0"/>
              </a:spcAft>
              <a:buClr>
                <a:srgbClr val="000000"/>
              </a:buClr>
              <a:buSzPts val="800"/>
              <a:buFont typeface="Helvetica Neue Light"/>
              <a:buNone/>
              <a:defRPr/>
            </a:lvl4pPr>
            <a:lvl5pPr indent="0" lvl="4" marL="0" rtl="0" algn="ctr">
              <a:lnSpc>
                <a:spcPct val="100000"/>
              </a:lnSpc>
              <a:spcBef>
                <a:spcPts val="0"/>
              </a:spcBef>
              <a:spcAft>
                <a:spcPts val="0"/>
              </a:spcAft>
              <a:buClr>
                <a:srgbClr val="000000"/>
              </a:buClr>
              <a:buSzPts val="800"/>
              <a:buFont typeface="Helvetica Neue Light"/>
              <a:buNone/>
              <a:defRPr/>
            </a:lvl5pPr>
            <a:lvl6pPr indent="0" lvl="5" marL="0" rtl="0" algn="ctr">
              <a:lnSpc>
                <a:spcPct val="100000"/>
              </a:lnSpc>
              <a:spcBef>
                <a:spcPts val="0"/>
              </a:spcBef>
              <a:spcAft>
                <a:spcPts val="0"/>
              </a:spcAft>
              <a:buClr>
                <a:srgbClr val="000000"/>
              </a:buClr>
              <a:buSzPts val="800"/>
              <a:buFont typeface="Helvetica Neue Light"/>
              <a:buNone/>
              <a:defRPr/>
            </a:lvl6pPr>
            <a:lvl7pPr indent="0" lvl="6" marL="0" rtl="0" algn="ctr">
              <a:lnSpc>
                <a:spcPct val="100000"/>
              </a:lnSpc>
              <a:spcBef>
                <a:spcPts val="0"/>
              </a:spcBef>
              <a:spcAft>
                <a:spcPts val="0"/>
              </a:spcAft>
              <a:buClr>
                <a:srgbClr val="000000"/>
              </a:buClr>
              <a:buSzPts val="800"/>
              <a:buFont typeface="Helvetica Neue Light"/>
              <a:buNone/>
              <a:defRPr/>
            </a:lvl7pPr>
            <a:lvl8pPr indent="0" lvl="7" marL="0" rtl="0" algn="ctr">
              <a:lnSpc>
                <a:spcPct val="100000"/>
              </a:lnSpc>
              <a:spcBef>
                <a:spcPts val="0"/>
              </a:spcBef>
              <a:spcAft>
                <a:spcPts val="0"/>
              </a:spcAft>
              <a:buClr>
                <a:srgbClr val="000000"/>
              </a:buClr>
              <a:buSzPts val="800"/>
              <a:buFont typeface="Helvetica Neue Light"/>
              <a:buNone/>
              <a:defRPr/>
            </a:lvl8pPr>
            <a:lvl9pPr indent="0" lvl="8" marL="0" rtl="0" algn="ctr">
              <a:lnSpc>
                <a:spcPct val="100000"/>
              </a:lnSpc>
              <a:spcBef>
                <a:spcPts val="0"/>
              </a:spcBef>
              <a:spcAft>
                <a:spcPts val="0"/>
              </a:spcAft>
              <a:buClr>
                <a:srgbClr val="000000"/>
              </a:buClr>
              <a:buSzPts val="800"/>
              <a:buFont typeface="Helvetica Neue Light"/>
              <a:buNone/>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3"/>
          <p:cNvSpPr txBox="1"/>
          <p:nvPr>
            <p:ph idx="1" type="body"/>
          </p:nvPr>
        </p:nvSpPr>
        <p:spPr>
          <a:xfrm>
            <a:off x="649063" y="477306"/>
            <a:ext cx="7593900" cy="699000"/>
          </a:xfrm>
          <a:prstGeom prst="rect">
            <a:avLst/>
          </a:prstGeom>
          <a:noFill/>
          <a:ln>
            <a:noFill/>
          </a:ln>
        </p:spPr>
        <p:txBody>
          <a:bodyPr anchorCtr="0" anchor="ctr" bIns="53575" lIns="53575" spcFirstLastPara="1" rIns="53575" wrap="square" tIns="53575">
            <a:noAutofit/>
          </a:bodyPr>
          <a:lstStyle>
            <a:lvl1pPr indent="-228600" lvl="0" marL="457200" rtl="0" algn="l">
              <a:lnSpc>
                <a:spcPct val="100000"/>
              </a:lnSpc>
              <a:spcBef>
                <a:spcPts val="0"/>
              </a:spcBef>
              <a:spcAft>
                <a:spcPts val="0"/>
              </a:spcAft>
              <a:buClr>
                <a:srgbClr val="1E6CB3"/>
              </a:buClr>
              <a:buSzPts val="3900"/>
              <a:buFont typeface="Impact"/>
              <a:buNone/>
              <a:defRPr sz="3900">
                <a:solidFill>
                  <a:srgbClr val="1E6CB3"/>
                </a:solidFill>
                <a:latin typeface="Impact"/>
                <a:ea typeface="Impact"/>
                <a:cs typeface="Impact"/>
                <a:sym typeface="Impact"/>
              </a:defRPr>
            </a:lvl1pPr>
            <a:lvl2pPr indent="-355600" lvl="1" marL="914400" rtl="0" algn="l">
              <a:lnSpc>
                <a:spcPct val="100000"/>
              </a:lnSpc>
              <a:spcBef>
                <a:spcPts val="2200"/>
              </a:spcBef>
              <a:spcAft>
                <a:spcPts val="0"/>
              </a:spcAft>
              <a:buClr>
                <a:srgbClr val="000000"/>
              </a:buClr>
              <a:buSzPts val="2000"/>
              <a:buChar char="○"/>
              <a:defRPr/>
            </a:lvl2pPr>
            <a:lvl3pPr indent="-355600" lvl="2" marL="1371600" rtl="0" algn="l">
              <a:lnSpc>
                <a:spcPct val="100000"/>
              </a:lnSpc>
              <a:spcBef>
                <a:spcPts val="2200"/>
              </a:spcBef>
              <a:spcAft>
                <a:spcPts val="0"/>
              </a:spcAft>
              <a:buClr>
                <a:srgbClr val="000000"/>
              </a:buClr>
              <a:buSzPts val="2000"/>
              <a:buChar char="■"/>
              <a:defRPr/>
            </a:lvl3pPr>
            <a:lvl4pPr indent="-355600" lvl="3" marL="1828800" rtl="0" algn="l">
              <a:lnSpc>
                <a:spcPct val="100000"/>
              </a:lnSpc>
              <a:spcBef>
                <a:spcPts val="2200"/>
              </a:spcBef>
              <a:spcAft>
                <a:spcPts val="0"/>
              </a:spcAft>
              <a:buClr>
                <a:srgbClr val="000000"/>
              </a:buClr>
              <a:buSzPts val="2000"/>
              <a:buChar char="●"/>
              <a:defRPr/>
            </a:lvl4pPr>
            <a:lvl5pPr indent="-355600" lvl="4" marL="2286000" rtl="0" algn="l">
              <a:lnSpc>
                <a:spcPct val="100000"/>
              </a:lnSpc>
              <a:spcBef>
                <a:spcPts val="2200"/>
              </a:spcBef>
              <a:spcAft>
                <a:spcPts val="0"/>
              </a:spcAft>
              <a:buClr>
                <a:srgbClr val="000000"/>
              </a:buClr>
              <a:buSzPts val="2000"/>
              <a:buChar char="○"/>
              <a:defRPr/>
            </a:lvl5pPr>
            <a:lvl6pPr indent="-355600" lvl="5" marL="2743200" rtl="0" algn="l">
              <a:lnSpc>
                <a:spcPct val="100000"/>
              </a:lnSpc>
              <a:spcBef>
                <a:spcPts val="2200"/>
              </a:spcBef>
              <a:spcAft>
                <a:spcPts val="0"/>
              </a:spcAft>
              <a:buClr>
                <a:srgbClr val="000000"/>
              </a:buClr>
              <a:buSzPts val="2000"/>
              <a:buChar char="■"/>
              <a:defRPr/>
            </a:lvl6pPr>
            <a:lvl7pPr indent="-355600" lvl="6" marL="3200400" rtl="0" algn="l">
              <a:lnSpc>
                <a:spcPct val="100000"/>
              </a:lnSpc>
              <a:spcBef>
                <a:spcPts val="2200"/>
              </a:spcBef>
              <a:spcAft>
                <a:spcPts val="0"/>
              </a:spcAft>
              <a:buClr>
                <a:srgbClr val="000000"/>
              </a:buClr>
              <a:buSzPts val="2000"/>
              <a:buChar char="●"/>
              <a:defRPr/>
            </a:lvl7pPr>
            <a:lvl8pPr indent="-355600" lvl="7" marL="3657600" rtl="0" algn="l">
              <a:lnSpc>
                <a:spcPct val="100000"/>
              </a:lnSpc>
              <a:spcBef>
                <a:spcPts val="2200"/>
              </a:spcBef>
              <a:spcAft>
                <a:spcPts val="0"/>
              </a:spcAft>
              <a:buClr>
                <a:srgbClr val="000000"/>
              </a:buClr>
              <a:buSzPts val="2000"/>
              <a:buChar char="○"/>
              <a:defRPr/>
            </a:lvl8pPr>
            <a:lvl9pPr indent="-355600" lvl="8" marL="4114800" rtl="0" algn="l">
              <a:lnSpc>
                <a:spcPct val="100000"/>
              </a:lnSpc>
              <a:spcBef>
                <a:spcPts val="2200"/>
              </a:spcBef>
              <a:spcAft>
                <a:spcPts val="0"/>
              </a:spcAft>
              <a:buClr>
                <a:srgbClr val="000000"/>
              </a:buClr>
              <a:buSzPts val="2000"/>
              <a:buChar char="■"/>
              <a:defRPr/>
            </a:lvl9pPr>
          </a:lstStyle>
          <a:p/>
        </p:txBody>
      </p:sp>
      <p:pic>
        <p:nvPicPr>
          <p:cNvPr id="53" name="Google Shape;53;p13"/>
          <p:cNvPicPr preferRelativeResize="0"/>
          <p:nvPr/>
        </p:nvPicPr>
        <p:blipFill rotWithShape="1">
          <a:blip r:embed="rId2">
            <a:alphaModFix/>
          </a:blip>
          <a:srcRect b="0" l="0" r="0" t="0"/>
          <a:stretch/>
        </p:blipFill>
        <p:spPr>
          <a:xfrm>
            <a:off x="8224033" y="4679641"/>
            <a:ext cx="804686" cy="36349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14152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2.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15.png"/><Relationship Id="rId7"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5.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10.png"/><Relationship Id="rId8"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34.png"/><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17.png"/><Relationship Id="rId7"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47.png"/><Relationship Id="rId6" Type="http://schemas.openxmlformats.org/officeDocument/2006/relationships/image" Target="../media/image2.png"/></Relationships>
</file>

<file path=ppt/slides/_rels/slide47.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15.png"/><Relationship Id="rId9"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41.png"/><Relationship Id="rId7" Type="http://schemas.openxmlformats.org/officeDocument/2006/relationships/image" Target="../media/image29.png"/><Relationship Id="rId8" Type="http://schemas.openxmlformats.org/officeDocument/2006/relationships/image" Target="../media/image27.png"/></Relationships>
</file>

<file path=ppt/slides/_rels/slide48.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0.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12.png"/><Relationship Id="rId8" Type="http://schemas.openxmlformats.org/officeDocument/2006/relationships/image" Target="../media/image25.png"/></Relationships>
</file>

<file path=ppt/slides/_rels/slide49.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8.png"/><Relationship Id="rId9" Type="http://schemas.openxmlformats.org/officeDocument/2006/relationships/image" Target="../media/image66.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4.png"/><Relationship Id="rId8"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8.png"/><Relationship Id="rId6" Type="http://schemas.openxmlformats.org/officeDocument/2006/relationships/image" Target="../media/image58.png"/><Relationship Id="rId7"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pic>
        <p:nvPicPr>
          <p:cNvPr id="58" name="Google Shape;58;p14"/>
          <p:cNvPicPr preferRelativeResize="0"/>
          <p:nvPr/>
        </p:nvPicPr>
        <p:blipFill>
          <a:blip r:embed="rId3">
            <a:alphaModFix/>
          </a:blip>
          <a:stretch>
            <a:fillRect/>
          </a:stretch>
        </p:blipFill>
        <p:spPr>
          <a:xfrm>
            <a:off x="0" y="0"/>
            <a:ext cx="9144000" cy="2303664"/>
          </a:xfrm>
          <a:prstGeom prst="rect">
            <a:avLst/>
          </a:prstGeom>
          <a:noFill/>
          <a:ln>
            <a:noFill/>
          </a:ln>
        </p:spPr>
      </p:pic>
      <p:sp>
        <p:nvSpPr>
          <p:cNvPr id="59" name="Google Shape;59;p14"/>
          <p:cNvSpPr txBox="1"/>
          <p:nvPr/>
        </p:nvSpPr>
        <p:spPr>
          <a:xfrm>
            <a:off x="1067800" y="3298675"/>
            <a:ext cx="54270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900"/>
              </a:spcAft>
              <a:buNone/>
            </a:pPr>
            <a:r>
              <a:rPr b="1" lang="en" sz="3600">
                <a:solidFill>
                  <a:schemeClr val="lt1"/>
                </a:solidFill>
                <a:latin typeface="Open Sans"/>
                <a:ea typeface="Open Sans"/>
                <a:cs typeface="Open Sans"/>
                <a:sym typeface="Open Sans"/>
              </a:rPr>
              <a:t>Presentation Template</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Clr>
                <a:schemeClr val="dk1"/>
              </a:buClr>
              <a:buSzPts val="1100"/>
              <a:buFont typeface="Arial"/>
              <a:buNone/>
            </a:pPr>
            <a:r>
              <a:rPr b="1" lang="en" sz="3000">
                <a:solidFill>
                  <a:srgbClr val="017CFF"/>
                </a:solidFill>
                <a:latin typeface="Montserrat"/>
                <a:ea typeface="Montserrat"/>
                <a:cs typeface="Montserrat"/>
                <a:sym typeface="Montserrat"/>
              </a:rPr>
              <a:t>Slide title / 2 line max.</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100"/>
              <a:buFont typeface="Arial"/>
              <a:buNone/>
            </a:pPr>
            <a:r>
              <a:rPr lang="en" sz="1800">
                <a:solidFill>
                  <a:srgbClr val="017CFF"/>
                </a:solidFill>
                <a:latin typeface="Montserrat Medium"/>
                <a:ea typeface="Montserrat Medium"/>
                <a:cs typeface="Montserrat Medium"/>
                <a:sym typeface="Montserrat Medium"/>
              </a:rPr>
              <a:t>Secondary headline / 1 line max. Delete if slide title is 2 lines.</a:t>
            </a:r>
            <a:endParaRPr sz="18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1100"/>
              <a:buFont typeface="Arial"/>
              <a:buNone/>
            </a:pPr>
            <a:r>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159" name="Google Shape;159;p23"/>
          <p:cNvPicPr preferRelativeResize="0"/>
          <p:nvPr/>
        </p:nvPicPr>
        <p:blipFill>
          <a:blip r:embed="rId3">
            <a:alphaModFix/>
          </a:blip>
          <a:stretch>
            <a:fillRect/>
          </a:stretch>
        </p:blipFill>
        <p:spPr>
          <a:xfrm flipH="1">
            <a:off x="152400" y="1233300"/>
            <a:ext cx="8839203" cy="2766522"/>
          </a:xfrm>
          <a:prstGeom prst="rect">
            <a:avLst/>
          </a:prstGeom>
          <a:noFill/>
          <a:ln>
            <a:noFill/>
          </a:ln>
        </p:spPr>
      </p:pic>
      <p:pic>
        <p:nvPicPr>
          <p:cNvPr id="160" name="Google Shape;160;p23"/>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161" name="Google Shape;161;p23"/>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EEEEE"/>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t>
            </a:r>
            <a:r>
              <a:rPr b="1" lang="en" sz="1800">
                <a:solidFill>
                  <a:srgbClr val="EEEEEE"/>
                </a:solidFill>
                <a:latin typeface="Open Sans"/>
                <a:ea typeface="Open Sans"/>
                <a:cs typeface="Open Sans"/>
                <a:sym typeface="Open Sans"/>
              </a:rPr>
              <a:t>architecto beatae vitae dicta sunt explicabo. </a:t>
            </a:r>
            <a:endParaRPr b="1" sz="1800">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EEEEEE"/>
                </a:solidFill>
                <a:latin typeface="Open Sans"/>
                <a:ea typeface="Open Sans"/>
                <a:cs typeface="Open Sans"/>
                <a:sym typeface="Open Sans"/>
              </a:rPr>
              <a:t>Nemo enim ipsam voluptatem quia voluptas sit aspernatur aut odit aut fugit, sed quia consequuntur.</a:t>
            </a:r>
            <a:endParaRPr sz="1800">
              <a:solidFill>
                <a:srgbClr val="EEEEEE"/>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mt="61000"/>
          </a:blip>
          <a:stretch>
            <a:fillRect/>
          </a:stretch>
        </p:blipFill>
        <p:spPr>
          <a:xfrm flipH="1">
            <a:off x="152400" y="1233300"/>
            <a:ext cx="8839203" cy="2766522"/>
          </a:xfrm>
          <a:prstGeom prst="rect">
            <a:avLst/>
          </a:prstGeom>
          <a:noFill/>
          <a:ln>
            <a:noFill/>
          </a:ln>
        </p:spPr>
      </p:pic>
      <p:pic>
        <p:nvPicPr>
          <p:cNvPr id="167" name="Google Shape;167;p24"/>
          <p:cNvPicPr preferRelativeResize="0"/>
          <p:nvPr/>
        </p:nvPicPr>
        <p:blipFill rotWithShape="1">
          <a:blip r:embed="rId4">
            <a:alphaModFix/>
          </a:blip>
          <a:srcRect b="0" l="0" r="16142" t="0"/>
          <a:stretch/>
        </p:blipFill>
        <p:spPr>
          <a:xfrm>
            <a:off x="7604048" y="4183200"/>
            <a:ext cx="1539948" cy="960301"/>
          </a:xfrm>
          <a:prstGeom prst="rect">
            <a:avLst/>
          </a:prstGeom>
          <a:noFill/>
          <a:ln>
            <a:noFill/>
          </a:ln>
        </p:spPr>
      </p:pic>
      <p:sp>
        <p:nvSpPr>
          <p:cNvPr id="168" name="Google Shape;168;p24"/>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Slide title / 2 line max.</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 1 line max. Delete if slide title is 2 lines.</a:t>
            </a:r>
            <a:endParaRPr sz="18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169" name="Google Shape;169;p24"/>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2"/>
                </a:solidFill>
                <a:latin typeface="Open Sans"/>
                <a:ea typeface="Open Sans"/>
                <a:cs typeface="Open Sans"/>
                <a:sym typeface="Open Sans"/>
              </a:rPr>
              <a:t>Sed ut perspiciatis unde omnis iste natus error sit voluptatem accusantium doloremque laudantium, totam rem aperiam, </a:t>
            </a:r>
            <a:r>
              <a:rPr lang="en" sz="1800">
                <a:solidFill>
                  <a:schemeClr val="accent2"/>
                </a:solidFill>
                <a:latin typeface="Open Sans"/>
                <a:ea typeface="Open Sans"/>
                <a:cs typeface="Open Sans"/>
                <a:sym typeface="Open Sans"/>
              </a:rPr>
              <a:t>eaque ipsa quae ab illo</a:t>
            </a:r>
            <a:r>
              <a:rPr lang="en" sz="1800">
                <a:solidFill>
                  <a:schemeClr val="accent2"/>
                </a:solidFill>
                <a:latin typeface="Open Sans"/>
                <a:ea typeface="Open Sans"/>
                <a:cs typeface="Open Sans"/>
                <a:sym typeface="Open Sans"/>
              </a:rPr>
              <a:t> inventore veritatis et quasi </a:t>
            </a:r>
            <a:r>
              <a:rPr b="1" lang="en" sz="1800">
                <a:solidFill>
                  <a:schemeClr val="accent2"/>
                </a:solidFill>
                <a:latin typeface="Open Sans"/>
                <a:ea typeface="Open Sans"/>
                <a:cs typeface="Open Sans"/>
                <a:sym typeface="Open Sans"/>
              </a:rPr>
              <a:t>architecto beatae vitae dicta sunt explicabo.</a:t>
            </a:r>
            <a:r>
              <a:rPr lang="en" sz="1800">
                <a:solidFill>
                  <a:schemeClr val="accent2"/>
                </a:solidFill>
                <a:latin typeface="Open Sans"/>
                <a:ea typeface="Open Sans"/>
                <a:cs typeface="Open Sans"/>
                <a:sym typeface="Open Sans"/>
              </a:rPr>
              <a:t> </a:t>
            </a:r>
            <a:endParaRPr sz="1800">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accent2"/>
                </a:solidFill>
                <a:latin typeface="Open Sans"/>
                <a:ea typeface="Open Sans"/>
                <a:cs typeface="Open Sans"/>
                <a:sym typeface="Open Sans"/>
              </a:rPr>
              <a:t>Nemo enim ipsam voluptatem quia voluptas sit aspernatur aut odit aut fugit, sed quia consequuntur.</a:t>
            </a:r>
            <a:endParaRPr sz="1800">
              <a:solidFill>
                <a:schemeClr val="accent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flipH="1">
            <a:off x="152400" y="1233300"/>
            <a:ext cx="8839203" cy="2766522"/>
          </a:xfrm>
          <a:prstGeom prst="rect">
            <a:avLst/>
          </a:prstGeom>
          <a:noFill/>
          <a:ln>
            <a:noFill/>
          </a:ln>
        </p:spPr>
      </p:pic>
      <p:pic>
        <p:nvPicPr>
          <p:cNvPr id="175" name="Google Shape;175;p25"/>
          <p:cNvPicPr preferRelativeResize="0"/>
          <p:nvPr/>
        </p:nvPicPr>
        <p:blipFill rotWithShape="1">
          <a:blip r:embed="rId4">
            <a:alphaModFix/>
          </a:blip>
          <a:srcRect b="0" l="0" r="16142" t="0"/>
          <a:stretch/>
        </p:blipFill>
        <p:spPr>
          <a:xfrm>
            <a:off x="7604048" y="4183200"/>
            <a:ext cx="1539948" cy="960301"/>
          </a:xfrm>
          <a:prstGeom prst="rect">
            <a:avLst/>
          </a:prstGeom>
          <a:noFill/>
          <a:ln>
            <a:noFill/>
          </a:ln>
        </p:spPr>
      </p:pic>
      <p:sp>
        <p:nvSpPr>
          <p:cNvPr id="176" name="Google Shape;176;p25"/>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2"/>
                </a:solidFill>
                <a:latin typeface="Open Sans"/>
                <a:ea typeface="Open Sans"/>
                <a:cs typeface="Open Sans"/>
                <a:sym typeface="Open Sans"/>
              </a:rPr>
              <a:t>Paragraph font Open Sans 18pt.</a:t>
            </a:r>
            <a:endParaRPr sz="1800">
              <a:solidFill>
                <a:schemeClr val="accent2"/>
              </a:solidFill>
              <a:latin typeface="Open Sans"/>
              <a:ea typeface="Open Sans"/>
              <a:cs typeface="Open Sans"/>
              <a:sym typeface="Open Sans"/>
            </a:endParaRPr>
          </a:p>
        </p:txBody>
      </p:sp>
      <p:sp>
        <p:nvSpPr>
          <p:cNvPr id="177" name="Google Shape;177;p25"/>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a:t>
            </a:r>
            <a:r>
              <a:rPr b="1" lang="en" sz="3000">
                <a:solidFill>
                  <a:srgbClr val="017CFF"/>
                </a:solidFill>
                <a:latin typeface="Montserrat"/>
                <a:ea typeface="Montserrat"/>
                <a:cs typeface="Montserrat"/>
                <a:sym typeface="Montserrat"/>
              </a:rPr>
              <a:t>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183" name="Google Shape;183;p26"/>
          <p:cNvPicPr preferRelativeResize="0"/>
          <p:nvPr/>
        </p:nvPicPr>
        <p:blipFill>
          <a:blip r:embed="rId4">
            <a:alphaModFix/>
          </a:blip>
          <a:stretch>
            <a:fillRect/>
          </a:stretch>
        </p:blipFill>
        <p:spPr>
          <a:xfrm>
            <a:off x="152400" y="1233300"/>
            <a:ext cx="8718384" cy="2796112"/>
          </a:xfrm>
          <a:prstGeom prst="rect">
            <a:avLst/>
          </a:prstGeom>
          <a:noFill/>
          <a:ln>
            <a:noFill/>
          </a:ln>
        </p:spPr>
      </p:pic>
      <p:sp>
        <p:nvSpPr>
          <p:cNvPr id="184" name="Google Shape;184;p26"/>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AFAFA"/>
                </a:solidFill>
                <a:latin typeface="Open Sans"/>
                <a:ea typeface="Open Sans"/>
                <a:cs typeface="Open Sans"/>
                <a:sym typeface="Open Sans"/>
              </a:rPr>
              <a:t>Paragraph font Open Sans 18pt.</a:t>
            </a:r>
            <a:endParaRPr sz="1800">
              <a:solidFill>
                <a:srgbClr val="FAFAFA"/>
              </a:solidFill>
              <a:latin typeface="Open Sans"/>
              <a:ea typeface="Open Sans"/>
              <a:cs typeface="Open Sans"/>
              <a:sym typeface="Open Sans"/>
            </a:endParaRPr>
          </a:p>
        </p:txBody>
      </p:sp>
      <p:sp>
        <p:nvSpPr>
          <p:cNvPr id="185" name="Google Shape;185;p26"/>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AFA"/>
        </a:solidFill>
      </p:bgPr>
    </p:bg>
    <p:spTree>
      <p:nvGrpSpPr>
        <p:cNvPr id="189" name="Shape 189"/>
        <p:cNvGrpSpPr/>
        <p:nvPr/>
      </p:nvGrpSpPr>
      <p:grpSpPr>
        <a:xfrm>
          <a:off x="0" y="0"/>
          <a:ext cx="0" cy="0"/>
          <a:chOff x="0" y="0"/>
          <a:chExt cx="0" cy="0"/>
        </a:xfrm>
      </p:grpSpPr>
      <p:pic>
        <p:nvPicPr>
          <p:cNvPr id="190" name="Google Shape;190;p27"/>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pic>
        <p:nvPicPr>
          <p:cNvPr id="191" name="Google Shape;191;p27"/>
          <p:cNvPicPr preferRelativeResize="0"/>
          <p:nvPr/>
        </p:nvPicPr>
        <p:blipFill>
          <a:blip r:embed="rId4">
            <a:alphaModFix/>
          </a:blip>
          <a:stretch>
            <a:fillRect/>
          </a:stretch>
        </p:blipFill>
        <p:spPr>
          <a:xfrm>
            <a:off x="152400" y="1233300"/>
            <a:ext cx="8718384" cy="2796112"/>
          </a:xfrm>
          <a:prstGeom prst="rect">
            <a:avLst/>
          </a:prstGeom>
          <a:noFill/>
          <a:ln>
            <a:noFill/>
          </a:ln>
        </p:spPr>
      </p:pic>
      <p:sp>
        <p:nvSpPr>
          <p:cNvPr id="192" name="Google Shape;192;p27"/>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2"/>
                </a:solidFill>
                <a:latin typeface="Open Sans"/>
                <a:ea typeface="Open Sans"/>
                <a:cs typeface="Open Sans"/>
                <a:sym typeface="Open Sans"/>
              </a:rPr>
              <a:t>Section title.</a:t>
            </a:r>
            <a:endParaRPr b="1" sz="1800">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chemeClr val="accent2"/>
                </a:solidFill>
                <a:latin typeface="Open Sans"/>
                <a:ea typeface="Open Sans"/>
                <a:cs typeface="Open Sans"/>
                <a:sym typeface="Open Sans"/>
              </a:rPr>
              <a:t>Sed ut perspiciatis unde omnis iste natus error sit voluptatem accusantium doloremque laudantium, totam rem aperiam.</a:t>
            </a:r>
            <a:endParaRPr>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en" sz="1800">
                <a:solidFill>
                  <a:schemeClr val="accent2"/>
                </a:solidFill>
                <a:latin typeface="Open Sans"/>
                <a:ea typeface="Open Sans"/>
                <a:cs typeface="Open Sans"/>
                <a:sym typeface="Open Sans"/>
              </a:rPr>
              <a:t>Section title.</a:t>
            </a:r>
            <a:endParaRPr b="1" sz="1800">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accent2"/>
                </a:solidFill>
                <a:latin typeface="Open Sans"/>
                <a:ea typeface="Open Sans"/>
                <a:cs typeface="Open Sans"/>
                <a:sym typeface="Open Sans"/>
              </a:rPr>
              <a:t>Sed ut perspiciatis unde omnis iste natus error sit voluptatem accusantium doloremque laudantium, totam rem aperiam.</a:t>
            </a:r>
            <a:endParaRPr>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accent2"/>
              </a:solidFill>
              <a:latin typeface="Open Sans"/>
              <a:ea typeface="Open Sans"/>
              <a:cs typeface="Open Sans"/>
              <a:sym typeface="Open Sans"/>
            </a:endParaRPr>
          </a:p>
        </p:txBody>
      </p:sp>
      <p:sp>
        <p:nvSpPr>
          <p:cNvPr id="193" name="Google Shape;193;p27"/>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199" name="Google Shape;199;p28"/>
          <p:cNvPicPr preferRelativeResize="0"/>
          <p:nvPr/>
        </p:nvPicPr>
        <p:blipFill>
          <a:blip r:embed="rId4">
            <a:alphaModFix/>
          </a:blip>
          <a:stretch>
            <a:fillRect/>
          </a:stretch>
        </p:blipFill>
        <p:spPr>
          <a:xfrm>
            <a:off x="152400" y="1233300"/>
            <a:ext cx="8839203" cy="2768879"/>
          </a:xfrm>
          <a:prstGeom prst="rect">
            <a:avLst/>
          </a:prstGeom>
          <a:noFill/>
          <a:ln>
            <a:noFill/>
          </a:ln>
        </p:spPr>
      </p:pic>
      <p:sp>
        <p:nvSpPr>
          <p:cNvPr id="200" name="Google Shape;200;p28"/>
          <p:cNvSpPr txBox="1"/>
          <p:nvPr/>
        </p:nvSpPr>
        <p:spPr>
          <a:xfrm>
            <a:off x="439975" y="1957675"/>
            <a:ext cx="6244800" cy="23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rgbClr val="FAFAFA"/>
                </a:solidFill>
                <a:latin typeface="Open Sans"/>
                <a:ea typeface="Open Sans"/>
                <a:cs typeface="Open Sans"/>
                <a:sym typeface="Open Sans"/>
              </a:rPr>
              <a:t>Sed ut perspiciatis unde omnis iste natus error sit voluptatem accusantium doloremque laudantium, totam rem aperiam.</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rgbClr val="FAFAFA"/>
                </a:solidFill>
                <a:latin typeface="Open Sans"/>
                <a:ea typeface="Open Sans"/>
                <a:cs typeface="Open Sans"/>
                <a:sym typeface="Open Sans"/>
              </a:rPr>
              <a:t>Sed ut perspiciatis unde omnis iste natus error sit voluptatem accusantium doloremque laudantium, totam rem aperiam.</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FAFAFA"/>
              </a:solidFill>
              <a:latin typeface="Open Sans"/>
              <a:ea typeface="Open Sans"/>
              <a:cs typeface="Open Sans"/>
              <a:sym typeface="Open Sans"/>
            </a:endParaRPr>
          </a:p>
        </p:txBody>
      </p:sp>
      <p:sp>
        <p:nvSpPr>
          <p:cNvPr id="201" name="Google Shape;201;p28"/>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AFA"/>
        </a:solidFill>
      </p:bgPr>
    </p:bg>
    <p:spTree>
      <p:nvGrpSpPr>
        <p:cNvPr id="205" name="Shape 205"/>
        <p:cNvGrpSpPr/>
        <p:nvPr/>
      </p:nvGrpSpPr>
      <p:grpSpPr>
        <a:xfrm>
          <a:off x="0" y="0"/>
          <a:ext cx="0" cy="0"/>
          <a:chOff x="0" y="0"/>
          <a:chExt cx="0" cy="0"/>
        </a:xfrm>
      </p:grpSpPr>
      <p:pic>
        <p:nvPicPr>
          <p:cNvPr id="206" name="Google Shape;206;p29"/>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pic>
        <p:nvPicPr>
          <p:cNvPr id="207" name="Google Shape;207;p29"/>
          <p:cNvPicPr preferRelativeResize="0"/>
          <p:nvPr/>
        </p:nvPicPr>
        <p:blipFill>
          <a:blip r:embed="rId4">
            <a:alphaModFix/>
          </a:blip>
          <a:stretch>
            <a:fillRect/>
          </a:stretch>
        </p:blipFill>
        <p:spPr>
          <a:xfrm>
            <a:off x="304800" y="1248788"/>
            <a:ext cx="8839203" cy="2766522"/>
          </a:xfrm>
          <a:prstGeom prst="rect">
            <a:avLst/>
          </a:prstGeom>
          <a:noFill/>
          <a:ln>
            <a:noFill/>
          </a:ln>
        </p:spPr>
      </p:pic>
      <p:sp>
        <p:nvSpPr>
          <p:cNvPr id="208" name="Google Shape;208;p29"/>
          <p:cNvSpPr txBox="1"/>
          <p:nvPr/>
        </p:nvSpPr>
        <p:spPr>
          <a:xfrm>
            <a:off x="439975" y="1957675"/>
            <a:ext cx="3777000" cy="23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Open Sans"/>
                <a:ea typeface="Open Sans"/>
                <a:cs typeface="Open Sans"/>
                <a:sym typeface="Open Sans"/>
              </a:rPr>
              <a:t>Section title.</a:t>
            </a:r>
            <a:endParaRPr b="1" sz="1800">
              <a:solidFill>
                <a:schemeClr val="accent2"/>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chemeClr val="accent2"/>
                </a:solidFill>
                <a:latin typeface="Open Sans"/>
                <a:ea typeface="Open Sans"/>
                <a:cs typeface="Open Sans"/>
                <a:sym typeface="Open Sans"/>
              </a:rPr>
              <a:t>Nemo enim ipsam voluptatem quia voluptas sit aspernatur aut odit aut fugit, sed quia consequuntur. Sed ut perspiciatis unde omnis iste natus error sit voluptatem accusantium doloremque laudantium, totam rem aperiam.</a:t>
            </a:r>
            <a:endParaRPr>
              <a:solidFill>
                <a:schemeClr val="accent2"/>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accent2"/>
              </a:solidFill>
              <a:latin typeface="Open Sans"/>
              <a:ea typeface="Open Sans"/>
              <a:cs typeface="Open Sans"/>
              <a:sym typeface="Open Sans"/>
            </a:endParaRPr>
          </a:p>
          <a:p>
            <a:pPr indent="0" lvl="0" marL="0" rtl="0" algn="l">
              <a:spcBef>
                <a:spcPts val="0"/>
              </a:spcBef>
              <a:spcAft>
                <a:spcPts val="900"/>
              </a:spcAft>
              <a:buNone/>
            </a:pPr>
            <a:r>
              <a:t/>
            </a:r>
            <a:endParaRPr b="1" sz="1800">
              <a:solidFill>
                <a:schemeClr val="accent2"/>
              </a:solidFill>
              <a:latin typeface="Open Sans"/>
              <a:ea typeface="Open Sans"/>
              <a:cs typeface="Open Sans"/>
              <a:sym typeface="Open Sans"/>
            </a:endParaRPr>
          </a:p>
        </p:txBody>
      </p:sp>
      <p:sp>
        <p:nvSpPr>
          <p:cNvPr id="209" name="Google Shape;209;p29"/>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210" name="Google Shape;210;p29"/>
          <p:cNvSpPr txBox="1"/>
          <p:nvPr/>
        </p:nvSpPr>
        <p:spPr>
          <a:xfrm>
            <a:off x="4571875" y="1957675"/>
            <a:ext cx="3777000" cy="23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Section title.</a:t>
            </a:r>
            <a:endParaRPr b="1" sz="1800">
              <a:solidFill>
                <a:schemeClr val="dk1"/>
              </a:solidFill>
              <a:latin typeface="Open Sans"/>
              <a:ea typeface="Open Sans"/>
              <a:cs typeface="Open Sans"/>
              <a:sym typeface="Open Sans"/>
            </a:endParaRPr>
          </a:p>
          <a:p>
            <a:pPr indent="0" lvl="0" marL="0" rtl="0" algn="l">
              <a:lnSpc>
                <a:spcPct val="115000"/>
              </a:lnSpc>
              <a:spcBef>
                <a:spcPts val="900"/>
              </a:spcBef>
              <a:spcAft>
                <a:spcPts val="0"/>
              </a:spcAft>
              <a:buClr>
                <a:schemeClr val="dk1"/>
              </a:buClr>
              <a:buSzPts val="1100"/>
              <a:buFont typeface="Arial"/>
              <a:buNone/>
            </a:pPr>
            <a:r>
              <a:rPr lang="en">
                <a:solidFill>
                  <a:schemeClr val="accent2"/>
                </a:solidFill>
                <a:latin typeface="Open Sans"/>
                <a:ea typeface="Open Sans"/>
                <a:cs typeface="Open Sans"/>
                <a:sym typeface="Open Sans"/>
              </a:rPr>
              <a:t>Nemo enim ipsam voluptatem quia voluptas sit aspernatur aut odit aut fugit, sed quia consequuntur. Sed ut perspiciatis unde omnis iste natus error sit voluptatem accusantium doloremque laudantium, totam rem aperiam.</a:t>
            </a:r>
            <a:endParaRPr>
              <a:solidFill>
                <a:schemeClr val="accent2"/>
              </a:solidFill>
              <a:latin typeface="Open Sans"/>
              <a:ea typeface="Open Sans"/>
              <a:cs typeface="Open Sans"/>
              <a:sym typeface="Open Sans"/>
            </a:endParaRPr>
          </a:p>
          <a:p>
            <a:pPr indent="0" lvl="0" marL="0" rtl="0" algn="l">
              <a:spcBef>
                <a:spcPts val="0"/>
              </a:spcBef>
              <a:spcAft>
                <a:spcPts val="900"/>
              </a:spcAft>
              <a:buNone/>
            </a:pPr>
            <a:r>
              <a:t/>
            </a:r>
            <a:endParaRPr b="1"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0"/>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216" name="Google Shape;216;p30"/>
          <p:cNvPicPr preferRelativeResize="0"/>
          <p:nvPr/>
        </p:nvPicPr>
        <p:blipFill>
          <a:blip r:embed="rId4">
            <a:alphaModFix/>
          </a:blip>
          <a:stretch>
            <a:fillRect/>
          </a:stretch>
        </p:blipFill>
        <p:spPr>
          <a:xfrm>
            <a:off x="304800" y="1248100"/>
            <a:ext cx="8839203" cy="2766522"/>
          </a:xfrm>
          <a:prstGeom prst="rect">
            <a:avLst/>
          </a:prstGeom>
          <a:noFill/>
          <a:ln>
            <a:noFill/>
          </a:ln>
        </p:spPr>
      </p:pic>
      <p:sp>
        <p:nvSpPr>
          <p:cNvPr id="217" name="Google Shape;217;p30"/>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218" name="Google Shape;218;p30"/>
          <p:cNvSpPr txBox="1"/>
          <p:nvPr/>
        </p:nvSpPr>
        <p:spPr>
          <a:xfrm>
            <a:off x="439975" y="1957675"/>
            <a:ext cx="3777000" cy="23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 iste natus error sit voluptatem accusantium doloremque laudantium, totam rem aperiam.</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sp>
        <p:nvSpPr>
          <p:cNvPr id="219" name="Google Shape;219;p30"/>
          <p:cNvSpPr txBox="1"/>
          <p:nvPr/>
        </p:nvSpPr>
        <p:spPr>
          <a:xfrm>
            <a:off x="4571875" y="1957675"/>
            <a:ext cx="3777000" cy="23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 iste natus error sit voluptatem accusantium doloremque laudantium, totam rem aperiam.</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1"/>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25" name="Google Shape;225;p31"/>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226" name="Google Shape;226;p31"/>
          <p:cNvSpPr txBox="1"/>
          <p:nvPr/>
        </p:nvSpPr>
        <p:spPr>
          <a:xfrm>
            <a:off x="439975" y="1957675"/>
            <a:ext cx="2621700" cy="18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pic>
        <p:nvPicPr>
          <p:cNvPr id="227" name="Google Shape;227;p31"/>
          <p:cNvPicPr preferRelativeResize="0"/>
          <p:nvPr/>
        </p:nvPicPr>
        <p:blipFill>
          <a:blip r:embed="rId4">
            <a:alphaModFix/>
          </a:blip>
          <a:stretch>
            <a:fillRect/>
          </a:stretch>
        </p:blipFill>
        <p:spPr>
          <a:xfrm>
            <a:off x="7331755" y="42688"/>
            <a:ext cx="1732462" cy="2226918"/>
          </a:xfrm>
          <a:prstGeom prst="rect">
            <a:avLst/>
          </a:prstGeom>
          <a:noFill/>
          <a:ln>
            <a:noFill/>
          </a:ln>
        </p:spPr>
      </p:pic>
      <p:pic>
        <p:nvPicPr>
          <p:cNvPr id="228" name="Google Shape;228;p31"/>
          <p:cNvPicPr preferRelativeResize="0"/>
          <p:nvPr/>
        </p:nvPicPr>
        <p:blipFill>
          <a:blip r:embed="rId5">
            <a:alphaModFix/>
          </a:blip>
          <a:stretch>
            <a:fillRect/>
          </a:stretch>
        </p:blipFill>
        <p:spPr>
          <a:xfrm>
            <a:off x="240800" y="4120448"/>
            <a:ext cx="708482" cy="546200"/>
          </a:xfrm>
          <a:prstGeom prst="rect">
            <a:avLst/>
          </a:prstGeom>
          <a:noFill/>
          <a:ln>
            <a:noFill/>
          </a:ln>
        </p:spPr>
      </p:pic>
      <p:sp>
        <p:nvSpPr>
          <p:cNvPr id="229" name="Google Shape;229;p31"/>
          <p:cNvSpPr txBox="1"/>
          <p:nvPr/>
        </p:nvSpPr>
        <p:spPr>
          <a:xfrm>
            <a:off x="6172200" y="1957675"/>
            <a:ext cx="2621700" cy="18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sp>
        <p:nvSpPr>
          <p:cNvPr id="230" name="Google Shape;230;p31"/>
          <p:cNvSpPr txBox="1"/>
          <p:nvPr/>
        </p:nvSpPr>
        <p:spPr>
          <a:xfrm>
            <a:off x="3261150" y="1957675"/>
            <a:ext cx="2621700" cy="18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2"/>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36" name="Google Shape;236;p32"/>
          <p:cNvSpPr txBox="1"/>
          <p:nvPr/>
        </p:nvSpPr>
        <p:spPr>
          <a:xfrm>
            <a:off x="439975" y="1654300"/>
            <a:ext cx="6244800" cy="268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One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Two</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Three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Four</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Five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Six</a:t>
            </a:r>
            <a:endParaRPr sz="1800">
              <a:solidFill>
                <a:srgbClr val="FAFAFA"/>
              </a:solidFill>
              <a:latin typeface="Open Sans"/>
              <a:ea typeface="Open Sans"/>
              <a:cs typeface="Open Sans"/>
              <a:sym typeface="Open Sans"/>
            </a:endParaRPr>
          </a:p>
        </p:txBody>
      </p:sp>
      <p:sp>
        <p:nvSpPr>
          <p:cNvPr id="237" name="Google Shape;237;p32"/>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238" name="Google Shape;238;p32"/>
          <p:cNvPicPr preferRelativeResize="0"/>
          <p:nvPr/>
        </p:nvPicPr>
        <p:blipFill>
          <a:blip r:embed="rId4">
            <a:alphaModFix/>
          </a:blip>
          <a:stretch>
            <a:fillRect/>
          </a:stretch>
        </p:blipFill>
        <p:spPr>
          <a:xfrm>
            <a:off x="5744245" y="1928522"/>
            <a:ext cx="2993676" cy="2443926"/>
          </a:xfrm>
          <a:prstGeom prst="rect">
            <a:avLst/>
          </a:prstGeom>
          <a:noFill/>
          <a:ln>
            <a:noFill/>
          </a:ln>
        </p:spPr>
      </p:pic>
      <p:pic>
        <p:nvPicPr>
          <p:cNvPr id="239" name="Google Shape;239;p32"/>
          <p:cNvPicPr preferRelativeResize="0"/>
          <p:nvPr/>
        </p:nvPicPr>
        <p:blipFill>
          <a:blip r:embed="rId5">
            <a:alphaModFix/>
          </a:blip>
          <a:stretch>
            <a:fillRect/>
          </a:stretch>
        </p:blipFill>
        <p:spPr>
          <a:xfrm rot="-5400000">
            <a:off x="5265499" y="1823125"/>
            <a:ext cx="149725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flipH="1">
            <a:off x="0" y="448184"/>
            <a:ext cx="9144003" cy="4327314"/>
          </a:xfrm>
          <a:prstGeom prst="rect">
            <a:avLst/>
          </a:prstGeom>
          <a:noFill/>
          <a:ln>
            <a:noFill/>
          </a:ln>
        </p:spPr>
      </p:pic>
      <p:pic>
        <p:nvPicPr>
          <p:cNvPr id="65" name="Google Shape;65;p15"/>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66" name="Google Shape;66;p15"/>
          <p:cNvSpPr txBox="1"/>
          <p:nvPr/>
        </p:nvSpPr>
        <p:spPr>
          <a:xfrm>
            <a:off x="1077000" y="658000"/>
            <a:ext cx="56079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SemiBold"/>
                <a:ea typeface="Montserrat SemiBold"/>
                <a:cs typeface="Montserrat SemiBold"/>
                <a:sym typeface="Montserrat SemiBold"/>
              </a:rPr>
              <a:t>How to use sample slides.</a:t>
            </a:r>
            <a:endParaRPr sz="3000">
              <a:solidFill>
                <a:srgbClr val="017CFF"/>
              </a:solidFill>
              <a:latin typeface="Montserrat SemiBold"/>
              <a:ea typeface="Montserrat SemiBold"/>
              <a:cs typeface="Montserrat SemiBold"/>
              <a:sym typeface="Montserrat SemiBold"/>
            </a:endParaRPr>
          </a:p>
        </p:txBody>
      </p:sp>
      <p:sp>
        <p:nvSpPr>
          <p:cNvPr id="67" name="Google Shape;67;p15"/>
          <p:cNvSpPr/>
          <p:nvPr/>
        </p:nvSpPr>
        <p:spPr>
          <a:xfrm>
            <a:off x="457776" y="27813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68" name="Google Shape;68;p15"/>
          <p:cNvSpPr/>
          <p:nvPr/>
        </p:nvSpPr>
        <p:spPr>
          <a:xfrm>
            <a:off x="457776" y="25146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69" name="Google Shape;69;p15"/>
          <p:cNvSpPr/>
          <p:nvPr/>
        </p:nvSpPr>
        <p:spPr>
          <a:xfrm>
            <a:off x="457776" y="22479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70" name="Google Shape;70;p15"/>
          <p:cNvSpPr/>
          <p:nvPr/>
        </p:nvSpPr>
        <p:spPr>
          <a:xfrm>
            <a:off x="457776" y="19812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FFF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71" name="Google Shape;71;p15"/>
          <p:cNvSpPr txBox="1"/>
          <p:nvPr/>
        </p:nvSpPr>
        <p:spPr>
          <a:xfrm>
            <a:off x="1067800" y="1400675"/>
            <a:ext cx="5617200" cy="30000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600"/>
              </a:spcBef>
              <a:spcAft>
                <a:spcPts val="0"/>
              </a:spcAft>
              <a:buNone/>
            </a:pPr>
            <a:r>
              <a:rPr lang="en" sz="1800">
                <a:solidFill>
                  <a:schemeClr val="lt1"/>
                </a:solidFill>
                <a:latin typeface="Open Sans"/>
                <a:ea typeface="Open Sans"/>
                <a:cs typeface="Open Sans"/>
                <a:sym typeface="Open Sans"/>
              </a:rPr>
              <a:t>Take some time browsing through each section to review the slide template options. It may be easier to use the  Grid view      (found below the your slide navigator). Copy/Paste or Duplicate sample slides, then modify as needed to build your presentation.</a:t>
            </a:r>
            <a:endParaRPr sz="500">
              <a:solidFill>
                <a:schemeClr val="dk1"/>
              </a:solidFill>
            </a:endParaRPr>
          </a:p>
        </p:txBody>
      </p:sp>
      <p:pic>
        <p:nvPicPr>
          <p:cNvPr id="72" name="Google Shape;72;p15"/>
          <p:cNvPicPr preferRelativeResize="0"/>
          <p:nvPr/>
        </p:nvPicPr>
        <p:blipFill>
          <a:blip r:embed="rId5">
            <a:alphaModFix/>
          </a:blip>
          <a:stretch>
            <a:fillRect/>
          </a:stretch>
        </p:blipFill>
        <p:spPr>
          <a:xfrm>
            <a:off x="3430475" y="2337850"/>
            <a:ext cx="209900" cy="176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3"/>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45" name="Google Shape;245;p33"/>
          <p:cNvSpPr txBox="1"/>
          <p:nvPr/>
        </p:nvSpPr>
        <p:spPr>
          <a:xfrm>
            <a:off x="439975" y="1654300"/>
            <a:ext cx="6244800" cy="268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One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Two</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Three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Four</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Five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AutoNum type="arabicPeriod"/>
            </a:pPr>
            <a:r>
              <a:rPr lang="en" sz="1800">
                <a:solidFill>
                  <a:srgbClr val="FAFAFA"/>
                </a:solidFill>
                <a:latin typeface="Open Sans"/>
                <a:ea typeface="Open Sans"/>
                <a:cs typeface="Open Sans"/>
                <a:sym typeface="Open Sans"/>
              </a:rPr>
              <a:t>Bullet Six</a:t>
            </a:r>
            <a:endParaRPr sz="1800">
              <a:solidFill>
                <a:srgbClr val="FAFAFA"/>
              </a:solidFill>
              <a:latin typeface="Open Sans"/>
              <a:ea typeface="Open Sans"/>
              <a:cs typeface="Open Sans"/>
              <a:sym typeface="Open Sans"/>
            </a:endParaRPr>
          </a:p>
        </p:txBody>
      </p:sp>
      <p:sp>
        <p:nvSpPr>
          <p:cNvPr id="246" name="Google Shape;246;p33"/>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247" name="Google Shape;247;p33"/>
          <p:cNvPicPr preferRelativeResize="0"/>
          <p:nvPr/>
        </p:nvPicPr>
        <p:blipFill>
          <a:blip r:embed="rId4">
            <a:alphaModFix/>
          </a:blip>
          <a:stretch>
            <a:fillRect/>
          </a:stretch>
        </p:blipFill>
        <p:spPr>
          <a:xfrm>
            <a:off x="6833587" y="1648613"/>
            <a:ext cx="1904336" cy="2700275"/>
          </a:xfrm>
          <a:prstGeom prst="rect">
            <a:avLst/>
          </a:prstGeom>
          <a:noFill/>
          <a:ln>
            <a:noFill/>
          </a:ln>
        </p:spPr>
      </p:pic>
      <p:pic>
        <p:nvPicPr>
          <p:cNvPr id="248" name="Google Shape;248;p33"/>
          <p:cNvPicPr preferRelativeResize="0"/>
          <p:nvPr/>
        </p:nvPicPr>
        <p:blipFill>
          <a:blip r:embed="rId5">
            <a:alphaModFix/>
          </a:blip>
          <a:stretch>
            <a:fillRect/>
          </a:stretch>
        </p:blipFill>
        <p:spPr>
          <a:xfrm>
            <a:off x="799700" y="3638538"/>
            <a:ext cx="1752600" cy="140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54" name="Google Shape;254;p34"/>
          <p:cNvSpPr txBox="1"/>
          <p:nvPr/>
        </p:nvSpPr>
        <p:spPr>
          <a:xfrm>
            <a:off x="457775" y="658000"/>
            <a:ext cx="2171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Side title</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255" name="Google Shape;255;p34"/>
          <p:cNvPicPr preferRelativeResize="0"/>
          <p:nvPr/>
        </p:nvPicPr>
        <p:blipFill>
          <a:blip r:embed="rId4">
            <a:alphaModFix/>
          </a:blip>
          <a:stretch>
            <a:fillRect/>
          </a:stretch>
        </p:blipFill>
        <p:spPr>
          <a:xfrm>
            <a:off x="457786" y="1924050"/>
            <a:ext cx="1288102" cy="4838702"/>
          </a:xfrm>
          <a:prstGeom prst="rect">
            <a:avLst/>
          </a:prstGeom>
          <a:noFill/>
          <a:ln>
            <a:noFill/>
          </a:ln>
        </p:spPr>
      </p:pic>
      <p:sp>
        <p:nvSpPr>
          <p:cNvPr id="256" name="Google Shape;256;p34"/>
          <p:cNvSpPr txBox="1"/>
          <p:nvPr/>
        </p:nvSpPr>
        <p:spPr>
          <a:xfrm>
            <a:off x="3061670" y="1238789"/>
            <a:ext cx="2476500" cy="1367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600">
                <a:solidFill>
                  <a:schemeClr val="lt2"/>
                </a:solidFill>
                <a:latin typeface="Open Sans"/>
                <a:ea typeface="Open Sans"/>
                <a:cs typeface="Open Sans"/>
                <a:sym typeface="Open Sans"/>
              </a:rPr>
              <a:t>1,000+</a:t>
            </a:r>
            <a:endParaRPr sz="500">
              <a:solidFill>
                <a:schemeClr val="lt2"/>
              </a:solidFill>
              <a:latin typeface="Open Sans"/>
              <a:ea typeface="Open Sans"/>
              <a:cs typeface="Open Sans"/>
              <a:sym typeface="Open Sans"/>
            </a:endParaRPr>
          </a:p>
          <a:p>
            <a:pPr indent="0" lvl="0" marL="0" rtl="0" algn="l">
              <a:spcBef>
                <a:spcPts val="900"/>
              </a:spcBef>
              <a:spcAft>
                <a:spcPts val="0"/>
              </a:spcAft>
              <a:buNone/>
            </a:pPr>
            <a:r>
              <a:rPr b="1" lang="en">
                <a:solidFill>
                  <a:schemeClr val="lt2"/>
                </a:solidFill>
                <a:latin typeface="Open Sans"/>
                <a:ea typeface="Open Sans"/>
                <a:cs typeface="Open Sans"/>
                <a:sym typeface="Open Sans"/>
              </a:rPr>
              <a:t>Paragraph title bold 14pt</a:t>
            </a:r>
            <a:endParaRPr>
              <a:solidFill>
                <a:schemeClr val="lt2"/>
              </a:solidFill>
              <a:latin typeface="Open Sans"/>
              <a:ea typeface="Open Sans"/>
              <a:cs typeface="Open Sans"/>
              <a:sym typeface="Open Sans"/>
            </a:endParaRPr>
          </a:p>
          <a:p>
            <a:pPr indent="0" lvl="0" marL="0" rtl="0" algn="l">
              <a:lnSpc>
                <a:spcPct val="130000"/>
              </a:lnSpc>
              <a:spcBef>
                <a:spcPts val="900"/>
              </a:spcBef>
              <a:spcAft>
                <a:spcPts val="900"/>
              </a:spcAft>
              <a:buNone/>
            </a:pPr>
            <a:r>
              <a:rPr lang="en">
                <a:solidFill>
                  <a:schemeClr val="lt2"/>
                </a:solidFill>
                <a:latin typeface="Open Sans"/>
                <a:ea typeface="Open Sans"/>
                <a:cs typeface="Open Sans"/>
                <a:sym typeface="Open Sans"/>
              </a:rPr>
              <a:t>Body copy open sans 14pt </a:t>
            </a:r>
            <a:endParaRPr sz="500">
              <a:solidFill>
                <a:schemeClr val="lt2"/>
              </a:solidFill>
              <a:latin typeface="Open Sans"/>
              <a:ea typeface="Open Sans"/>
              <a:cs typeface="Open Sans"/>
              <a:sym typeface="Open Sans"/>
            </a:endParaRPr>
          </a:p>
        </p:txBody>
      </p:sp>
      <p:sp>
        <p:nvSpPr>
          <p:cNvPr id="257" name="Google Shape;257;p34"/>
          <p:cNvSpPr txBox="1"/>
          <p:nvPr/>
        </p:nvSpPr>
        <p:spPr>
          <a:xfrm>
            <a:off x="6082320" y="1238789"/>
            <a:ext cx="2476500" cy="1367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600">
                <a:solidFill>
                  <a:schemeClr val="lt2"/>
                </a:solidFill>
                <a:latin typeface="Open Sans"/>
                <a:ea typeface="Open Sans"/>
                <a:cs typeface="Open Sans"/>
                <a:sym typeface="Open Sans"/>
              </a:rPr>
              <a:t>1,000+</a:t>
            </a:r>
            <a:endParaRPr sz="500">
              <a:solidFill>
                <a:schemeClr val="lt2"/>
              </a:solidFill>
              <a:latin typeface="Open Sans"/>
              <a:ea typeface="Open Sans"/>
              <a:cs typeface="Open Sans"/>
              <a:sym typeface="Open Sans"/>
            </a:endParaRPr>
          </a:p>
          <a:p>
            <a:pPr indent="0" lvl="0" marL="0" rtl="0" algn="l">
              <a:spcBef>
                <a:spcPts val="900"/>
              </a:spcBef>
              <a:spcAft>
                <a:spcPts val="0"/>
              </a:spcAft>
              <a:buNone/>
            </a:pPr>
            <a:r>
              <a:rPr b="1" lang="en">
                <a:solidFill>
                  <a:schemeClr val="lt2"/>
                </a:solidFill>
                <a:latin typeface="Open Sans"/>
                <a:ea typeface="Open Sans"/>
                <a:cs typeface="Open Sans"/>
                <a:sym typeface="Open Sans"/>
              </a:rPr>
              <a:t>Paragraph title bold 14pt</a:t>
            </a:r>
            <a:endParaRPr>
              <a:solidFill>
                <a:schemeClr val="lt2"/>
              </a:solidFill>
              <a:latin typeface="Open Sans"/>
              <a:ea typeface="Open Sans"/>
              <a:cs typeface="Open Sans"/>
              <a:sym typeface="Open Sans"/>
            </a:endParaRPr>
          </a:p>
          <a:p>
            <a:pPr indent="0" lvl="0" marL="0" rtl="0" algn="l">
              <a:lnSpc>
                <a:spcPct val="130000"/>
              </a:lnSpc>
              <a:spcBef>
                <a:spcPts val="900"/>
              </a:spcBef>
              <a:spcAft>
                <a:spcPts val="900"/>
              </a:spcAft>
              <a:buNone/>
            </a:pPr>
            <a:r>
              <a:rPr lang="en">
                <a:solidFill>
                  <a:schemeClr val="lt2"/>
                </a:solidFill>
                <a:latin typeface="Open Sans"/>
                <a:ea typeface="Open Sans"/>
                <a:cs typeface="Open Sans"/>
                <a:sym typeface="Open Sans"/>
              </a:rPr>
              <a:t>Body copy open sans 14pt </a:t>
            </a:r>
            <a:endParaRPr sz="500">
              <a:solidFill>
                <a:schemeClr val="lt2"/>
              </a:solidFill>
              <a:latin typeface="Open Sans"/>
              <a:ea typeface="Open Sans"/>
              <a:cs typeface="Open Sans"/>
              <a:sym typeface="Open Sans"/>
            </a:endParaRPr>
          </a:p>
        </p:txBody>
      </p:sp>
      <p:sp>
        <p:nvSpPr>
          <p:cNvPr id="258" name="Google Shape;258;p34"/>
          <p:cNvSpPr txBox="1"/>
          <p:nvPr/>
        </p:nvSpPr>
        <p:spPr>
          <a:xfrm>
            <a:off x="3061670" y="2762789"/>
            <a:ext cx="2476500" cy="1367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600">
                <a:solidFill>
                  <a:schemeClr val="lt2"/>
                </a:solidFill>
                <a:latin typeface="Open Sans"/>
                <a:ea typeface="Open Sans"/>
                <a:cs typeface="Open Sans"/>
                <a:sym typeface="Open Sans"/>
              </a:rPr>
              <a:t>1,000+</a:t>
            </a:r>
            <a:endParaRPr sz="500">
              <a:solidFill>
                <a:schemeClr val="lt2"/>
              </a:solidFill>
              <a:latin typeface="Open Sans"/>
              <a:ea typeface="Open Sans"/>
              <a:cs typeface="Open Sans"/>
              <a:sym typeface="Open Sans"/>
            </a:endParaRPr>
          </a:p>
          <a:p>
            <a:pPr indent="0" lvl="0" marL="0" rtl="0" algn="l">
              <a:spcBef>
                <a:spcPts val="900"/>
              </a:spcBef>
              <a:spcAft>
                <a:spcPts val="0"/>
              </a:spcAft>
              <a:buNone/>
            </a:pPr>
            <a:r>
              <a:rPr b="1" lang="en">
                <a:solidFill>
                  <a:schemeClr val="lt2"/>
                </a:solidFill>
                <a:latin typeface="Open Sans"/>
                <a:ea typeface="Open Sans"/>
                <a:cs typeface="Open Sans"/>
                <a:sym typeface="Open Sans"/>
              </a:rPr>
              <a:t>Paragraph title bold 14pt</a:t>
            </a:r>
            <a:endParaRPr>
              <a:solidFill>
                <a:schemeClr val="lt2"/>
              </a:solidFill>
              <a:latin typeface="Open Sans"/>
              <a:ea typeface="Open Sans"/>
              <a:cs typeface="Open Sans"/>
              <a:sym typeface="Open Sans"/>
            </a:endParaRPr>
          </a:p>
          <a:p>
            <a:pPr indent="0" lvl="0" marL="0" rtl="0" algn="l">
              <a:lnSpc>
                <a:spcPct val="130000"/>
              </a:lnSpc>
              <a:spcBef>
                <a:spcPts val="900"/>
              </a:spcBef>
              <a:spcAft>
                <a:spcPts val="900"/>
              </a:spcAft>
              <a:buNone/>
            </a:pPr>
            <a:r>
              <a:rPr lang="en">
                <a:solidFill>
                  <a:schemeClr val="lt2"/>
                </a:solidFill>
                <a:latin typeface="Open Sans"/>
                <a:ea typeface="Open Sans"/>
                <a:cs typeface="Open Sans"/>
                <a:sym typeface="Open Sans"/>
              </a:rPr>
              <a:t>Body copy open sans 14pt </a:t>
            </a:r>
            <a:endParaRPr sz="500">
              <a:solidFill>
                <a:schemeClr val="lt2"/>
              </a:solidFill>
              <a:latin typeface="Open Sans"/>
              <a:ea typeface="Open Sans"/>
              <a:cs typeface="Open Sans"/>
              <a:sym typeface="Open Sans"/>
            </a:endParaRPr>
          </a:p>
        </p:txBody>
      </p:sp>
      <p:sp>
        <p:nvSpPr>
          <p:cNvPr id="259" name="Google Shape;259;p34"/>
          <p:cNvSpPr txBox="1"/>
          <p:nvPr/>
        </p:nvSpPr>
        <p:spPr>
          <a:xfrm>
            <a:off x="6082320" y="2762789"/>
            <a:ext cx="2476500" cy="1367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600">
                <a:solidFill>
                  <a:schemeClr val="lt2"/>
                </a:solidFill>
                <a:latin typeface="Open Sans"/>
                <a:ea typeface="Open Sans"/>
                <a:cs typeface="Open Sans"/>
                <a:sym typeface="Open Sans"/>
              </a:rPr>
              <a:t>1,000+</a:t>
            </a:r>
            <a:endParaRPr sz="500">
              <a:solidFill>
                <a:schemeClr val="lt2"/>
              </a:solidFill>
              <a:latin typeface="Open Sans"/>
              <a:ea typeface="Open Sans"/>
              <a:cs typeface="Open Sans"/>
              <a:sym typeface="Open Sans"/>
            </a:endParaRPr>
          </a:p>
          <a:p>
            <a:pPr indent="0" lvl="0" marL="0" rtl="0" algn="l">
              <a:spcBef>
                <a:spcPts val="900"/>
              </a:spcBef>
              <a:spcAft>
                <a:spcPts val="0"/>
              </a:spcAft>
              <a:buNone/>
            </a:pPr>
            <a:r>
              <a:rPr b="1" lang="en">
                <a:solidFill>
                  <a:schemeClr val="lt2"/>
                </a:solidFill>
                <a:latin typeface="Open Sans"/>
                <a:ea typeface="Open Sans"/>
                <a:cs typeface="Open Sans"/>
                <a:sym typeface="Open Sans"/>
              </a:rPr>
              <a:t>Paragraph title bold 14pt</a:t>
            </a:r>
            <a:endParaRPr>
              <a:solidFill>
                <a:schemeClr val="lt2"/>
              </a:solidFill>
              <a:latin typeface="Open Sans"/>
              <a:ea typeface="Open Sans"/>
              <a:cs typeface="Open Sans"/>
              <a:sym typeface="Open Sans"/>
            </a:endParaRPr>
          </a:p>
          <a:p>
            <a:pPr indent="0" lvl="0" marL="0" rtl="0" algn="l">
              <a:lnSpc>
                <a:spcPct val="130000"/>
              </a:lnSpc>
              <a:spcBef>
                <a:spcPts val="900"/>
              </a:spcBef>
              <a:spcAft>
                <a:spcPts val="900"/>
              </a:spcAft>
              <a:buNone/>
            </a:pPr>
            <a:r>
              <a:rPr lang="en">
                <a:solidFill>
                  <a:schemeClr val="lt2"/>
                </a:solidFill>
                <a:latin typeface="Open Sans"/>
                <a:ea typeface="Open Sans"/>
                <a:cs typeface="Open Sans"/>
                <a:sym typeface="Open Sans"/>
              </a:rPr>
              <a:t>Body copy open sans 14pt </a:t>
            </a:r>
            <a:endParaRPr sz="500">
              <a:solidFill>
                <a:schemeClr val="lt2"/>
              </a:solidFill>
              <a:latin typeface="Open Sans"/>
              <a:ea typeface="Open Sans"/>
              <a:cs typeface="Open Sans"/>
              <a:sym typeface="Open Sans"/>
            </a:endParaRPr>
          </a:p>
        </p:txBody>
      </p:sp>
      <p:pic>
        <p:nvPicPr>
          <p:cNvPr id="260" name="Google Shape;260;p34"/>
          <p:cNvPicPr preferRelativeResize="0"/>
          <p:nvPr/>
        </p:nvPicPr>
        <p:blipFill>
          <a:blip r:embed="rId5">
            <a:alphaModFix/>
          </a:blip>
          <a:stretch>
            <a:fillRect/>
          </a:stretch>
        </p:blipFill>
        <p:spPr>
          <a:xfrm>
            <a:off x="5813020" y="203959"/>
            <a:ext cx="3188505" cy="6526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5"/>
          <p:cNvSpPr/>
          <p:nvPr/>
        </p:nvSpPr>
        <p:spPr>
          <a:xfrm>
            <a:off x="6096000" y="0"/>
            <a:ext cx="3048000" cy="5143500"/>
          </a:xfrm>
          <a:prstGeom prst="rect">
            <a:avLst/>
          </a:prstGeom>
          <a:solidFill>
            <a:srgbClr val="017CFF">
              <a:alpha val="25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35"/>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67" name="Google Shape;267;p35"/>
          <p:cNvSpPr txBox="1"/>
          <p:nvPr/>
        </p:nvSpPr>
        <p:spPr>
          <a:xfrm>
            <a:off x="439975" y="658000"/>
            <a:ext cx="3974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Medium"/>
                <a:ea typeface="Montserrat Medium"/>
                <a:cs typeface="Montserrat Medium"/>
                <a:sym typeface="Montserrat Medium"/>
              </a:rPr>
              <a:t>Title here</a:t>
            </a:r>
            <a:endParaRPr sz="3000">
              <a:solidFill>
                <a:srgbClr val="017CFF"/>
              </a:solidFill>
              <a:latin typeface="Montserrat Medium"/>
              <a:ea typeface="Montserrat Medium"/>
              <a:cs typeface="Montserrat Medium"/>
              <a:sym typeface="Montserrat Medium"/>
            </a:endParaRPr>
          </a:p>
        </p:txBody>
      </p:sp>
      <p:sp>
        <p:nvSpPr>
          <p:cNvPr id="268" name="Google Shape;268;p35"/>
          <p:cNvSpPr txBox="1"/>
          <p:nvPr/>
        </p:nvSpPr>
        <p:spPr>
          <a:xfrm>
            <a:off x="439975" y="1400675"/>
            <a:ext cx="4131900" cy="29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a:t>
            </a:r>
            <a:endParaRPr>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Nemo enim ipsam voluptatem quia voluptas sit aspernatur aut odit aut fugit, sed quia consequuntur magni dolores eos qui ratione voluptatem sequi nesciunt. </a:t>
            </a:r>
            <a:endParaRPr>
              <a:solidFill>
                <a:srgbClr val="EEEEEE"/>
              </a:solidFill>
              <a:latin typeface="Open Sans"/>
              <a:ea typeface="Open Sans"/>
              <a:cs typeface="Open Sans"/>
              <a:sym typeface="Open Sans"/>
            </a:endParaRPr>
          </a:p>
        </p:txBody>
      </p:sp>
      <p:sp>
        <p:nvSpPr>
          <p:cNvPr id="269" name="Google Shape;269;p35"/>
          <p:cNvSpPr txBox="1"/>
          <p:nvPr/>
        </p:nvSpPr>
        <p:spPr>
          <a:xfrm>
            <a:off x="6435000" y="1400675"/>
            <a:ext cx="2605800" cy="2389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a:p>
            <a:pPr indent="-317500" lvl="0" marL="457200" rtl="0" algn="l">
              <a:lnSpc>
                <a:spcPct val="150000"/>
              </a:lnSpc>
              <a:spcBef>
                <a:spcPts val="0"/>
              </a:spcBef>
              <a:spcAft>
                <a:spcPts val="0"/>
              </a:spcAft>
              <a:buClr>
                <a:srgbClr val="EEEEEE"/>
              </a:buClr>
              <a:buSzPts val="1400"/>
              <a:buFont typeface="Open Sans"/>
              <a:buChar char="●"/>
            </a:pPr>
            <a:r>
              <a:rPr lang="en">
                <a:solidFill>
                  <a:srgbClr val="EEEEEE"/>
                </a:solidFill>
                <a:latin typeface="Open Sans"/>
                <a:ea typeface="Open Sans"/>
                <a:cs typeface="Open Sans"/>
                <a:sym typeface="Open Sans"/>
              </a:rPr>
              <a:t>Lorem ipsum</a:t>
            </a:r>
            <a:endParaRPr>
              <a:solidFill>
                <a:srgbClr val="EEEEEE"/>
              </a:solidFill>
              <a:latin typeface="Open Sans"/>
              <a:ea typeface="Open Sans"/>
              <a:cs typeface="Open Sans"/>
              <a:sym typeface="Open Sans"/>
            </a:endParaRPr>
          </a:p>
        </p:txBody>
      </p:sp>
      <p:pic>
        <p:nvPicPr>
          <p:cNvPr id="270" name="Google Shape;270;p35"/>
          <p:cNvPicPr preferRelativeResize="0"/>
          <p:nvPr/>
        </p:nvPicPr>
        <p:blipFill>
          <a:blip r:embed="rId4">
            <a:alphaModFix/>
          </a:blip>
          <a:stretch>
            <a:fillRect/>
          </a:stretch>
        </p:blipFill>
        <p:spPr>
          <a:xfrm>
            <a:off x="7646749" y="0"/>
            <a:ext cx="1497252" cy="5143500"/>
          </a:xfrm>
          <a:prstGeom prst="rect">
            <a:avLst/>
          </a:prstGeom>
          <a:noFill/>
          <a:ln>
            <a:noFill/>
          </a:ln>
        </p:spPr>
      </p:pic>
      <p:pic>
        <p:nvPicPr>
          <p:cNvPr id="271" name="Google Shape;271;p35"/>
          <p:cNvPicPr preferRelativeResize="0"/>
          <p:nvPr/>
        </p:nvPicPr>
        <p:blipFill>
          <a:blip r:embed="rId5">
            <a:alphaModFix/>
          </a:blip>
          <a:stretch>
            <a:fillRect/>
          </a:stretch>
        </p:blipFill>
        <p:spPr>
          <a:xfrm>
            <a:off x="4714675" y="2260125"/>
            <a:ext cx="1780150" cy="2754350"/>
          </a:xfrm>
          <a:prstGeom prst="rect">
            <a:avLst/>
          </a:prstGeom>
          <a:noFill/>
          <a:ln>
            <a:noFill/>
          </a:ln>
        </p:spPr>
      </p:pic>
      <p:pic>
        <p:nvPicPr>
          <p:cNvPr id="272" name="Google Shape;272;p35"/>
          <p:cNvPicPr preferRelativeResize="0"/>
          <p:nvPr/>
        </p:nvPicPr>
        <p:blipFill>
          <a:blip r:embed="rId6">
            <a:alphaModFix/>
          </a:blip>
          <a:stretch>
            <a:fillRect/>
          </a:stretch>
        </p:blipFill>
        <p:spPr>
          <a:xfrm>
            <a:off x="4155375" y="4372073"/>
            <a:ext cx="833250" cy="64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36"/>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78" name="Google Shape;278;p36"/>
          <p:cNvSpPr txBox="1"/>
          <p:nvPr/>
        </p:nvSpPr>
        <p:spPr>
          <a:xfrm>
            <a:off x="457775" y="1957675"/>
            <a:ext cx="42354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Image &amp; diagram Slides</a:t>
            </a:r>
            <a:endParaRPr b="1" sz="3600">
              <a:solidFill>
                <a:srgbClr val="017CFF"/>
              </a:solidFill>
              <a:latin typeface="Montserrat"/>
              <a:ea typeface="Montserrat"/>
              <a:cs typeface="Montserrat"/>
              <a:sym typeface="Montserrat"/>
            </a:endParaRPr>
          </a:p>
        </p:txBody>
      </p:sp>
      <p:pic>
        <p:nvPicPr>
          <p:cNvPr id="279" name="Google Shape;279;p36"/>
          <p:cNvPicPr preferRelativeResize="0"/>
          <p:nvPr/>
        </p:nvPicPr>
        <p:blipFill>
          <a:blip r:embed="rId4">
            <a:alphaModFix/>
          </a:blip>
          <a:stretch>
            <a:fillRect/>
          </a:stretch>
        </p:blipFill>
        <p:spPr>
          <a:xfrm>
            <a:off x="5648495" y="283209"/>
            <a:ext cx="3188505" cy="652677"/>
          </a:xfrm>
          <a:prstGeom prst="rect">
            <a:avLst/>
          </a:prstGeom>
          <a:noFill/>
          <a:ln>
            <a:noFill/>
          </a:ln>
        </p:spPr>
      </p:pic>
      <p:pic>
        <p:nvPicPr>
          <p:cNvPr id="280" name="Google Shape;280;p36"/>
          <p:cNvPicPr preferRelativeResize="0"/>
          <p:nvPr/>
        </p:nvPicPr>
        <p:blipFill>
          <a:blip r:embed="rId5">
            <a:alphaModFix/>
          </a:blip>
          <a:stretch>
            <a:fillRect/>
          </a:stretch>
        </p:blipFill>
        <p:spPr>
          <a:xfrm>
            <a:off x="3061682" y="618886"/>
            <a:ext cx="3760938" cy="663377"/>
          </a:xfrm>
          <a:prstGeom prst="rect">
            <a:avLst/>
          </a:prstGeom>
          <a:noFill/>
          <a:ln>
            <a:noFill/>
          </a:ln>
        </p:spPr>
      </p:pic>
      <p:pic>
        <p:nvPicPr>
          <p:cNvPr id="281" name="Google Shape;281;p36"/>
          <p:cNvPicPr preferRelativeResize="0"/>
          <p:nvPr/>
        </p:nvPicPr>
        <p:blipFill>
          <a:blip r:embed="rId6">
            <a:alphaModFix/>
          </a:blip>
          <a:stretch>
            <a:fillRect/>
          </a:stretch>
        </p:blipFill>
        <p:spPr>
          <a:xfrm rot="5400000">
            <a:off x="1227988" y="3160613"/>
            <a:ext cx="1477175" cy="2838250"/>
          </a:xfrm>
          <a:prstGeom prst="rect">
            <a:avLst/>
          </a:prstGeom>
          <a:noFill/>
          <a:ln>
            <a:noFill/>
          </a:ln>
        </p:spPr>
      </p:pic>
      <p:pic>
        <p:nvPicPr>
          <p:cNvPr id="282" name="Google Shape;282;p36"/>
          <p:cNvPicPr preferRelativeResize="0"/>
          <p:nvPr/>
        </p:nvPicPr>
        <p:blipFill>
          <a:blip r:embed="rId7">
            <a:alphaModFix/>
          </a:blip>
          <a:stretch>
            <a:fillRect/>
          </a:stretch>
        </p:blipFill>
        <p:spPr>
          <a:xfrm>
            <a:off x="2178625" y="4181825"/>
            <a:ext cx="551110" cy="558659"/>
          </a:xfrm>
          <a:prstGeom prst="rect">
            <a:avLst/>
          </a:prstGeom>
          <a:noFill/>
          <a:ln>
            <a:noFill/>
          </a:ln>
        </p:spPr>
      </p:pic>
      <p:pic>
        <p:nvPicPr>
          <p:cNvPr id="283" name="Google Shape;283;p36"/>
          <p:cNvPicPr preferRelativeResize="0"/>
          <p:nvPr/>
        </p:nvPicPr>
        <p:blipFill>
          <a:blip r:embed="rId7">
            <a:alphaModFix/>
          </a:blip>
          <a:stretch>
            <a:fillRect/>
          </a:stretch>
        </p:blipFill>
        <p:spPr>
          <a:xfrm>
            <a:off x="1615800" y="2689537"/>
            <a:ext cx="1323100" cy="1341225"/>
          </a:xfrm>
          <a:prstGeom prst="rect">
            <a:avLst/>
          </a:prstGeom>
          <a:noFill/>
          <a:ln>
            <a:noFill/>
          </a:ln>
        </p:spPr>
      </p:pic>
      <p:pic>
        <p:nvPicPr>
          <p:cNvPr id="284" name="Google Shape;284;p36"/>
          <p:cNvPicPr preferRelativeResize="0"/>
          <p:nvPr/>
        </p:nvPicPr>
        <p:blipFill>
          <a:blip r:embed="rId7">
            <a:alphaModFix/>
          </a:blip>
          <a:stretch>
            <a:fillRect/>
          </a:stretch>
        </p:blipFill>
        <p:spPr>
          <a:xfrm>
            <a:off x="3385700" y="3250625"/>
            <a:ext cx="551110" cy="5586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7"/>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90" name="Google Shape;290;p37"/>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291" name="Google Shape;291;p37"/>
          <p:cNvSpPr txBox="1"/>
          <p:nvPr/>
        </p:nvSpPr>
        <p:spPr>
          <a:xfrm>
            <a:off x="439975" y="1666850"/>
            <a:ext cx="3733800" cy="26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Nemo enim ipsam voluptatem quia voluptas sit aspernatur aut odit aut fugit.</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pic>
        <p:nvPicPr>
          <p:cNvPr id="292" name="Google Shape;292;p37"/>
          <p:cNvPicPr preferRelativeResize="0"/>
          <p:nvPr/>
        </p:nvPicPr>
        <p:blipFill rotWithShape="1">
          <a:blip r:embed="rId4">
            <a:alphaModFix/>
          </a:blip>
          <a:srcRect b="36746" l="10019" r="17793" t="16287"/>
          <a:stretch/>
        </p:blipFill>
        <p:spPr>
          <a:xfrm>
            <a:off x="4572000" y="1666850"/>
            <a:ext cx="4165925" cy="238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38"/>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298" name="Google Shape;298;p38"/>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299" name="Google Shape;299;p38"/>
          <p:cNvSpPr txBox="1"/>
          <p:nvPr/>
        </p:nvSpPr>
        <p:spPr>
          <a:xfrm>
            <a:off x="5004125" y="1654300"/>
            <a:ext cx="3733800" cy="26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AFAFA"/>
                </a:solidFill>
                <a:latin typeface="Open Sans"/>
                <a:ea typeface="Open Sans"/>
                <a:cs typeface="Open Sans"/>
                <a:sym typeface="Open Sans"/>
              </a:rPr>
              <a:t>Section title.</a:t>
            </a:r>
            <a:endParaRPr b="1" sz="1800">
              <a:solidFill>
                <a:srgbClr val="FAFAFA"/>
              </a:solidFill>
              <a:latin typeface="Open Sans"/>
              <a:ea typeface="Open Sans"/>
              <a:cs typeface="Open Sans"/>
              <a:sym typeface="Open Sans"/>
            </a:endParaRPr>
          </a:p>
          <a:p>
            <a:pPr indent="0" lvl="0" marL="0" rtl="0" algn="l">
              <a:lnSpc>
                <a:spcPct val="115000"/>
              </a:lnSpc>
              <a:spcBef>
                <a:spcPts val="900"/>
              </a:spcBef>
              <a:spcAft>
                <a:spcPts val="0"/>
              </a:spcAft>
              <a:buNone/>
            </a:pPr>
            <a:r>
              <a:rPr lang="en">
                <a:solidFill>
                  <a:srgbClr val="FAFAFA"/>
                </a:solidFill>
                <a:latin typeface="Open Sans"/>
                <a:ea typeface="Open Sans"/>
                <a:cs typeface="Open Sans"/>
                <a:sym typeface="Open Sans"/>
              </a:rPr>
              <a:t>Nemo enim ipsam voluptatem quia voluptas sit aspernatur aut odit aut fugit, sed quia consequuntur. Sed ut perspiciatis unde omnis.</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Nemo enim ipsam voluptatem quia voluptas sit aspernatur aut odit aut fugit.</a:t>
            </a:r>
            <a:endParaRPr>
              <a:solidFill>
                <a:srgbClr val="FAFAFA"/>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FAFAFA"/>
              </a:solidFill>
              <a:latin typeface="Open Sans"/>
              <a:ea typeface="Open Sans"/>
              <a:cs typeface="Open Sans"/>
              <a:sym typeface="Open Sans"/>
            </a:endParaRPr>
          </a:p>
          <a:p>
            <a:pPr indent="0" lvl="0" marL="0" rtl="0" algn="l">
              <a:spcBef>
                <a:spcPts val="0"/>
              </a:spcBef>
              <a:spcAft>
                <a:spcPts val="900"/>
              </a:spcAft>
              <a:buNone/>
            </a:pPr>
            <a:r>
              <a:t/>
            </a:r>
            <a:endParaRPr b="1" sz="1800">
              <a:solidFill>
                <a:srgbClr val="FAFAFA"/>
              </a:solidFill>
              <a:latin typeface="Open Sans"/>
              <a:ea typeface="Open Sans"/>
              <a:cs typeface="Open Sans"/>
              <a:sym typeface="Open Sans"/>
            </a:endParaRPr>
          </a:p>
        </p:txBody>
      </p:sp>
      <p:pic>
        <p:nvPicPr>
          <p:cNvPr id="300" name="Google Shape;300;p38"/>
          <p:cNvPicPr preferRelativeResize="0"/>
          <p:nvPr/>
        </p:nvPicPr>
        <p:blipFill rotWithShape="1">
          <a:blip r:embed="rId4">
            <a:alphaModFix/>
          </a:blip>
          <a:srcRect b="36746" l="10019" r="17793" t="16287"/>
          <a:stretch/>
        </p:blipFill>
        <p:spPr>
          <a:xfrm>
            <a:off x="457775" y="1666850"/>
            <a:ext cx="4165925" cy="238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39"/>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306" name="Google Shape;306;p39"/>
          <p:cNvSpPr txBox="1"/>
          <p:nvPr/>
        </p:nvSpPr>
        <p:spPr>
          <a:xfrm>
            <a:off x="457775" y="658000"/>
            <a:ext cx="6227100" cy="5808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307" name="Google Shape;307;p39"/>
          <p:cNvPicPr preferRelativeResize="0"/>
          <p:nvPr/>
        </p:nvPicPr>
        <p:blipFill rotWithShape="1">
          <a:blip r:embed="rId4">
            <a:alphaModFix/>
          </a:blip>
          <a:srcRect b="14675" l="0" r="0" t="37924"/>
          <a:stretch/>
        </p:blipFill>
        <p:spPr>
          <a:xfrm>
            <a:off x="457775" y="1400675"/>
            <a:ext cx="8280150" cy="294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0"/>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313" name="Google Shape;313;p40"/>
          <p:cNvPicPr preferRelativeResize="0"/>
          <p:nvPr/>
        </p:nvPicPr>
        <p:blipFill rotWithShape="1">
          <a:blip r:embed="rId4">
            <a:alphaModFix/>
          </a:blip>
          <a:srcRect b="14674" l="0" r="0" t="42010"/>
          <a:stretch/>
        </p:blipFill>
        <p:spPr>
          <a:xfrm>
            <a:off x="457775" y="1654350"/>
            <a:ext cx="8280150" cy="2689050"/>
          </a:xfrm>
          <a:prstGeom prst="rect">
            <a:avLst/>
          </a:prstGeom>
          <a:noFill/>
          <a:ln>
            <a:noFill/>
          </a:ln>
        </p:spPr>
      </p:pic>
      <p:sp>
        <p:nvSpPr>
          <p:cNvPr id="314" name="Google Shape;314;p40"/>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1"/>
          <p:cNvPicPr preferRelativeResize="0"/>
          <p:nvPr/>
        </p:nvPicPr>
        <p:blipFill rotWithShape="1">
          <a:blip r:embed="rId3">
            <a:alphaModFix/>
          </a:blip>
          <a:srcRect b="0" l="18860" r="14473" t="0"/>
          <a:stretch/>
        </p:blipFill>
        <p:spPr>
          <a:xfrm>
            <a:off x="4572001" y="0"/>
            <a:ext cx="4572001" cy="5143499"/>
          </a:xfrm>
          <a:prstGeom prst="rect">
            <a:avLst/>
          </a:prstGeom>
          <a:noFill/>
          <a:ln>
            <a:noFill/>
          </a:ln>
        </p:spPr>
      </p:pic>
      <p:sp>
        <p:nvSpPr>
          <p:cNvPr id="320" name="Google Shape;320;p41"/>
          <p:cNvSpPr txBox="1"/>
          <p:nvPr/>
        </p:nvSpPr>
        <p:spPr>
          <a:xfrm>
            <a:off x="457775" y="658000"/>
            <a:ext cx="39816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Medium"/>
                <a:ea typeface="Montserrat Medium"/>
                <a:cs typeface="Montserrat Medium"/>
                <a:sym typeface="Montserrat Medium"/>
              </a:rPr>
              <a:t>Title here</a:t>
            </a:r>
            <a:endParaRPr sz="3000">
              <a:solidFill>
                <a:srgbClr val="017CFF"/>
              </a:solidFill>
              <a:latin typeface="Montserrat Medium"/>
              <a:ea typeface="Montserrat Medium"/>
              <a:cs typeface="Montserrat Medium"/>
              <a:sym typeface="Montserrat Medium"/>
            </a:endParaRPr>
          </a:p>
        </p:txBody>
      </p:sp>
      <p:sp>
        <p:nvSpPr>
          <p:cNvPr id="321" name="Google Shape;321;p41"/>
          <p:cNvSpPr txBox="1"/>
          <p:nvPr/>
        </p:nvSpPr>
        <p:spPr>
          <a:xfrm>
            <a:off x="457775" y="1400675"/>
            <a:ext cx="3640500" cy="29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 </a:t>
            </a:r>
            <a:endParaRPr>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rgbClr val="EEEEEE"/>
              </a:solidFill>
              <a:latin typeface="Open Sans"/>
              <a:ea typeface="Open Sans"/>
              <a:cs typeface="Open Sans"/>
              <a:sym typeface="Open Sans"/>
            </a:endParaRPr>
          </a:p>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Nemo enim ipsam voluptatem quia voluptas sit aspernatur aut odit aut fugit, sed quia consequuntur magni dolores eos qui ratione voluptatem.</a:t>
            </a:r>
            <a:endParaRPr>
              <a:solidFill>
                <a:srgbClr val="EEEEEE"/>
              </a:solidFill>
              <a:latin typeface="Open Sans"/>
              <a:ea typeface="Open Sans"/>
              <a:cs typeface="Open Sans"/>
              <a:sym typeface="Open Sans"/>
            </a:endParaRPr>
          </a:p>
        </p:txBody>
      </p:sp>
      <p:pic>
        <p:nvPicPr>
          <p:cNvPr id="322" name="Google Shape;322;p41"/>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pic>
        <p:nvPicPr>
          <p:cNvPr id="323" name="Google Shape;323;p41"/>
          <p:cNvPicPr preferRelativeResize="0"/>
          <p:nvPr/>
        </p:nvPicPr>
        <p:blipFill>
          <a:blip r:embed="rId5">
            <a:alphaModFix/>
          </a:blip>
          <a:stretch>
            <a:fillRect/>
          </a:stretch>
        </p:blipFill>
        <p:spPr>
          <a:xfrm>
            <a:off x="2886550" y="-12"/>
            <a:ext cx="1752600" cy="1409700"/>
          </a:xfrm>
          <a:prstGeom prst="rect">
            <a:avLst/>
          </a:prstGeom>
          <a:noFill/>
          <a:ln>
            <a:noFill/>
          </a:ln>
        </p:spPr>
      </p:pic>
      <p:pic>
        <p:nvPicPr>
          <p:cNvPr id="324" name="Google Shape;324;p41"/>
          <p:cNvPicPr preferRelativeResize="0"/>
          <p:nvPr/>
        </p:nvPicPr>
        <p:blipFill>
          <a:blip r:embed="rId6">
            <a:alphaModFix/>
          </a:blip>
          <a:stretch>
            <a:fillRect/>
          </a:stretch>
        </p:blipFill>
        <p:spPr>
          <a:xfrm>
            <a:off x="152400" y="152400"/>
            <a:ext cx="551110" cy="5586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42"/>
          <p:cNvPicPr preferRelativeResize="0"/>
          <p:nvPr/>
        </p:nvPicPr>
        <p:blipFill rotWithShape="1">
          <a:blip r:embed="rId3">
            <a:alphaModFix/>
          </a:blip>
          <a:srcRect b="0" l="18825" r="21974" t="0"/>
          <a:stretch/>
        </p:blipFill>
        <p:spPr>
          <a:xfrm>
            <a:off x="4572000" y="0"/>
            <a:ext cx="4572000" cy="5143500"/>
          </a:xfrm>
          <a:prstGeom prst="rect">
            <a:avLst/>
          </a:prstGeom>
          <a:noFill/>
          <a:ln>
            <a:noFill/>
          </a:ln>
        </p:spPr>
      </p:pic>
      <p:pic>
        <p:nvPicPr>
          <p:cNvPr id="330" name="Google Shape;330;p42"/>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331" name="Google Shape;331;p42"/>
          <p:cNvSpPr txBox="1"/>
          <p:nvPr/>
        </p:nvSpPr>
        <p:spPr>
          <a:xfrm>
            <a:off x="457775" y="658000"/>
            <a:ext cx="3974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Medium"/>
                <a:ea typeface="Montserrat Medium"/>
                <a:cs typeface="Montserrat Medium"/>
                <a:sym typeface="Montserrat Medium"/>
              </a:rPr>
              <a:t>Title here</a:t>
            </a:r>
            <a:endParaRPr sz="3000">
              <a:solidFill>
                <a:srgbClr val="017CFF"/>
              </a:solidFill>
              <a:latin typeface="Montserrat Medium"/>
              <a:ea typeface="Montserrat Medium"/>
              <a:cs typeface="Montserrat Medium"/>
              <a:sym typeface="Montserrat Medium"/>
            </a:endParaRPr>
          </a:p>
        </p:txBody>
      </p:sp>
      <p:sp>
        <p:nvSpPr>
          <p:cNvPr id="332" name="Google Shape;332;p42"/>
          <p:cNvSpPr txBox="1"/>
          <p:nvPr/>
        </p:nvSpPr>
        <p:spPr>
          <a:xfrm>
            <a:off x="439975" y="1654300"/>
            <a:ext cx="3684600" cy="268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One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Two</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Three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Four</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Five</a:t>
            </a:r>
            <a:endParaRPr sz="1800">
              <a:solidFill>
                <a:srgbClr val="FAFAFA"/>
              </a:solidFill>
              <a:latin typeface="Open Sans"/>
              <a:ea typeface="Open Sans"/>
              <a:cs typeface="Open Sans"/>
              <a:sym typeface="Open Sans"/>
            </a:endParaRPr>
          </a:p>
          <a:p>
            <a:pPr indent="-342900" lvl="0" marL="457200" rtl="0" algn="l">
              <a:lnSpc>
                <a:spcPct val="150000"/>
              </a:lnSpc>
              <a:spcBef>
                <a:spcPts val="0"/>
              </a:spcBef>
              <a:spcAft>
                <a:spcPts val="0"/>
              </a:spcAft>
              <a:buClr>
                <a:srgbClr val="FAFAFA"/>
              </a:buClr>
              <a:buSzPts val="1800"/>
              <a:buFont typeface="Open Sans"/>
              <a:buChar char="●"/>
            </a:pPr>
            <a:r>
              <a:rPr lang="en" sz="1800">
                <a:solidFill>
                  <a:srgbClr val="FAFAFA"/>
                </a:solidFill>
                <a:latin typeface="Open Sans"/>
                <a:ea typeface="Open Sans"/>
                <a:cs typeface="Open Sans"/>
                <a:sym typeface="Open Sans"/>
              </a:rPr>
              <a:t>Bullet Six</a:t>
            </a:r>
            <a:endParaRPr sz="1800">
              <a:solidFill>
                <a:srgbClr val="FAFAFA"/>
              </a:solidFill>
              <a:latin typeface="Open Sans"/>
              <a:ea typeface="Open Sans"/>
              <a:cs typeface="Open Sans"/>
              <a:sym typeface="Open Sans"/>
            </a:endParaRPr>
          </a:p>
        </p:txBody>
      </p:sp>
      <p:pic>
        <p:nvPicPr>
          <p:cNvPr id="333" name="Google Shape;333;p42"/>
          <p:cNvPicPr preferRelativeResize="0"/>
          <p:nvPr/>
        </p:nvPicPr>
        <p:blipFill>
          <a:blip r:embed="rId5">
            <a:alphaModFix/>
          </a:blip>
          <a:stretch>
            <a:fillRect/>
          </a:stretch>
        </p:blipFill>
        <p:spPr>
          <a:xfrm>
            <a:off x="2080152" y="2978725"/>
            <a:ext cx="2448550" cy="2936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flipH="1">
            <a:off x="152400" y="1233300"/>
            <a:ext cx="8839203" cy="2766522"/>
          </a:xfrm>
          <a:prstGeom prst="rect">
            <a:avLst/>
          </a:prstGeom>
          <a:noFill/>
          <a:ln>
            <a:noFill/>
          </a:ln>
        </p:spPr>
      </p:pic>
      <p:pic>
        <p:nvPicPr>
          <p:cNvPr id="78" name="Google Shape;78;p16"/>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79" name="Google Shape;79;p16"/>
          <p:cNvSpPr txBox="1"/>
          <p:nvPr/>
        </p:nvSpPr>
        <p:spPr>
          <a:xfrm>
            <a:off x="1077000" y="658000"/>
            <a:ext cx="56079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SemiBold"/>
                <a:ea typeface="Montserrat SemiBold"/>
                <a:cs typeface="Montserrat SemiBold"/>
                <a:sym typeface="Montserrat SemiBold"/>
              </a:rPr>
              <a:t>The grid.</a:t>
            </a:r>
            <a:endParaRPr sz="3000">
              <a:solidFill>
                <a:srgbClr val="017CFF"/>
              </a:solidFill>
              <a:latin typeface="Montserrat SemiBold"/>
              <a:ea typeface="Montserrat SemiBold"/>
              <a:cs typeface="Montserrat SemiBold"/>
              <a:sym typeface="Montserrat SemiBold"/>
            </a:endParaRPr>
          </a:p>
        </p:txBody>
      </p:sp>
      <p:sp>
        <p:nvSpPr>
          <p:cNvPr id="80" name="Google Shape;80;p16"/>
          <p:cNvSpPr/>
          <p:nvPr/>
        </p:nvSpPr>
        <p:spPr>
          <a:xfrm>
            <a:off x="457776" y="27813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81" name="Google Shape;81;p16"/>
          <p:cNvSpPr/>
          <p:nvPr/>
        </p:nvSpPr>
        <p:spPr>
          <a:xfrm>
            <a:off x="457776" y="25146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82" name="Google Shape;82;p16"/>
          <p:cNvSpPr/>
          <p:nvPr/>
        </p:nvSpPr>
        <p:spPr>
          <a:xfrm>
            <a:off x="457776" y="22479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AFAFA"/>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83" name="Google Shape;83;p16"/>
          <p:cNvSpPr/>
          <p:nvPr/>
        </p:nvSpPr>
        <p:spPr>
          <a:xfrm>
            <a:off x="457776" y="19812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84" name="Google Shape;84;p16"/>
          <p:cNvSpPr txBox="1"/>
          <p:nvPr/>
        </p:nvSpPr>
        <p:spPr>
          <a:xfrm>
            <a:off x="1077000" y="1400675"/>
            <a:ext cx="5607900" cy="294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600"/>
              </a:spcBef>
              <a:spcAft>
                <a:spcPts val="0"/>
              </a:spcAft>
              <a:buNone/>
            </a:pPr>
            <a:r>
              <a:rPr lang="en" sz="1800">
                <a:solidFill>
                  <a:schemeClr val="lt1"/>
                </a:solidFill>
                <a:latin typeface="Open Sans"/>
                <a:ea typeface="Open Sans"/>
                <a:cs typeface="Open Sans"/>
                <a:sym typeface="Open Sans"/>
              </a:rPr>
              <a:t>In order to maintain visual consistency across slides keep content and objects aligned to the Presentation grid.</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Clr>
                <a:schemeClr val="dk1"/>
              </a:buClr>
              <a:buSzPts val="1100"/>
              <a:buFont typeface="Arial"/>
              <a:buNone/>
            </a:pPr>
            <a:r>
              <a:rPr lang="en" sz="1800">
                <a:solidFill>
                  <a:schemeClr val="lt1"/>
                </a:solidFill>
                <a:latin typeface="Open Sans SemiBold"/>
                <a:ea typeface="Open Sans SemiBold"/>
                <a:cs typeface="Open Sans SemiBold"/>
                <a:sym typeface="Open Sans SemiBold"/>
              </a:rPr>
              <a:t>To turn on guides click view &gt; Guides &gt; “Show Guides”</a:t>
            </a:r>
            <a:endParaRPr sz="1800">
              <a:solidFill>
                <a:schemeClr val="lt1"/>
              </a:solidFill>
              <a:latin typeface="Open Sans SemiBold"/>
              <a:ea typeface="Open Sans SemiBold"/>
              <a:cs typeface="Open Sans SemiBold"/>
              <a:sym typeface="Open Sans SemiBold"/>
            </a:endParaRPr>
          </a:p>
          <a:p>
            <a:pPr indent="0" lvl="0" marL="0" rtl="0" algn="l">
              <a:lnSpc>
                <a:spcPct val="130000"/>
              </a:lnSpc>
              <a:spcBef>
                <a:spcPts val="600"/>
              </a:spcBef>
              <a:spcAft>
                <a:spcPts val="0"/>
              </a:spcAft>
              <a:buClr>
                <a:schemeClr val="dk1"/>
              </a:buClr>
              <a:buSzPts val="1100"/>
              <a:buFont typeface="Arial"/>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43"/>
          <p:cNvPicPr preferRelativeResize="0"/>
          <p:nvPr/>
        </p:nvPicPr>
        <p:blipFill rotWithShape="1">
          <a:blip r:embed="rId3">
            <a:alphaModFix/>
          </a:blip>
          <a:srcRect b="0" l="0" r="0" t="15540"/>
          <a:stretch/>
        </p:blipFill>
        <p:spPr>
          <a:xfrm>
            <a:off x="0" y="0"/>
            <a:ext cx="9144000" cy="5143500"/>
          </a:xfrm>
          <a:prstGeom prst="rect">
            <a:avLst/>
          </a:prstGeom>
          <a:noFill/>
          <a:ln>
            <a:noFill/>
          </a:ln>
        </p:spPr>
      </p:pic>
      <p:sp>
        <p:nvSpPr>
          <p:cNvPr id="339" name="Google Shape;339;p43"/>
          <p:cNvSpPr/>
          <p:nvPr/>
        </p:nvSpPr>
        <p:spPr>
          <a:xfrm>
            <a:off x="0" y="0"/>
            <a:ext cx="9144000" cy="5143500"/>
          </a:xfrm>
          <a:prstGeom prst="rect">
            <a:avLst/>
          </a:prstGeom>
          <a:gradFill>
            <a:gsLst>
              <a:gs pos="0">
                <a:srgbClr val="45484A">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pic>
        <p:nvPicPr>
          <p:cNvPr id="340" name="Google Shape;340;p43"/>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341" name="Google Shape;341;p43"/>
          <p:cNvSpPr txBox="1"/>
          <p:nvPr/>
        </p:nvSpPr>
        <p:spPr>
          <a:xfrm>
            <a:off x="439975" y="3809275"/>
            <a:ext cx="7617900" cy="5340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FFFFFF"/>
                </a:solidFill>
                <a:latin typeface="Montserrat Medium"/>
                <a:ea typeface="Montserrat Medium"/>
                <a:cs typeface="Montserrat Medium"/>
                <a:sym typeface="Montserrat Medium"/>
              </a:rPr>
              <a:t>Title font Monserrat</a:t>
            </a:r>
            <a:endParaRPr sz="3000">
              <a:solidFill>
                <a:srgbClr val="FFFFFF"/>
              </a:solidFill>
              <a:latin typeface="Montserrat Medium"/>
              <a:ea typeface="Montserrat Medium"/>
              <a:cs typeface="Montserrat Medium"/>
              <a:sym typeface="Montserrat Medium"/>
            </a:endParaRPr>
          </a:p>
        </p:txBody>
      </p:sp>
      <p:pic>
        <p:nvPicPr>
          <p:cNvPr id="342" name="Google Shape;342;p43"/>
          <p:cNvPicPr preferRelativeResize="0"/>
          <p:nvPr/>
        </p:nvPicPr>
        <p:blipFill>
          <a:blip r:embed="rId5">
            <a:alphaModFix/>
          </a:blip>
          <a:stretch>
            <a:fillRect/>
          </a:stretch>
        </p:blipFill>
        <p:spPr>
          <a:xfrm rot="-5400000">
            <a:off x="2692650" y="2164563"/>
            <a:ext cx="228600" cy="473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44"/>
          <p:cNvPicPr preferRelativeResize="0"/>
          <p:nvPr/>
        </p:nvPicPr>
        <p:blipFill rotWithShape="1">
          <a:blip r:embed="rId3">
            <a:alphaModFix/>
          </a:blip>
          <a:srcRect b="20454" l="0" r="2884" t="6701"/>
          <a:stretch/>
        </p:blipFill>
        <p:spPr>
          <a:xfrm>
            <a:off x="0" y="0"/>
            <a:ext cx="9144000" cy="5143500"/>
          </a:xfrm>
          <a:prstGeom prst="rect">
            <a:avLst/>
          </a:prstGeom>
          <a:noFill/>
          <a:ln>
            <a:noFill/>
          </a:ln>
        </p:spPr>
      </p:pic>
      <p:sp>
        <p:nvSpPr>
          <p:cNvPr id="348" name="Google Shape;348;p44"/>
          <p:cNvSpPr/>
          <p:nvPr/>
        </p:nvSpPr>
        <p:spPr>
          <a:xfrm>
            <a:off x="0" y="0"/>
            <a:ext cx="9144000" cy="5143500"/>
          </a:xfrm>
          <a:prstGeom prst="rect">
            <a:avLst/>
          </a:prstGeom>
          <a:gradFill>
            <a:gsLst>
              <a:gs pos="0">
                <a:srgbClr val="45484A">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pic>
        <p:nvPicPr>
          <p:cNvPr id="349" name="Google Shape;349;p44"/>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350" name="Google Shape;350;p44"/>
          <p:cNvSpPr txBox="1"/>
          <p:nvPr/>
        </p:nvSpPr>
        <p:spPr>
          <a:xfrm>
            <a:off x="439975" y="3809275"/>
            <a:ext cx="7617900" cy="5340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FFFFFF"/>
                </a:solidFill>
                <a:latin typeface="Montserrat Medium"/>
                <a:ea typeface="Montserrat Medium"/>
                <a:cs typeface="Montserrat Medium"/>
                <a:sym typeface="Montserrat Medium"/>
              </a:rPr>
              <a:t>Title font Monserrat</a:t>
            </a:r>
            <a:endParaRPr sz="3000">
              <a:solidFill>
                <a:srgbClr val="FFFFFF"/>
              </a:solidFill>
              <a:latin typeface="Montserrat Medium"/>
              <a:ea typeface="Montserrat Medium"/>
              <a:cs typeface="Montserrat Medium"/>
              <a:sym typeface="Montserrat Medium"/>
            </a:endParaRPr>
          </a:p>
        </p:txBody>
      </p:sp>
      <p:pic>
        <p:nvPicPr>
          <p:cNvPr id="351" name="Google Shape;351;p44"/>
          <p:cNvPicPr preferRelativeResize="0"/>
          <p:nvPr/>
        </p:nvPicPr>
        <p:blipFill>
          <a:blip r:embed="rId5">
            <a:alphaModFix/>
          </a:blip>
          <a:stretch>
            <a:fillRect/>
          </a:stretch>
        </p:blipFill>
        <p:spPr>
          <a:xfrm rot="-5400000">
            <a:off x="2692650" y="2164563"/>
            <a:ext cx="228600" cy="473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45"/>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357" name="Google Shape;357;p45"/>
          <p:cNvSpPr txBox="1"/>
          <p:nvPr/>
        </p:nvSpPr>
        <p:spPr>
          <a:xfrm>
            <a:off x="457775" y="1957675"/>
            <a:ext cx="6227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Screenshot</a:t>
            </a:r>
            <a:r>
              <a:rPr b="1" lang="en" sz="3600">
                <a:solidFill>
                  <a:srgbClr val="017CFF"/>
                </a:solidFill>
                <a:latin typeface="Montserrat"/>
                <a:ea typeface="Montserrat"/>
                <a:cs typeface="Montserrat"/>
                <a:sym typeface="Montserrat"/>
              </a:rPr>
              <a:t> Slides</a:t>
            </a:r>
            <a:endParaRPr b="1" sz="3600">
              <a:solidFill>
                <a:srgbClr val="017CFF"/>
              </a:solidFill>
              <a:latin typeface="Montserrat"/>
              <a:ea typeface="Montserrat"/>
              <a:cs typeface="Montserrat"/>
              <a:sym typeface="Montserrat"/>
            </a:endParaRPr>
          </a:p>
        </p:txBody>
      </p:sp>
      <p:pic>
        <p:nvPicPr>
          <p:cNvPr id="358" name="Google Shape;358;p45"/>
          <p:cNvPicPr preferRelativeResize="0"/>
          <p:nvPr/>
        </p:nvPicPr>
        <p:blipFill>
          <a:blip r:embed="rId4">
            <a:alphaModFix/>
          </a:blip>
          <a:stretch>
            <a:fillRect/>
          </a:stretch>
        </p:blipFill>
        <p:spPr>
          <a:xfrm flipH="1">
            <a:off x="4666138" y="1238800"/>
            <a:ext cx="1582268" cy="4838702"/>
          </a:xfrm>
          <a:prstGeom prst="rect">
            <a:avLst/>
          </a:prstGeom>
          <a:noFill/>
          <a:ln>
            <a:noFill/>
          </a:ln>
        </p:spPr>
      </p:pic>
      <p:pic>
        <p:nvPicPr>
          <p:cNvPr id="359" name="Google Shape;359;p45"/>
          <p:cNvPicPr preferRelativeResize="0"/>
          <p:nvPr/>
        </p:nvPicPr>
        <p:blipFill rotWithShape="1">
          <a:blip r:embed="rId5">
            <a:alphaModFix/>
          </a:blip>
          <a:srcRect b="20083" l="0" r="67054" t="0"/>
          <a:stretch/>
        </p:blipFill>
        <p:spPr>
          <a:xfrm>
            <a:off x="8181775" y="0"/>
            <a:ext cx="962225" cy="3000226"/>
          </a:xfrm>
          <a:prstGeom prst="rect">
            <a:avLst/>
          </a:prstGeom>
          <a:noFill/>
          <a:ln>
            <a:noFill/>
          </a:ln>
        </p:spPr>
      </p:pic>
      <p:pic>
        <p:nvPicPr>
          <p:cNvPr id="360" name="Google Shape;360;p45"/>
          <p:cNvPicPr preferRelativeResize="0"/>
          <p:nvPr/>
        </p:nvPicPr>
        <p:blipFill rotWithShape="1">
          <a:blip r:embed="rId5">
            <a:alphaModFix/>
          </a:blip>
          <a:srcRect b="20083" l="0" r="67054" t="0"/>
          <a:stretch/>
        </p:blipFill>
        <p:spPr>
          <a:xfrm>
            <a:off x="8480100" y="1996375"/>
            <a:ext cx="663900" cy="2070050"/>
          </a:xfrm>
          <a:prstGeom prst="rect">
            <a:avLst/>
          </a:prstGeom>
          <a:noFill/>
          <a:ln>
            <a:noFill/>
          </a:ln>
        </p:spPr>
      </p:pic>
      <p:pic>
        <p:nvPicPr>
          <p:cNvPr id="361" name="Google Shape;361;p45"/>
          <p:cNvPicPr preferRelativeResize="0"/>
          <p:nvPr/>
        </p:nvPicPr>
        <p:blipFill>
          <a:blip r:embed="rId6">
            <a:alphaModFix/>
          </a:blip>
          <a:stretch>
            <a:fillRect/>
          </a:stretch>
        </p:blipFill>
        <p:spPr>
          <a:xfrm>
            <a:off x="4199000" y="942883"/>
            <a:ext cx="1138325" cy="915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46"/>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367" name="Google Shape;367;p46"/>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descr="Google Shape;4481;p234" id="368" name="Google Shape;368;p46"/>
          <p:cNvPicPr preferRelativeResize="0"/>
          <p:nvPr/>
        </p:nvPicPr>
        <p:blipFill rotWithShape="1">
          <a:blip r:embed="rId4">
            <a:alphaModFix/>
          </a:blip>
          <a:srcRect b="23803" l="0" r="0" t="0"/>
          <a:stretch/>
        </p:blipFill>
        <p:spPr>
          <a:xfrm>
            <a:off x="935278" y="1436505"/>
            <a:ext cx="7233047" cy="3706996"/>
          </a:xfrm>
          <a:prstGeom prst="rect">
            <a:avLst/>
          </a:prstGeom>
          <a:noFill/>
          <a:ln>
            <a:noFill/>
          </a:ln>
        </p:spPr>
      </p:pic>
      <p:pic>
        <p:nvPicPr>
          <p:cNvPr descr="Google Shape;4482;p234" id="369" name="Google Shape;369;p46"/>
          <p:cNvPicPr preferRelativeResize="0"/>
          <p:nvPr/>
        </p:nvPicPr>
        <p:blipFill rotWithShape="1">
          <a:blip r:embed="rId5">
            <a:alphaModFix/>
          </a:blip>
          <a:srcRect b="13397" l="4611" r="4602" t="24028"/>
          <a:stretch/>
        </p:blipFill>
        <p:spPr>
          <a:xfrm>
            <a:off x="1341375" y="1925430"/>
            <a:ext cx="6428100" cy="3218100"/>
          </a:xfrm>
          <a:prstGeom prst="rect">
            <a:avLst/>
          </a:prstGeom>
          <a:noFill/>
          <a:ln>
            <a:noFill/>
          </a:ln>
        </p:spPr>
      </p:pic>
      <p:pic>
        <p:nvPicPr>
          <p:cNvPr id="370" name="Google Shape;370;p46"/>
          <p:cNvPicPr preferRelativeResize="0"/>
          <p:nvPr/>
        </p:nvPicPr>
        <p:blipFill rotWithShape="1">
          <a:blip r:embed="rId6">
            <a:alphaModFix/>
          </a:blip>
          <a:srcRect b="20083" l="0" r="67054" t="0"/>
          <a:stretch/>
        </p:blipFill>
        <p:spPr>
          <a:xfrm>
            <a:off x="8480100" y="1996375"/>
            <a:ext cx="663900" cy="2070050"/>
          </a:xfrm>
          <a:prstGeom prst="rect">
            <a:avLst/>
          </a:prstGeom>
          <a:noFill/>
          <a:ln>
            <a:noFill/>
          </a:ln>
        </p:spPr>
      </p:pic>
      <p:pic>
        <p:nvPicPr>
          <p:cNvPr id="371" name="Google Shape;371;p46"/>
          <p:cNvPicPr preferRelativeResize="0"/>
          <p:nvPr/>
        </p:nvPicPr>
        <p:blipFill rotWithShape="1">
          <a:blip r:embed="rId6">
            <a:alphaModFix/>
          </a:blip>
          <a:srcRect b="20083" l="0" r="67054" t="0"/>
          <a:stretch/>
        </p:blipFill>
        <p:spPr>
          <a:xfrm>
            <a:off x="8181775" y="0"/>
            <a:ext cx="962225" cy="3000226"/>
          </a:xfrm>
          <a:prstGeom prst="rect">
            <a:avLst/>
          </a:prstGeom>
          <a:noFill/>
          <a:ln>
            <a:noFill/>
          </a:ln>
        </p:spPr>
      </p:pic>
      <p:pic>
        <p:nvPicPr>
          <p:cNvPr id="372" name="Google Shape;372;p46"/>
          <p:cNvPicPr preferRelativeResize="0"/>
          <p:nvPr/>
        </p:nvPicPr>
        <p:blipFill>
          <a:blip r:embed="rId7">
            <a:alphaModFix/>
          </a:blip>
          <a:stretch>
            <a:fillRect/>
          </a:stretch>
        </p:blipFill>
        <p:spPr>
          <a:xfrm>
            <a:off x="38500" y="1436508"/>
            <a:ext cx="1138325" cy="915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7"/>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378" name="Google Shape;378;p47"/>
          <p:cNvSpPr txBox="1"/>
          <p:nvPr/>
        </p:nvSpPr>
        <p:spPr>
          <a:xfrm>
            <a:off x="457775" y="658000"/>
            <a:ext cx="2171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Side title</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379" name="Google Shape;379;p47"/>
          <p:cNvPicPr preferRelativeResize="0"/>
          <p:nvPr/>
        </p:nvPicPr>
        <p:blipFill>
          <a:blip r:embed="rId4">
            <a:alphaModFix/>
          </a:blip>
          <a:stretch>
            <a:fillRect/>
          </a:stretch>
        </p:blipFill>
        <p:spPr>
          <a:xfrm>
            <a:off x="6082320" y="141550"/>
            <a:ext cx="1901556" cy="389225"/>
          </a:xfrm>
          <a:prstGeom prst="rect">
            <a:avLst/>
          </a:prstGeom>
          <a:noFill/>
          <a:ln>
            <a:noFill/>
          </a:ln>
        </p:spPr>
      </p:pic>
      <p:pic>
        <p:nvPicPr>
          <p:cNvPr descr="Google Shape;4500;p236" id="380" name="Google Shape;380;p47"/>
          <p:cNvPicPr preferRelativeResize="0"/>
          <p:nvPr/>
        </p:nvPicPr>
        <p:blipFill rotWithShape="1">
          <a:blip r:embed="rId5">
            <a:alphaModFix/>
          </a:blip>
          <a:srcRect b="0" l="0" r="8575" t="0"/>
          <a:stretch/>
        </p:blipFill>
        <p:spPr>
          <a:xfrm>
            <a:off x="3134600" y="454625"/>
            <a:ext cx="5988902" cy="4405638"/>
          </a:xfrm>
          <a:prstGeom prst="rect">
            <a:avLst/>
          </a:prstGeom>
          <a:noFill/>
          <a:ln>
            <a:noFill/>
          </a:ln>
        </p:spPr>
      </p:pic>
      <p:pic>
        <p:nvPicPr>
          <p:cNvPr descr="Google Shape;4501;p236" id="381" name="Google Shape;381;p47"/>
          <p:cNvPicPr preferRelativeResize="0"/>
          <p:nvPr/>
        </p:nvPicPr>
        <p:blipFill rotWithShape="1">
          <a:blip r:embed="rId6">
            <a:alphaModFix/>
          </a:blip>
          <a:srcRect b="15305" l="14532" r="1071" t="13737"/>
          <a:stretch/>
        </p:blipFill>
        <p:spPr>
          <a:xfrm>
            <a:off x="3495567" y="903026"/>
            <a:ext cx="5627700" cy="3437400"/>
          </a:xfrm>
          <a:prstGeom prst="rect">
            <a:avLst/>
          </a:prstGeom>
          <a:noFill/>
          <a:ln>
            <a:noFill/>
          </a:ln>
        </p:spPr>
      </p:pic>
      <p:pic>
        <p:nvPicPr>
          <p:cNvPr id="382" name="Google Shape;382;p47"/>
          <p:cNvPicPr preferRelativeResize="0"/>
          <p:nvPr/>
        </p:nvPicPr>
        <p:blipFill>
          <a:blip r:embed="rId7">
            <a:alphaModFix/>
          </a:blip>
          <a:stretch>
            <a:fillRect/>
          </a:stretch>
        </p:blipFill>
        <p:spPr>
          <a:xfrm flipH="1">
            <a:off x="1137967" y="1924050"/>
            <a:ext cx="1266843" cy="4838700"/>
          </a:xfrm>
          <a:prstGeom prst="rect">
            <a:avLst/>
          </a:prstGeom>
          <a:noFill/>
          <a:ln>
            <a:noFill/>
          </a:ln>
        </p:spPr>
      </p:pic>
      <p:pic>
        <p:nvPicPr>
          <p:cNvPr id="383" name="Google Shape;383;p47"/>
          <p:cNvPicPr preferRelativeResize="0"/>
          <p:nvPr/>
        </p:nvPicPr>
        <p:blipFill>
          <a:blip r:embed="rId8">
            <a:alphaModFix/>
          </a:blip>
          <a:stretch>
            <a:fillRect/>
          </a:stretch>
        </p:blipFill>
        <p:spPr>
          <a:xfrm>
            <a:off x="586875" y="1765375"/>
            <a:ext cx="551110" cy="558659"/>
          </a:xfrm>
          <a:prstGeom prst="rect">
            <a:avLst/>
          </a:prstGeom>
          <a:noFill/>
          <a:ln>
            <a:noFill/>
          </a:ln>
        </p:spPr>
      </p:pic>
      <p:pic>
        <p:nvPicPr>
          <p:cNvPr id="384" name="Google Shape;384;p47"/>
          <p:cNvPicPr preferRelativeResize="0"/>
          <p:nvPr/>
        </p:nvPicPr>
        <p:blipFill>
          <a:blip r:embed="rId8">
            <a:alphaModFix/>
          </a:blip>
          <a:stretch>
            <a:fillRect/>
          </a:stretch>
        </p:blipFill>
        <p:spPr>
          <a:xfrm>
            <a:off x="316738" y="1765365"/>
            <a:ext cx="282075" cy="285939"/>
          </a:xfrm>
          <a:prstGeom prst="rect">
            <a:avLst/>
          </a:prstGeom>
          <a:noFill/>
          <a:ln>
            <a:noFill/>
          </a:ln>
        </p:spPr>
      </p:pic>
      <p:pic>
        <p:nvPicPr>
          <p:cNvPr id="385" name="Google Shape;385;p47"/>
          <p:cNvPicPr preferRelativeResize="0"/>
          <p:nvPr/>
        </p:nvPicPr>
        <p:blipFill>
          <a:blip r:embed="rId4">
            <a:alphaModFix/>
          </a:blip>
          <a:stretch>
            <a:fillRect/>
          </a:stretch>
        </p:blipFill>
        <p:spPr>
          <a:xfrm>
            <a:off x="4926345" y="65400"/>
            <a:ext cx="1901556" cy="389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48"/>
          <p:cNvPicPr preferRelativeResize="0"/>
          <p:nvPr/>
        </p:nvPicPr>
        <p:blipFill>
          <a:blip r:embed="rId3">
            <a:alphaModFix/>
          </a:blip>
          <a:stretch>
            <a:fillRect/>
          </a:stretch>
        </p:blipFill>
        <p:spPr>
          <a:xfrm>
            <a:off x="235350" y="-145354"/>
            <a:ext cx="603950" cy="12506800"/>
          </a:xfrm>
          <a:prstGeom prst="rect">
            <a:avLst/>
          </a:prstGeom>
          <a:noFill/>
          <a:ln>
            <a:noFill/>
          </a:ln>
        </p:spPr>
      </p:pic>
      <p:pic>
        <p:nvPicPr>
          <p:cNvPr id="391" name="Google Shape;391;p48"/>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392" name="Google Shape;392;p48"/>
          <p:cNvSpPr txBox="1"/>
          <p:nvPr/>
        </p:nvSpPr>
        <p:spPr>
          <a:xfrm>
            <a:off x="6172200" y="658000"/>
            <a:ext cx="25656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Side title</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393" name="Google Shape;393;p48"/>
          <p:cNvPicPr preferRelativeResize="0"/>
          <p:nvPr/>
        </p:nvPicPr>
        <p:blipFill>
          <a:blip r:embed="rId5">
            <a:alphaModFix/>
          </a:blip>
          <a:stretch>
            <a:fillRect/>
          </a:stretch>
        </p:blipFill>
        <p:spPr>
          <a:xfrm>
            <a:off x="586875" y="1765375"/>
            <a:ext cx="551110" cy="558659"/>
          </a:xfrm>
          <a:prstGeom prst="rect">
            <a:avLst/>
          </a:prstGeom>
          <a:noFill/>
          <a:ln>
            <a:noFill/>
          </a:ln>
        </p:spPr>
      </p:pic>
      <p:pic>
        <p:nvPicPr>
          <p:cNvPr id="394" name="Google Shape;394;p48"/>
          <p:cNvPicPr preferRelativeResize="0"/>
          <p:nvPr/>
        </p:nvPicPr>
        <p:blipFill>
          <a:blip r:embed="rId5">
            <a:alphaModFix/>
          </a:blip>
          <a:stretch>
            <a:fillRect/>
          </a:stretch>
        </p:blipFill>
        <p:spPr>
          <a:xfrm>
            <a:off x="316738" y="1765365"/>
            <a:ext cx="282075" cy="285939"/>
          </a:xfrm>
          <a:prstGeom prst="rect">
            <a:avLst/>
          </a:prstGeom>
          <a:noFill/>
          <a:ln>
            <a:noFill/>
          </a:ln>
        </p:spPr>
      </p:pic>
      <p:pic>
        <p:nvPicPr>
          <p:cNvPr id="395" name="Google Shape;395;p48"/>
          <p:cNvPicPr preferRelativeResize="0"/>
          <p:nvPr/>
        </p:nvPicPr>
        <p:blipFill>
          <a:blip r:embed="rId6">
            <a:alphaModFix/>
          </a:blip>
          <a:stretch>
            <a:fillRect/>
          </a:stretch>
        </p:blipFill>
        <p:spPr>
          <a:xfrm flipH="1">
            <a:off x="6780923" y="1820750"/>
            <a:ext cx="1099705" cy="4838702"/>
          </a:xfrm>
          <a:prstGeom prst="rect">
            <a:avLst/>
          </a:prstGeom>
          <a:noFill/>
          <a:ln>
            <a:noFill/>
          </a:ln>
        </p:spPr>
      </p:pic>
      <p:pic>
        <p:nvPicPr>
          <p:cNvPr descr="Google Shape;4500;p236" id="396" name="Google Shape;396;p48"/>
          <p:cNvPicPr preferRelativeResize="0"/>
          <p:nvPr/>
        </p:nvPicPr>
        <p:blipFill rotWithShape="1">
          <a:blip r:embed="rId7">
            <a:alphaModFix/>
          </a:blip>
          <a:srcRect b="0" l="0" r="15888" t="0"/>
          <a:stretch/>
        </p:blipFill>
        <p:spPr>
          <a:xfrm>
            <a:off x="70805" y="454625"/>
            <a:ext cx="5849582" cy="4677506"/>
          </a:xfrm>
          <a:prstGeom prst="rect">
            <a:avLst/>
          </a:prstGeom>
          <a:noFill/>
          <a:ln>
            <a:noFill/>
          </a:ln>
        </p:spPr>
      </p:pic>
      <p:pic>
        <p:nvPicPr>
          <p:cNvPr descr="Google Shape;4501;p236" id="397" name="Google Shape;397;p48"/>
          <p:cNvPicPr preferRelativeResize="0"/>
          <p:nvPr/>
        </p:nvPicPr>
        <p:blipFill rotWithShape="1">
          <a:blip r:embed="rId8">
            <a:alphaModFix/>
          </a:blip>
          <a:srcRect b="15305" l="14532" r="8288" t="13737"/>
          <a:stretch/>
        </p:blipFill>
        <p:spPr>
          <a:xfrm>
            <a:off x="454044" y="930697"/>
            <a:ext cx="5464500" cy="364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descr="Google Shape;4481;p234" id="402" name="Google Shape;402;p49"/>
          <p:cNvPicPr preferRelativeResize="0"/>
          <p:nvPr/>
        </p:nvPicPr>
        <p:blipFill rotWithShape="1">
          <a:blip r:embed="rId3">
            <a:alphaModFix/>
          </a:blip>
          <a:srcRect b="0" l="0" r="0" t="0"/>
          <a:stretch/>
        </p:blipFill>
        <p:spPr>
          <a:xfrm>
            <a:off x="768591" y="165284"/>
            <a:ext cx="7555159" cy="5081544"/>
          </a:xfrm>
          <a:prstGeom prst="rect">
            <a:avLst/>
          </a:prstGeom>
          <a:noFill/>
          <a:ln>
            <a:noFill/>
          </a:ln>
        </p:spPr>
      </p:pic>
      <p:pic>
        <p:nvPicPr>
          <p:cNvPr descr="Google Shape;4482;p234" id="403" name="Google Shape;403;p49"/>
          <p:cNvPicPr preferRelativeResize="0"/>
          <p:nvPr/>
        </p:nvPicPr>
        <p:blipFill rotWithShape="1">
          <a:blip r:embed="rId4">
            <a:alphaModFix/>
          </a:blip>
          <a:srcRect b="12315" l="4611" r="3704" t="12951"/>
          <a:stretch/>
        </p:blipFill>
        <p:spPr>
          <a:xfrm>
            <a:off x="1186374" y="675903"/>
            <a:ext cx="6718500" cy="3978000"/>
          </a:xfrm>
          <a:prstGeom prst="rect">
            <a:avLst/>
          </a:prstGeom>
          <a:noFill/>
          <a:ln>
            <a:noFill/>
          </a:ln>
        </p:spPr>
      </p:pic>
      <p:pic>
        <p:nvPicPr>
          <p:cNvPr id="404" name="Google Shape;404;p49"/>
          <p:cNvPicPr preferRelativeResize="0"/>
          <p:nvPr/>
        </p:nvPicPr>
        <p:blipFill rotWithShape="1">
          <a:blip r:embed="rId5">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0"/>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410" name="Google Shape;410;p50"/>
          <p:cNvSpPr txBox="1"/>
          <p:nvPr/>
        </p:nvSpPr>
        <p:spPr>
          <a:xfrm>
            <a:off x="457775" y="1957675"/>
            <a:ext cx="6227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Code block</a:t>
            </a:r>
            <a:r>
              <a:rPr b="1" lang="en" sz="3600">
                <a:solidFill>
                  <a:srgbClr val="017CFF"/>
                </a:solidFill>
                <a:latin typeface="Montserrat"/>
                <a:ea typeface="Montserrat"/>
                <a:cs typeface="Montserrat"/>
                <a:sym typeface="Montserrat"/>
              </a:rPr>
              <a:t> Slides</a:t>
            </a:r>
            <a:endParaRPr b="1" sz="3600">
              <a:solidFill>
                <a:srgbClr val="017CFF"/>
              </a:solidFill>
              <a:latin typeface="Montserrat"/>
              <a:ea typeface="Montserrat"/>
              <a:cs typeface="Montserrat"/>
              <a:sym typeface="Montserrat"/>
            </a:endParaRPr>
          </a:p>
        </p:txBody>
      </p:sp>
      <p:pic>
        <p:nvPicPr>
          <p:cNvPr id="411" name="Google Shape;411;p50"/>
          <p:cNvPicPr preferRelativeResize="0"/>
          <p:nvPr/>
        </p:nvPicPr>
        <p:blipFill>
          <a:blip r:embed="rId4">
            <a:alphaModFix/>
          </a:blip>
          <a:stretch>
            <a:fillRect/>
          </a:stretch>
        </p:blipFill>
        <p:spPr>
          <a:xfrm>
            <a:off x="6322511" y="1107656"/>
            <a:ext cx="1631948" cy="3235743"/>
          </a:xfrm>
          <a:prstGeom prst="rect">
            <a:avLst/>
          </a:prstGeom>
          <a:noFill/>
          <a:ln>
            <a:noFill/>
          </a:ln>
        </p:spPr>
      </p:pic>
      <p:pic>
        <p:nvPicPr>
          <p:cNvPr id="412" name="Google Shape;412;p50"/>
          <p:cNvPicPr preferRelativeResize="0"/>
          <p:nvPr/>
        </p:nvPicPr>
        <p:blipFill>
          <a:blip r:embed="rId5">
            <a:alphaModFix/>
          </a:blip>
          <a:stretch>
            <a:fillRect/>
          </a:stretch>
        </p:blipFill>
        <p:spPr>
          <a:xfrm>
            <a:off x="5750950" y="-473722"/>
            <a:ext cx="3393050" cy="40698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51"/>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418" name="Google Shape;418;p51"/>
          <p:cNvSpPr txBox="1"/>
          <p:nvPr/>
        </p:nvSpPr>
        <p:spPr>
          <a:xfrm>
            <a:off x="457775" y="658000"/>
            <a:ext cx="6227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Title font Monserrat bold 30pt</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font Monserrat 18pt</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419" name="Google Shape;419;p51"/>
          <p:cNvSpPr/>
          <p:nvPr/>
        </p:nvSpPr>
        <p:spPr>
          <a:xfrm>
            <a:off x="1067800" y="1654300"/>
            <a:ext cx="6664800" cy="4758000"/>
          </a:xfrm>
          <a:prstGeom prst="roundRect">
            <a:avLst>
              <a:gd fmla="val 697" name="adj"/>
            </a:avLst>
          </a:prstGeom>
          <a:no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20" name="Google Shape;420;p51"/>
          <p:cNvSpPr txBox="1"/>
          <p:nvPr/>
        </p:nvSpPr>
        <p:spPr>
          <a:xfrm>
            <a:off x="6738776" y="1711733"/>
            <a:ext cx="915600" cy="222300"/>
          </a:xfrm>
          <a:prstGeom prst="rect">
            <a:avLst/>
          </a:prstGeom>
          <a:noFill/>
          <a:ln>
            <a:noFill/>
          </a:ln>
        </p:spPr>
        <p:txBody>
          <a:bodyPr anchorCtr="0" anchor="ctr" bIns="34275" lIns="34275" spcFirstLastPara="1" rIns="34275" wrap="square" tIns="34275">
            <a:noAutofit/>
          </a:bodyPr>
          <a:lstStyle/>
          <a:p>
            <a:pPr indent="0" lvl="0" marL="0" marR="0" rtl="0" algn="r">
              <a:lnSpc>
                <a:spcPct val="110000"/>
              </a:lnSpc>
              <a:spcBef>
                <a:spcPts val="0"/>
              </a:spcBef>
              <a:spcAft>
                <a:spcPts val="0"/>
              </a:spcAft>
              <a:buClr>
                <a:srgbClr val="9396A2"/>
              </a:buClr>
              <a:buSzPts val="900"/>
              <a:buFont typeface="Open Sans"/>
              <a:buNone/>
            </a:pPr>
            <a:r>
              <a:rPr b="1" i="0" lang="en" sz="900" u="none" cap="none" strike="noStrike">
                <a:solidFill>
                  <a:srgbClr val="9396A2"/>
                </a:solidFill>
                <a:latin typeface="Open Sans"/>
                <a:ea typeface="Open Sans"/>
                <a:cs typeface="Open Sans"/>
                <a:sym typeface="Open Sans"/>
              </a:rPr>
              <a:t>CODE EDITOR</a:t>
            </a:r>
            <a:endParaRPr sz="500"/>
          </a:p>
        </p:txBody>
      </p:sp>
      <p:sp>
        <p:nvSpPr>
          <p:cNvPr id="421" name="Google Shape;421;p51"/>
          <p:cNvSpPr txBox="1"/>
          <p:nvPr/>
        </p:nvSpPr>
        <p:spPr>
          <a:xfrm>
            <a:off x="1298655" y="2226844"/>
            <a:ext cx="6273900" cy="37746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  </a:t>
            </a:r>
            <a:r>
              <a:rPr lang="en" sz="1100">
                <a:solidFill>
                  <a:srgbClr val="F8F8F2"/>
                </a:solidFill>
                <a:latin typeface="Open Sans"/>
                <a:ea typeface="Open Sans"/>
                <a:cs typeface="Open Sans"/>
                <a:sym typeface="Open Sans"/>
              </a:rPr>
              <a:t>“Lorem”: “ipsum”,</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Clr>
                <a:schemeClr val="dk1"/>
              </a:buClr>
              <a:buSzPts val="1100"/>
              <a:buFont typeface="Arial"/>
              <a:buNone/>
            </a:pPr>
            <a:r>
              <a:rPr lang="en" sz="1100">
                <a:solidFill>
                  <a:srgbClr val="F8F8F2"/>
                </a:solidFill>
                <a:latin typeface="Open Sans"/>
                <a:ea typeface="Open Sans"/>
                <a:cs typeface="Open Sans"/>
                <a:sym typeface="Open Sans"/>
              </a:rPr>
              <a:t>  “laudantium”: 42</a:t>
            </a:r>
            <a:endParaRPr sz="1100">
              <a:solidFill>
                <a:srgbClr val="F8F8F2"/>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p:txBody>
      </p:sp>
      <p:cxnSp>
        <p:nvCxnSpPr>
          <p:cNvPr id="422" name="Google Shape;422;p51"/>
          <p:cNvCxnSpPr/>
          <p:nvPr/>
        </p:nvCxnSpPr>
        <p:spPr>
          <a:xfrm>
            <a:off x="1068567" y="1981913"/>
            <a:ext cx="6663600" cy="0"/>
          </a:xfrm>
          <a:prstGeom prst="straightConnector1">
            <a:avLst/>
          </a:prstGeom>
          <a:noFill/>
          <a:ln cap="flat" cmpd="sng" w="19050">
            <a:solidFill>
              <a:schemeClr val="lt2"/>
            </a:solidFill>
            <a:prstDash val="solid"/>
            <a:round/>
            <a:headEnd len="sm" w="sm" type="none"/>
            <a:tailEnd len="sm" w="sm" type="none"/>
          </a:ln>
        </p:spPr>
      </p:cxnSp>
      <p:sp>
        <p:nvSpPr>
          <p:cNvPr id="423" name="Google Shape;423;p51"/>
          <p:cNvSpPr/>
          <p:nvPr/>
        </p:nvSpPr>
        <p:spPr>
          <a:xfrm>
            <a:off x="1203479" y="1775434"/>
            <a:ext cx="95400" cy="954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24" name="Google Shape;424;p51"/>
          <p:cNvSpPr/>
          <p:nvPr/>
        </p:nvSpPr>
        <p:spPr>
          <a:xfrm>
            <a:off x="1409958" y="1775434"/>
            <a:ext cx="95400" cy="954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25" name="Google Shape;425;p51"/>
          <p:cNvSpPr/>
          <p:nvPr/>
        </p:nvSpPr>
        <p:spPr>
          <a:xfrm>
            <a:off x="1616437" y="1775434"/>
            <a:ext cx="95400" cy="954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52"/>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431" name="Google Shape;431;p52"/>
          <p:cNvSpPr txBox="1"/>
          <p:nvPr/>
        </p:nvSpPr>
        <p:spPr>
          <a:xfrm>
            <a:off x="457775" y="658000"/>
            <a:ext cx="2171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Side title</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pic>
        <p:nvPicPr>
          <p:cNvPr id="432" name="Google Shape;432;p52"/>
          <p:cNvPicPr preferRelativeResize="0"/>
          <p:nvPr/>
        </p:nvPicPr>
        <p:blipFill>
          <a:blip r:embed="rId4">
            <a:alphaModFix/>
          </a:blip>
          <a:stretch>
            <a:fillRect/>
          </a:stretch>
        </p:blipFill>
        <p:spPr>
          <a:xfrm>
            <a:off x="6082320" y="141550"/>
            <a:ext cx="1901556" cy="389225"/>
          </a:xfrm>
          <a:prstGeom prst="rect">
            <a:avLst/>
          </a:prstGeom>
          <a:noFill/>
          <a:ln>
            <a:noFill/>
          </a:ln>
        </p:spPr>
      </p:pic>
      <p:pic>
        <p:nvPicPr>
          <p:cNvPr id="433" name="Google Shape;433;p52"/>
          <p:cNvPicPr preferRelativeResize="0"/>
          <p:nvPr/>
        </p:nvPicPr>
        <p:blipFill>
          <a:blip r:embed="rId5">
            <a:alphaModFix/>
          </a:blip>
          <a:stretch>
            <a:fillRect/>
          </a:stretch>
        </p:blipFill>
        <p:spPr>
          <a:xfrm>
            <a:off x="586875" y="1765375"/>
            <a:ext cx="551110" cy="558659"/>
          </a:xfrm>
          <a:prstGeom prst="rect">
            <a:avLst/>
          </a:prstGeom>
          <a:noFill/>
          <a:ln>
            <a:noFill/>
          </a:ln>
        </p:spPr>
      </p:pic>
      <p:pic>
        <p:nvPicPr>
          <p:cNvPr id="434" name="Google Shape;434;p52"/>
          <p:cNvPicPr preferRelativeResize="0"/>
          <p:nvPr/>
        </p:nvPicPr>
        <p:blipFill>
          <a:blip r:embed="rId5">
            <a:alphaModFix/>
          </a:blip>
          <a:stretch>
            <a:fillRect/>
          </a:stretch>
        </p:blipFill>
        <p:spPr>
          <a:xfrm>
            <a:off x="316738" y="1765365"/>
            <a:ext cx="282075" cy="285939"/>
          </a:xfrm>
          <a:prstGeom prst="rect">
            <a:avLst/>
          </a:prstGeom>
          <a:noFill/>
          <a:ln>
            <a:noFill/>
          </a:ln>
        </p:spPr>
      </p:pic>
      <p:pic>
        <p:nvPicPr>
          <p:cNvPr id="435" name="Google Shape;435;p52"/>
          <p:cNvPicPr preferRelativeResize="0"/>
          <p:nvPr/>
        </p:nvPicPr>
        <p:blipFill>
          <a:blip r:embed="rId4">
            <a:alphaModFix/>
          </a:blip>
          <a:stretch>
            <a:fillRect/>
          </a:stretch>
        </p:blipFill>
        <p:spPr>
          <a:xfrm>
            <a:off x="4926345" y="65400"/>
            <a:ext cx="1901556" cy="389225"/>
          </a:xfrm>
          <a:prstGeom prst="rect">
            <a:avLst/>
          </a:prstGeom>
          <a:noFill/>
          <a:ln>
            <a:noFill/>
          </a:ln>
        </p:spPr>
      </p:pic>
      <p:sp>
        <p:nvSpPr>
          <p:cNvPr id="436" name="Google Shape;436;p52"/>
          <p:cNvSpPr/>
          <p:nvPr/>
        </p:nvSpPr>
        <p:spPr>
          <a:xfrm>
            <a:off x="3038975" y="658001"/>
            <a:ext cx="5676300" cy="3685500"/>
          </a:xfrm>
          <a:prstGeom prst="roundRect">
            <a:avLst>
              <a:gd fmla="val 697" name="adj"/>
            </a:avLst>
          </a:prstGeom>
          <a:no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37" name="Google Shape;437;p52"/>
          <p:cNvSpPr txBox="1"/>
          <p:nvPr/>
        </p:nvSpPr>
        <p:spPr>
          <a:xfrm>
            <a:off x="7511021" y="706925"/>
            <a:ext cx="1137600" cy="189300"/>
          </a:xfrm>
          <a:prstGeom prst="rect">
            <a:avLst/>
          </a:prstGeom>
          <a:noFill/>
          <a:ln>
            <a:noFill/>
          </a:ln>
        </p:spPr>
        <p:txBody>
          <a:bodyPr anchorCtr="0" anchor="ctr" bIns="34275" lIns="34275" spcFirstLastPara="1" rIns="34275" wrap="square" tIns="34275">
            <a:noAutofit/>
          </a:bodyPr>
          <a:lstStyle/>
          <a:p>
            <a:pPr indent="0" lvl="0" marL="0" marR="0" rtl="0" algn="r">
              <a:lnSpc>
                <a:spcPct val="110000"/>
              </a:lnSpc>
              <a:spcBef>
                <a:spcPts val="0"/>
              </a:spcBef>
              <a:spcAft>
                <a:spcPts val="0"/>
              </a:spcAft>
              <a:buClr>
                <a:srgbClr val="9396A2"/>
              </a:buClr>
              <a:buSzPts val="900"/>
              <a:buFont typeface="Open Sans"/>
              <a:buNone/>
            </a:pPr>
            <a:r>
              <a:rPr b="1" i="0" lang="en" sz="900" u="none" cap="none" strike="noStrike">
                <a:solidFill>
                  <a:srgbClr val="9396A2"/>
                </a:solidFill>
                <a:latin typeface="Open Sans"/>
                <a:ea typeface="Open Sans"/>
                <a:cs typeface="Open Sans"/>
                <a:sym typeface="Open Sans"/>
              </a:rPr>
              <a:t>CODE EDITOR</a:t>
            </a:r>
            <a:endParaRPr sz="500"/>
          </a:p>
        </p:txBody>
      </p:sp>
      <p:sp>
        <p:nvSpPr>
          <p:cNvPr id="438" name="Google Shape;438;p52"/>
          <p:cNvSpPr txBox="1"/>
          <p:nvPr/>
        </p:nvSpPr>
        <p:spPr>
          <a:xfrm>
            <a:off x="3235589" y="1145628"/>
            <a:ext cx="5343300" cy="3214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  “Lorem”: “ipsum”,</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  “laudantium”: 42</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p:txBody>
      </p:sp>
      <p:cxnSp>
        <p:nvCxnSpPr>
          <p:cNvPr id="439" name="Google Shape;439;p52"/>
          <p:cNvCxnSpPr/>
          <p:nvPr/>
        </p:nvCxnSpPr>
        <p:spPr>
          <a:xfrm>
            <a:off x="3039628" y="937027"/>
            <a:ext cx="5675100" cy="0"/>
          </a:xfrm>
          <a:prstGeom prst="straightConnector1">
            <a:avLst/>
          </a:prstGeom>
          <a:noFill/>
          <a:ln cap="flat" cmpd="sng" w="19050">
            <a:solidFill>
              <a:schemeClr val="lt2"/>
            </a:solidFill>
            <a:prstDash val="solid"/>
            <a:round/>
            <a:headEnd len="sm" w="sm" type="none"/>
            <a:tailEnd len="sm" w="sm" type="none"/>
          </a:ln>
        </p:spPr>
      </p:cxnSp>
      <p:sp>
        <p:nvSpPr>
          <p:cNvPr id="440" name="Google Shape;440;p52"/>
          <p:cNvSpPr/>
          <p:nvPr/>
        </p:nvSpPr>
        <p:spPr>
          <a:xfrm>
            <a:off x="3154530"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41" name="Google Shape;441;p52"/>
          <p:cNvSpPr/>
          <p:nvPr/>
        </p:nvSpPr>
        <p:spPr>
          <a:xfrm>
            <a:off x="3330383"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42" name="Google Shape;442;p52"/>
          <p:cNvSpPr/>
          <p:nvPr/>
        </p:nvSpPr>
        <p:spPr>
          <a:xfrm>
            <a:off x="3506236"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43" name="Google Shape;443;p52"/>
          <p:cNvSpPr txBox="1"/>
          <p:nvPr/>
        </p:nvSpPr>
        <p:spPr>
          <a:xfrm>
            <a:off x="439975" y="1957675"/>
            <a:ext cx="2188800" cy="27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S</a:t>
            </a:r>
            <a:r>
              <a:rPr lang="en">
                <a:solidFill>
                  <a:srgbClr val="EEEEEE"/>
                </a:solidFill>
                <a:latin typeface="Open Sans"/>
                <a:ea typeface="Open Sans"/>
                <a:cs typeface="Open Sans"/>
                <a:sym typeface="Open Sans"/>
              </a:rPr>
              <a:t>ed ut perspiciatis unde omnis iste natus error sit voluptatem accusantium dolor laudantium, totam rem aperiam, eaque ipsa quae ab illo inventore veritatis et quasi architecto beatae vitae.</a:t>
            </a:r>
            <a:endParaRPr>
              <a:solidFill>
                <a:srgbClr val="FAFAFA"/>
              </a:solidFill>
              <a:latin typeface="Open Sans"/>
              <a:ea typeface="Open Sans"/>
              <a:cs typeface="Open Sans"/>
              <a:sym typeface="Open Sans"/>
            </a:endParaRPr>
          </a:p>
        </p:txBody>
      </p:sp>
      <p:sp>
        <p:nvSpPr>
          <p:cNvPr id="444" name="Google Shape;444;p52"/>
          <p:cNvSpPr/>
          <p:nvPr/>
        </p:nvSpPr>
        <p:spPr>
          <a:xfrm>
            <a:off x="3154525" y="1654300"/>
            <a:ext cx="1417500" cy="272400"/>
          </a:xfrm>
          <a:prstGeom prst="roundRect">
            <a:avLst>
              <a:gd fmla="val 0" name="adj"/>
            </a:avLst>
          </a:prstGeom>
          <a:noFill/>
          <a:ln cap="flat" cmpd="sng" w="28575">
            <a:solidFill>
              <a:srgbClr val="FF34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304800" y="1248788"/>
            <a:ext cx="8839203" cy="2766522"/>
          </a:xfrm>
          <a:prstGeom prst="rect">
            <a:avLst/>
          </a:prstGeom>
          <a:noFill/>
          <a:ln>
            <a:noFill/>
          </a:ln>
        </p:spPr>
      </p:pic>
      <p:pic>
        <p:nvPicPr>
          <p:cNvPr id="90" name="Google Shape;90;p17"/>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91" name="Google Shape;91;p17"/>
          <p:cNvSpPr txBox="1"/>
          <p:nvPr/>
        </p:nvSpPr>
        <p:spPr>
          <a:xfrm>
            <a:off x="1077000" y="658000"/>
            <a:ext cx="5607900" cy="742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SemiBold"/>
                <a:ea typeface="Montserrat SemiBold"/>
                <a:cs typeface="Montserrat SemiBold"/>
                <a:sym typeface="Montserrat SemiBold"/>
              </a:rPr>
              <a:t>How to edit / replace placeholder images.</a:t>
            </a:r>
            <a:endParaRPr sz="3000">
              <a:solidFill>
                <a:srgbClr val="017CFF"/>
              </a:solidFill>
              <a:latin typeface="Montserrat SemiBold"/>
              <a:ea typeface="Montserrat SemiBold"/>
              <a:cs typeface="Montserrat SemiBold"/>
              <a:sym typeface="Montserrat SemiBold"/>
            </a:endParaRPr>
          </a:p>
        </p:txBody>
      </p:sp>
      <p:sp>
        <p:nvSpPr>
          <p:cNvPr id="92" name="Google Shape;92;p17"/>
          <p:cNvSpPr/>
          <p:nvPr/>
        </p:nvSpPr>
        <p:spPr>
          <a:xfrm>
            <a:off x="457776" y="27813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93" name="Google Shape;93;p17"/>
          <p:cNvSpPr/>
          <p:nvPr/>
        </p:nvSpPr>
        <p:spPr>
          <a:xfrm>
            <a:off x="457776" y="25146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AFAFA"/>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94" name="Google Shape;94;p17"/>
          <p:cNvSpPr/>
          <p:nvPr/>
        </p:nvSpPr>
        <p:spPr>
          <a:xfrm>
            <a:off x="457776" y="22479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95" name="Google Shape;95;p17"/>
          <p:cNvSpPr/>
          <p:nvPr/>
        </p:nvSpPr>
        <p:spPr>
          <a:xfrm>
            <a:off x="457776" y="19812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96" name="Google Shape;96;p17"/>
          <p:cNvSpPr txBox="1"/>
          <p:nvPr/>
        </p:nvSpPr>
        <p:spPr>
          <a:xfrm>
            <a:off x="1077000" y="1654350"/>
            <a:ext cx="5607900" cy="2688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600"/>
              </a:spcBef>
              <a:spcAft>
                <a:spcPts val="0"/>
              </a:spcAft>
              <a:buNone/>
            </a:pPr>
            <a:r>
              <a:rPr lang="en" sz="1800">
                <a:solidFill>
                  <a:schemeClr val="lt1"/>
                </a:solidFill>
                <a:latin typeface="Open Sans"/>
                <a:ea typeface="Open Sans"/>
                <a:cs typeface="Open Sans"/>
                <a:sym typeface="Open Sans"/>
              </a:rPr>
              <a:t>Select the image you want to replace, then choose </a:t>
            </a:r>
            <a:r>
              <a:rPr lang="en" sz="1800">
                <a:solidFill>
                  <a:schemeClr val="lt1"/>
                </a:solidFill>
                <a:latin typeface="Open Sans SemiBold"/>
                <a:ea typeface="Open Sans SemiBold"/>
                <a:cs typeface="Open Sans SemiBold"/>
                <a:sym typeface="Open Sans SemiBold"/>
              </a:rPr>
              <a:t>“Replace Image…”</a:t>
            </a:r>
            <a:r>
              <a:rPr lang="en" sz="1800">
                <a:solidFill>
                  <a:schemeClr val="lt1"/>
                </a:solidFill>
                <a:latin typeface="Open Sans"/>
                <a:ea typeface="Open Sans"/>
                <a:cs typeface="Open Sans"/>
                <a:sym typeface="Open Sans"/>
              </a:rPr>
              <a:t> from the Google Slides top menu.</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rPr lang="en" sz="1800">
                <a:solidFill>
                  <a:schemeClr val="lt1"/>
                </a:solidFill>
                <a:latin typeface="Open Sans"/>
                <a:ea typeface="Open Sans"/>
                <a:cs typeface="Open Sans"/>
                <a:sym typeface="Open Sans"/>
              </a:rPr>
              <a:t>To reposition and resize the placed image, double-click it. This should bring you into adjustment mode where you can move and resize both the cropping frame and the image itself.</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53"/>
          <p:cNvPicPr preferRelativeResize="0"/>
          <p:nvPr/>
        </p:nvPicPr>
        <p:blipFill>
          <a:blip r:embed="rId3">
            <a:alphaModFix/>
          </a:blip>
          <a:stretch>
            <a:fillRect/>
          </a:stretch>
        </p:blipFill>
        <p:spPr>
          <a:xfrm rot="5400000">
            <a:off x="8563575" y="-412424"/>
            <a:ext cx="1404625" cy="2698886"/>
          </a:xfrm>
          <a:prstGeom prst="rect">
            <a:avLst/>
          </a:prstGeom>
          <a:noFill/>
          <a:ln>
            <a:noFill/>
          </a:ln>
        </p:spPr>
      </p:pic>
      <p:pic>
        <p:nvPicPr>
          <p:cNvPr id="450" name="Google Shape;450;p53"/>
          <p:cNvPicPr preferRelativeResize="0"/>
          <p:nvPr/>
        </p:nvPicPr>
        <p:blipFill rotWithShape="1">
          <a:blip r:embed="rId4">
            <a:alphaModFix/>
          </a:blip>
          <a:srcRect b="0" l="0" r="16142" t="0"/>
          <a:stretch/>
        </p:blipFill>
        <p:spPr>
          <a:xfrm>
            <a:off x="7604050" y="4181813"/>
            <a:ext cx="1539948" cy="960323"/>
          </a:xfrm>
          <a:prstGeom prst="rect">
            <a:avLst/>
          </a:prstGeom>
          <a:noFill/>
          <a:ln>
            <a:noFill/>
          </a:ln>
        </p:spPr>
      </p:pic>
      <p:sp>
        <p:nvSpPr>
          <p:cNvPr id="451" name="Google Shape;451;p53"/>
          <p:cNvSpPr txBox="1"/>
          <p:nvPr/>
        </p:nvSpPr>
        <p:spPr>
          <a:xfrm>
            <a:off x="6566825" y="658000"/>
            <a:ext cx="21711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000">
                <a:solidFill>
                  <a:srgbClr val="017CFF"/>
                </a:solidFill>
                <a:latin typeface="Montserrat"/>
                <a:ea typeface="Montserrat"/>
                <a:cs typeface="Montserrat"/>
                <a:sym typeface="Montserrat"/>
              </a:rPr>
              <a:t>Side title</a:t>
            </a:r>
            <a:endParaRPr b="1" sz="30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Secondary headline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
        <p:nvSpPr>
          <p:cNvPr id="452" name="Google Shape;452;p53"/>
          <p:cNvSpPr/>
          <p:nvPr/>
        </p:nvSpPr>
        <p:spPr>
          <a:xfrm>
            <a:off x="439975" y="658001"/>
            <a:ext cx="5676300" cy="3685500"/>
          </a:xfrm>
          <a:prstGeom prst="roundRect">
            <a:avLst>
              <a:gd fmla="val 697" name="adj"/>
            </a:avLst>
          </a:prstGeom>
          <a:no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53" name="Google Shape;453;p53"/>
          <p:cNvSpPr txBox="1"/>
          <p:nvPr/>
        </p:nvSpPr>
        <p:spPr>
          <a:xfrm>
            <a:off x="4912021" y="706925"/>
            <a:ext cx="1137600" cy="189300"/>
          </a:xfrm>
          <a:prstGeom prst="rect">
            <a:avLst/>
          </a:prstGeom>
          <a:noFill/>
          <a:ln>
            <a:noFill/>
          </a:ln>
        </p:spPr>
        <p:txBody>
          <a:bodyPr anchorCtr="0" anchor="ctr" bIns="34275" lIns="34275" spcFirstLastPara="1" rIns="34275" wrap="square" tIns="34275">
            <a:noAutofit/>
          </a:bodyPr>
          <a:lstStyle/>
          <a:p>
            <a:pPr indent="0" lvl="0" marL="0" marR="0" rtl="0" algn="r">
              <a:lnSpc>
                <a:spcPct val="110000"/>
              </a:lnSpc>
              <a:spcBef>
                <a:spcPts val="0"/>
              </a:spcBef>
              <a:spcAft>
                <a:spcPts val="0"/>
              </a:spcAft>
              <a:buClr>
                <a:srgbClr val="9396A2"/>
              </a:buClr>
              <a:buSzPts val="900"/>
              <a:buFont typeface="Open Sans"/>
              <a:buNone/>
            </a:pPr>
            <a:r>
              <a:rPr b="1" i="0" lang="en" sz="900" u="none" cap="none" strike="noStrike">
                <a:solidFill>
                  <a:srgbClr val="9396A2"/>
                </a:solidFill>
                <a:latin typeface="Open Sans"/>
                <a:ea typeface="Open Sans"/>
                <a:cs typeface="Open Sans"/>
                <a:sym typeface="Open Sans"/>
              </a:rPr>
              <a:t>CODE EDITOR</a:t>
            </a:r>
            <a:endParaRPr sz="500"/>
          </a:p>
        </p:txBody>
      </p:sp>
      <p:sp>
        <p:nvSpPr>
          <p:cNvPr id="454" name="Google Shape;454;p53"/>
          <p:cNvSpPr txBox="1"/>
          <p:nvPr/>
        </p:nvSpPr>
        <p:spPr>
          <a:xfrm>
            <a:off x="636589" y="1145628"/>
            <a:ext cx="5343300" cy="3214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  “Lorem”: “ipsum”,</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  “laudantium”: 42</a:t>
            </a:r>
            <a:endParaRPr sz="1100">
              <a:solidFill>
                <a:srgbClr val="484861"/>
              </a:solidFill>
              <a:latin typeface="Open Sans"/>
              <a:ea typeface="Open Sans"/>
              <a:cs typeface="Open Sans"/>
              <a:sym typeface="Open Sans"/>
            </a:endParaRPr>
          </a:p>
          <a:p>
            <a:pPr indent="0" lvl="0" marL="0" rtl="0" algn="l">
              <a:lnSpc>
                <a:spcPct val="150000"/>
              </a:lnSpc>
              <a:spcBef>
                <a:spcPts val="200"/>
              </a:spcBef>
              <a:spcAft>
                <a:spcPts val="0"/>
              </a:spcAft>
              <a:buNone/>
            </a:pPr>
            <a:r>
              <a:rPr lang="en" sz="1100">
                <a:solidFill>
                  <a:srgbClr val="F8F8F2"/>
                </a:solidFill>
                <a:latin typeface="Open Sans"/>
                <a:ea typeface="Open Sans"/>
                <a:cs typeface="Open Sans"/>
                <a:sym typeface="Open Sans"/>
              </a:rPr>
              <a:t>}</a:t>
            </a:r>
            <a:endParaRPr sz="1100">
              <a:solidFill>
                <a:srgbClr val="484861"/>
              </a:solidFill>
              <a:latin typeface="Open Sans"/>
              <a:ea typeface="Open Sans"/>
              <a:cs typeface="Open Sans"/>
              <a:sym typeface="Open Sans"/>
            </a:endParaRPr>
          </a:p>
        </p:txBody>
      </p:sp>
      <p:cxnSp>
        <p:nvCxnSpPr>
          <p:cNvPr id="455" name="Google Shape;455;p53"/>
          <p:cNvCxnSpPr/>
          <p:nvPr/>
        </p:nvCxnSpPr>
        <p:spPr>
          <a:xfrm>
            <a:off x="440628" y="937027"/>
            <a:ext cx="5675100" cy="0"/>
          </a:xfrm>
          <a:prstGeom prst="straightConnector1">
            <a:avLst/>
          </a:prstGeom>
          <a:noFill/>
          <a:ln cap="flat" cmpd="sng" w="19050">
            <a:solidFill>
              <a:schemeClr val="lt2"/>
            </a:solidFill>
            <a:prstDash val="solid"/>
            <a:round/>
            <a:headEnd len="sm" w="sm" type="none"/>
            <a:tailEnd len="sm" w="sm" type="none"/>
          </a:ln>
        </p:spPr>
      </p:cxnSp>
      <p:sp>
        <p:nvSpPr>
          <p:cNvPr id="456" name="Google Shape;456;p53"/>
          <p:cNvSpPr/>
          <p:nvPr/>
        </p:nvSpPr>
        <p:spPr>
          <a:xfrm>
            <a:off x="555530"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57" name="Google Shape;457;p53"/>
          <p:cNvSpPr/>
          <p:nvPr/>
        </p:nvSpPr>
        <p:spPr>
          <a:xfrm>
            <a:off x="731383"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58" name="Google Shape;458;p53"/>
          <p:cNvSpPr/>
          <p:nvPr/>
        </p:nvSpPr>
        <p:spPr>
          <a:xfrm>
            <a:off x="907236" y="761174"/>
            <a:ext cx="81000" cy="81000"/>
          </a:xfrm>
          <a:prstGeom prst="ellipse">
            <a:avLst/>
          </a:prstGeom>
          <a:solidFill>
            <a:srgbClr val="5E5E5E"/>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459" name="Google Shape;459;p53"/>
          <p:cNvSpPr txBox="1"/>
          <p:nvPr/>
        </p:nvSpPr>
        <p:spPr>
          <a:xfrm>
            <a:off x="6549025" y="1957675"/>
            <a:ext cx="2188800" cy="27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EEEEEE"/>
                </a:solidFill>
                <a:latin typeface="Open Sans"/>
                <a:ea typeface="Open Sans"/>
                <a:cs typeface="Open Sans"/>
                <a:sym typeface="Open Sans"/>
              </a:rPr>
              <a:t>Sed ut perspiciatis unde omnis iste natus error sit voluptatem accusantium dolor laudantium, totam rem aperiam, eaque ipsa quae ab illo inventore veritatis et quasi architecto beatae vitae.</a:t>
            </a:r>
            <a:endParaRPr>
              <a:solidFill>
                <a:srgbClr val="FAFAFA"/>
              </a:solidFill>
              <a:latin typeface="Open Sans"/>
              <a:ea typeface="Open Sans"/>
              <a:cs typeface="Open Sans"/>
              <a:sym typeface="Open Sans"/>
            </a:endParaRPr>
          </a:p>
        </p:txBody>
      </p:sp>
      <p:sp>
        <p:nvSpPr>
          <p:cNvPr id="460" name="Google Shape;460;p53"/>
          <p:cNvSpPr/>
          <p:nvPr/>
        </p:nvSpPr>
        <p:spPr>
          <a:xfrm>
            <a:off x="555525" y="1654300"/>
            <a:ext cx="1417500" cy="272400"/>
          </a:xfrm>
          <a:prstGeom prst="roundRect">
            <a:avLst>
              <a:gd fmla="val 0" name="adj"/>
            </a:avLst>
          </a:prstGeom>
          <a:noFill/>
          <a:ln cap="flat" cmpd="sng" w="28575">
            <a:solidFill>
              <a:srgbClr val="FF34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54"/>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466" name="Google Shape;466;p54"/>
          <p:cNvSpPr txBox="1"/>
          <p:nvPr/>
        </p:nvSpPr>
        <p:spPr>
          <a:xfrm>
            <a:off x="457775" y="1957675"/>
            <a:ext cx="6227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Callout Slides</a:t>
            </a:r>
            <a:endParaRPr b="1" sz="3600">
              <a:solidFill>
                <a:srgbClr val="017CFF"/>
              </a:solidFill>
              <a:latin typeface="Montserrat"/>
              <a:ea typeface="Montserrat"/>
              <a:cs typeface="Montserrat"/>
              <a:sym typeface="Montserrat"/>
            </a:endParaRPr>
          </a:p>
        </p:txBody>
      </p:sp>
      <p:pic>
        <p:nvPicPr>
          <p:cNvPr id="467" name="Google Shape;467;p54"/>
          <p:cNvPicPr preferRelativeResize="0"/>
          <p:nvPr/>
        </p:nvPicPr>
        <p:blipFill rotWithShape="1">
          <a:blip r:embed="rId4">
            <a:alphaModFix/>
          </a:blip>
          <a:srcRect b="69168" l="0" r="0" t="0"/>
          <a:stretch/>
        </p:blipFill>
        <p:spPr>
          <a:xfrm rot="5400000">
            <a:off x="-433975" y="3168477"/>
            <a:ext cx="1539951" cy="671998"/>
          </a:xfrm>
          <a:prstGeom prst="rect">
            <a:avLst/>
          </a:prstGeom>
          <a:noFill/>
          <a:ln>
            <a:noFill/>
          </a:ln>
        </p:spPr>
      </p:pic>
      <p:pic>
        <p:nvPicPr>
          <p:cNvPr id="468" name="Google Shape;468;p54"/>
          <p:cNvPicPr preferRelativeResize="0"/>
          <p:nvPr/>
        </p:nvPicPr>
        <p:blipFill>
          <a:blip r:embed="rId5">
            <a:alphaModFix/>
          </a:blip>
          <a:stretch>
            <a:fillRect/>
          </a:stretch>
        </p:blipFill>
        <p:spPr>
          <a:xfrm>
            <a:off x="4348762" y="278496"/>
            <a:ext cx="1193886" cy="960300"/>
          </a:xfrm>
          <a:prstGeom prst="rect">
            <a:avLst/>
          </a:prstGeom>
          <a:noFill/>
          <a:ln>
            <a:noFill/>
          </a:ln>
        </p:spPr>
      </p:pic>
      <p:pic>
        <p:nvPicPr>
          <p:cNvPr id="469" name="Google Shape;469;p54"/>
          <p:cNvPicPr preferRelativeResize="0"/>
          <p:nvPr/>
        </p:nvPicPr>
        <p:blipFill>
          <a:blip r:embed="rId6">
            <a:alphaModFix/>
          </a:blip>
          <a:stretch>
            <a:fillRect/>
          </a:stretch>
        </p:blipFill>
        <p:spPr>
          <a:xfrm>
            <a:off x="516700" y="2596050"/>
            <a:ext cx="551110" cy="558659"/>
          </a:xfrm>
          <a:prstGeom prst="rect">
            <a:avLst/>
          </a:prstGeom>
          <a:noFill/>
          <a:ln>
            <a:noFill/>
          </a:ln>
        </p:spPr>
      </p:pic>
      <p:pic>
        <p:nvPicPr>
          <p:cNvPr id="470" name="Google Shape;470;p54"/>
          <p:cNvPicPr preferRelativeResize="0"/>
          <p:nvPr/>
        </p:nvPicPr>
        <p:blipFill rotWithShape="1">
          <a:blip r:embed="rId7">
            <a:alphaModFix/>
          </a:blip>
          <a:srcRect b="0" l="0" r="0" t="21148"/>
          <a:stretch/>
        </p:blipFill>
        <p:spPr>
          <a:xfrm rot="5400000">
            <a:off x="4197075" y="817900"/>
            <a:ext cx="1497250" cy="6458801"/>
          </a:xfrm>
          <a:prstGeom prst="rect">
            <a:avLst/>
          </a:prstGeom>
          <a:noFill/>
          <a:ln>
            <a:noFill/>
          </a:ln>
        </p:spPr>
      </p:pic>
      <p:pic>
        <p:nvPicPr>
          <p:cNvPr id="471" name="Google Shape;471;p54"/>
          <p:cNvPicPr preferRelativeResize="0"/>
          <p:nvPr/>
        </p:nvPicPr>
        <p:blipFill>
          <a:blip r:embed="rId8">
            <a:alphaModFix/>
          </a:blip>
          <a:stretch>
            <a:fillRect/>
          </a:stretch>
        </p:blipFill>
        <p:spPr>
          <a:xfrm>
            <a:off x="4674125" y="835875"/>
            <a:ext cx="2681725" cy="3345950"/>
          </a:xfrm>
          <a:prstGeom prst="rect">
            <a:avLst/>
          </a:prstGeom>
          <a:noFill/>
          <a:ln>
            <a:noFill/>
          </a:ln>
        </p:spPr>
      </p:pic>
      <p:pic>
        <p:nvPicPr>
          <p:cNvPr id="472" name="Google Shape;472;p54"/>
          <p:cNvPicPr preferRelativeResize="0"/>
          <p:nvPr/>
        </p:nvPicPr>
        <p:blipFill rotWithShape="1">
          <a:blip r:embed="rId4">
            <a:alphaModFix/>
          </a:blip>
          <a:srcRect b="69168" l="0" r="0" t="0"/>
          <a:stretch/>
        </p:blipFill>
        <p:spPr>
          <a:xfrm rot="5400000">
            <a:off x="-555164" y="3416299"/>
            <a:ext cx="1978625" cy="863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55"/>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478" name="Google Shape;478;p55"/>
          <p:cNvPicPr preferRelativeResize="0"/>
          <p:nvPr/>
        </p:nvPicPr>
        <p:blipFill>
          <a:blip r:embed="rId4">
            <a:alphaModFix/>
          </a:blip>
          <a:stretch>
            <a:fillRect/>
          </a:stretch>
        </p:blipFill>
        <p:spPr>
          <a:xfrm>
            <a:off x="152400" y="1233300"/>
            <a:ext cx="8718384" cy="2796112"/>
          </a:xfrm>
          <a:prstGeom prst="rect">
            <a:avLst/>
          </a:prstGeom>
          <a:noFill/>
          <a:ln>
            <a:noFill/>
          </a:ln>
        </p:spPr>
      </p:pic>
      <p:sp>
        <p:nvSpPr>
          <p:cNvPr id="479" name="Google Shape;479;p55"/>
          <p:cNvSpPr txBox="1"/>
          <p:nvPr/>
        </p:nvSpPr>
        <p:spPr>
          <a:xfrm>
            <a:off x="1853288" y="1400675"/>
            <a:ext cx="5316600" cy="996300"/>
          </a:xfrm>
          <a:prstGeom prst="rect">
            <a:avLst/>
          </a:prstGeom>
          <a:noFill/>
          <a:ln>
            <a:noFill/>
          </a:ln>
        </p:spPr>
        <p:txBody>
          <a:bodyPr anchorCtr="0" anchor="t" bIns="71425" lIns="71425" spcFirstLastPara="1" rIns="71425" wrap="square" tIns="71425">
            <a:noAutofit/>
          </a:bodyPr>
          <a:lstStyle/>
          <a:p>
            <a:pPr indent="0" lvl="0" marL="0" rtl="0" algn="ctr">
              <a:lnSpc>
                <a:spcPct val="90000"/>
              </a:lnSpc>
              <a:spcBef>
                <a:spcPts val="0"/>
              </a:spcBef>
              <a:spcAft>
                <a:spcPts val="0"/>
              </a:spcAft>
              <a:buNone/>
            </a:pPr>
            <a:r>
              <a:rPr b="1" lang="en" sz="3600">
                <a:solidFill>
                  <a:srgbClr val="017CFF"/>
                </a:solidFill>
                <a:latin typeface="Montserrat"/>
                <a:ea typeface="Montserrat"/>
                <a:cs typeface="Montserrat"/>
                <a:sym typeface="Montserrat"/>
              </a:rPr>
              <a:t>Callout or quote text </a:t>
            </a:r>
            <a:r>
              <a:rPr b="1" lang="en" sz="3600">
                <a:solidFill>
                  <a:srgbClr val="017CFF"/>
                </a:solidFill>
                <a:latin typeface="Montserrat"/>
                <a:ea typeface="Montserrat"/>
                <a:cs typeface="Montserrat"/>
                <a:sym typeface="Montserrat"/>
              </a:rPr>
              <a:t>Monserrat bold 36pt</a:t>
            </a:r>
            <a:endParaRPr b="1" sz="3600">
              <a:solidFill>
                <a:srgbClr val="017CFF"/>
              </a:solidFill>
              <a:latin typeface="Montserrat"/>
              <a:ea typeface="Montserrat"/>
              <a:cs typeface="Montserrat"/>
              <a:sym typeface="Montserrat"/>
            </a:endParaRPr>
          </a:p>
          <a:p>
            <a:pPr indent="0" lvl="0" marL="0" rtl="0" algn="ctr">
              <a:lnSpc>
                <a:spcPct val="90000"/>
              </a:lnSpc>
              <a:spcBef>
                <a:spcPts val="0"/>
              </a:spcBef>
              <a:spcAft>
                <a:spcPts val="0"/>
              </a:spcAft>
              <a:buNone/>
            </a:pPr>
            <a:r>
              <a:t/>
            </a:r>
            <a:endParaRPr sz="1800">
              <a:solidFill>
                <a:srgbClr val="017CFF"/>
              </a:solidFill>
              <a:latin typeface="Montserrat Medium"/>
              <a:ea typeface="Montserrat Medium"/>
              <a:cs typeface="Montserrat Medium"/>
              <a:sym typeface="Montserrat Medium"/>
            </a:endParaRPr>
          </a:p>
          <a:p>
            <a:pPr indent="0" lvl="0" marL="0" rtl="0" algn="ctr">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Body copy font Monserrat 18pt</a:t>
            </a:r>
            <a:endParaRPr b="1" sz="3600">
              <a:solidFill>
                <a:srgbClr val="017CFF"/>
              </a:solidFill>
              <a:latin typeface="Montserrat"/>
              <a:ea typeface="Montserrat"/>
              <a:cs typeface="Montserrat"/>
              <a:sym typeface="Montserrat"/>
            </a:endParaRPr>
          </a:p>
          <a:p>
            <a:pPr indent="0" lvl="0" marL="0" rtl="0" algn="ctr">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a:p>
            <a:pPr indent="0" lvl="0" marL="0" rtl="0" algn="ctr">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56"/>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pic>
        <p:nvPicPr>
          <p:cNvPr id="485" name="Google Shape;485;p56"/>
          <p:cNvPicPr preferRelativeResize="0"/>
          <p:nvPr/>
        </p:nvPicPr>
        <p:blipFill>
          <a:blip r:embed="rId4">
            <a:alphaModFix/>
          </a:blip>
          <a:stretch>
            <a:fillRect/>
          </a:stretch>
        </p:blipFill>
        <p:spPr>
          <a:xfrm>
            <a:off x="152400" y="1233300"/>
            <a:ext cx="8718384" cy="2796112"/>
          </a:xfrm>
          <a:prstGeom prst="rect">
            <a:avLst/>
          </a:prstGeom>
          <a:noFill/>
          <a:ln>
            <a:noFill/>
          </a:ln>
        </p:spPr>
      </p:pic>
      <p:sp>
        <p:nvSpPr>
          <p:cNvPr id="486" name="Google Shape;486;p56"/>
          <p:cNvSpPr txBox="1"/>
          <p:nvPr/>
        </p:nvSpPr>
        <p:spPr>
          <a:xfrm>
            <a:off x="476288" y="1400675"/>
            <a:ext cx="5316600" cy="996300"/>
          </a:xfrm>
          <a:prstGeom prst="rect">
            <a:avLst/>
          </a:prstGeom>
          <a:noFill/>
          <a:ln>
            <a:noFill/>
          </a:ln>
        </p:spPr>
        <p:txBody>
          <a:bodyPr anchorCtr="0" anchor="t"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Callout or quote text Monserrat bold 36pt</a:t>
            </a:r>
            <a:endParaRPr b="1" sz="36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rPr lang="en" sz="1800">
                <a:solidFill>
                  <a:srgbClr val="017CFF"/>
                </a:solidFill>
                <a:latin typeface="Montserrat Medium"/>
                <a:ea typeface="Montserrat Medium"/>
                <a:cs typeface="Montserrat Medium"/>
                <a:sym typeface="Montserrat Medium"/>
              </a:rPr>
              <a:t>Body copy font Monserrat 18pt</a:t>
            </a:r>
            <a:endParaRPr b="1" sz="3600">
              <a:solidFill>
                <a:srgbClr val="017C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18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a:p>
            <a:pPr indent="0" lvl="0" marL="0" rtl="0" algn="l">
              <a:lnSpc>
                <a:spcPct val="90000"/>
              </a:lnSpc>
              <a:spcBef>
                <a:spcPts val="0"/>
              </a:spcBef>
              <a:spcAft>
                <a:spcPts val="0"/>
              </a:spcAft>
              <a:buNone/>
            </a:pPr>
            <a:r>
              <a:t/>
            </a:r>
            <a:endParaRPr sz="3000">
              <a:solidFill>
                <a:srgbClr val="017CFF"/>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57"/>
          <p:cNvPicPr preferRelativeResize="0"/>
          <p:nvPr/>
        </p:nvPicPr>
        <p:blipFill>
          <a:blip r:embed="rId3">
            <a:alphaModFix/>
          </a:blip>
          <a:stretch>
            <a:fillRect/>
          </a:stretch>
        </p:blipFill>
        <p:spPr>
          <a:xfrm>
            <a:off x="649750" y="152400"/>
            <a:ext cx="1358459" cy="4838701"/>
          </a:xfrm>
          <a:prstGeom prst="rect">
            <a:avLst/>
          </a:prstGeom>
          <a:noFill/>
          <a:ln>
            <a:noFill/>
          </a:ln>
        </p:spPr>
      </p:pic>
      <p:pic>
        <p:nvPicPr>
          <p:cNvPr id="492" name="Google Shape;492;p57"/>
          <p:cNvPicPr preferRelativeResize="0"/>
          <p:nvPr/>
        </p:nvPicPr>
        <p:blipFill>
          <a:blip r:embed="rId4">
            <a:alphaModFix/>
          </a:blip>
          <a:stretch>
            <a:fillRect/>
          </a:stretch>
        </p:blipFill>
        <p:spPr>
          <a:xfrm>
            <a:off x="2160609" y="152400"/>
            <a:ext cx="1594208" cy="4838701"/>
          </a:xfrm>
          <a:prstGeom prst="rect">
            <a:avLst/>
          </a:prstGeom>
          <a:noFill/>
          <a:ln>
            <a:noFill/>
          </a:ln>
        </p:spPr>
      </p:pic>
      <p:pic>
        <p:nvPicPr>
          <p:cNvPr id="493" name="Google Shape;493;p57"/>
          <p:cNvPicPr preferRelativeResize="0"/>
          <p:nvPr/>
        </p:nvPicPr>
        <p:blipFill>
          <a:blip r:embed="rId5">
            <a:alphaModFix/>
          </a:blip>
          <a:stretch>
            <a:fillRect/>
          </a:stretch>
        </p:blipFill>
        <p:spPr>
          <a:xfrm>
            <a:off x="3907217" y="152400"/>
            <a:ext cx="1188294" cy="4838699"/>
          </a:xfrm>
          <a:prstGeom prst="rect">
            <a:avLst/>
          </a:prstGeom>
          <a:noFill/>
          <a:ln>
            <a:noFill/>
          </a:ln>
        </p:spPr>
      </p:pic>
      <p:pic>
        <p:nvPicPr>
          <p:cNvPr id="494" name="Google Shape;494;p57"/>
          <p:cNvPicPr preferRelativeResize="0"/>
          <p:nvPr/>
        </p:nvPicPr>
        <p:blipFill>
          <a:blip r:embed="rId6">
            <a:alphaModFix/>
          </a:blip>
          <a:stretch>
            <a:fillRect/>
          </a:stretch>
        </p:blipFill>
        <p:spPr>
          <a:xfrm>
            <a:off x="5247911" y="152400"/>
            <a:ext cx="1288102" cy="4838702"/>
          </a:xfrm>
          <a:prstGeom prst="rect">
            <a:avLst/>
          </a:prstGeom>
          <a:noFill/>
          <a:ln>
            <a:noFill/>
          </a:ln>
        </p:spPr>
      </p:pic>
      <p:pic>
        <p:nvPicPr>
          <p:cNvPr id="495" name="Google Shape;495;p57"/>
          <p:cNvPicPr preferRelativeResize="0"/>
          <p:nvPr/>
        </p:nvPicPr>
        <p:blipFill>
          <a:blip r:embed="rId7">
            <a:alphaModFix/>
          </a:blip>
          <a:stretch>
            <a:fillRect/>
          </a:stretch>
        </p:blipFill>
        <p:spPr>
          <a:xfrm>
            <a:off x="6688413" y="152400"/>
            <a:ext cx="1582268" cy="4838702"/>
          </a:xfrm>
          <a:prstGeom prst="rect">
            <a:avLst/>
          </a:prstGeom>
          <a:noFill/>
          <a:ln>
            <a:noFill/>
          </a:ln>
        </p:spPr>
      </p:pic>
      <p:pic>
        <p:nvPicPr>
          <p:cNvPr id="496" name="Google Shape;496;p57"/>
          <p:cNvPicPr preferRelativeResize="0"/>
          <p:nvPr/>
        </p:nvPicPr>
        <p:blipFill rotWithShape="1">
          <a:blip r:embed="rId8">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58"/>
          <p:cNvPicPr preferRelativeResize="0"/>
          <p:nvPr/>
        </p:nvPicPr>
        <p:blipFill>
          <a:blip r:embed="rId3">
            <a:alphaModFix/>
          </a:blip>
          <a:stretch>
            <a:fillRect/>
          </a:stretch>
        </p:blipFill>
        <p:spPr>
          <a:xfrm>
            <a:off x="3435700" y="647475"/>
            <a:ext cx="2681725" cy="3345950"/>
          </a:xfrm>
          <a:prstGeom prst="rect">
            <a:avLst/>
          </a:prstGeom>
          <a:noFill/>
          <a:ln>
            <a:noFill/>
          </a:ln>
        </p:spPr>
      </p:pic>
      <p:pic>
        <p:nvPicPr>
          <p:cNvPr id="502" name="Google Shape;502;p58"/>
          <p:cNvPicPr preferRelativeResize="0"/>
          <p:nvPr/>
        </p:nvPicPr>
        <p:blipFill>
          <a:blip r:embed="rId4">
            <a:alphaModFix/>
          </a:blip>
          <a:stretch>
            <a:fillRect/>
          </a:stretch>
        </p:blipFill>
        <p:spPr>
          <a:xfrm>
            <a:off x="653367" y="152400"/>
            <a:ext cx="1266843" cy="4838700"/>
          </a:xfrm>
          <a:prstGeom prst="rect">
            <a:avLst/>
          </a:prstGeom>
          <a:noFill/>
          <a:ln>
            <a:noFill/>
          </a:ln>
        </p:spPr>
      </p:pic>
      <p:pic>
        <p:nvPicPr>
          <p:cNvPr id="503" name="Google Shape;503;p58"/>
          <p:cNvPicPr preferRelativeResize="0"/>
          <p:nvPr/>
        </p:nvPicPr>
        <p:blipFill>
          <a:blip r:embed="rId5">
            <a:alphaModFix/>
          </a:blip>
          <a:stretch>
            <a:fillRect/>
          </a:stretch>
        </p:blipFill>
        <p:spPr>
          <a:xfrm>
            <a:off x="2072610" y="152400"/>
            <a:ext cx="1099705" cy="4838702"/>
          </a:xfrm>
          <a:prstGeom prst="rect">
            <a:avLst/>
          </a:prstGeom>
          <a:noFill/>
          <a:ln>
            <a:noFill/>
          </a:ln>
        </p:spPr>
      </p:pic>
      <p:pic>
        <p:nvPicPr>
          <p:cNvPr id="504" name="Google Shape;504;p58"/>
          <p:cNvPicPr preferRelativeResize="0"/>
          <p:nvPr/>
        </p:nvPicPr>
        <p:blipFill>
          <a:blip r:embed="rId6">
            <a:alphaModFix/>
          </a:blip>
          <a:stretch>
            <a:fillRect/>
          </a:stretch>
        </p:blipFill>
        <p:spPr>
          <a:xfrm>
            <a:off x="6380797" y="865206"/>
            <a:ext cx="2281976" cy="3235745"/>
          </a:xfrm>
          <a:prstGeom prst="rect">
            <a:avLst/>
          </a:prstGeom>
          <a:noFill/>
          <a:ln>
            <a:noFill/>
          </a:ln>
        </p:spPr>
      </p:pic>
      <p:pic>
        <p:nvPicPr>
          <p:cNvPr id="505" name="Google Shape;505;p58"/>
          <p:cNvPicPr preferRelativeResize="0"/>
          <p:nvPr/>
        </p:nvPicPr>
        <p:blipFill rotWithShape="1">
          <a:blip r:embed="rId7">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Google Shape;510;p59"/>
          <p:cNvPicPr preferRelativeResize="0"/>
          <p:nvPr/>
        </p:nvPicPr>
        <p:blipFill>
          <a:blip r:embed="rId3">
            <a:alphaModFix/>
          </a:blip>
          <a:stretch>
            <a:fillRect/>
          </a:stretch>
        </p:blipFill>
        <p:spPr>
          <a:xfrm>
            <a:off x="872395" y="1597322"/>
            <a:ext cx="2993676" cy="2443926"/>
          </a:xfrm>
          <a:prstGeom prst="rect">
            <a:avLst/>
          </a:prstGeom>
          <a:noFill/>
          <a:ln>
            <a:noFill/>
          </a:ln>
        </p:spPr>
      </p:pic>
      <p:pic>
        <p:nvPicPr>
          <p:cNvPr id="511" name="Google Shape;511;p59"/>
          <p:cNvPicPr preferRelativeResize="0"/>
          <p:nvPr/>
        </p:nvPicPr>
        <p:blipFill>
          <a:blip r:embed="rId4">
            <a:alphaModFix/>
          </a:blip>
          <a:stretch>
            <a:fillRect/>
          </a:stretch>
        </p:blipFill>
        <p:spPr>
          <a:xfrm>
            <a:off x="4457321" y="805506"/>
            <a:ext cx="2091278" cy="3235744"/>
          </a:xfrm>
          <a:prstGeom prst="rect">
            <a:avLst/>
          </a:prstGeom>
          <a:noFill/>
          <a:ln>
            <a:noFill/>
          </a:ln>
        </p:spPr>
      </p:pic>
      <p:pic>
        <p:nvPicPr>
          <p:cNvPr id="512" name="Google Shape;512;p59"/>
          <p:cNvPicPr preferRelativeResize="0"/>
          <p:nvPr/>
        </p:nvPicPr>
        <p:blipFill>
          <a:blip r:embed="rId5">
            <a:alphaModFix/>
          </a:blip>
          <a:stretch>
            <a:fillRect/>
          </a:stretch>
        </p:blipFill>
        <p:spPr>
          <a:xfrm>
            <a:off x="6848636" y="789856"/>
            <a:ext cx="1631948" cy="3235743"/>
          </a:xfrm>
          <a:prstGeom prst="rect">
            <a:avLst/>
          </a:prstGeom>
          <a:noFill/>
          <a:ln>
            <a:noFill/>
          </a:ln>
        </p:spPr>
      </p:pic>
      <p:pic>
        <p:nvPicPr>
          <p:cNvPr id="513" name="Google Shape;513;p59"/>
          <p:cNvPicPr preferRelativeResize="0"/>
          <p:nvPr/>
        </p:nvPicPr>
        <p:blipFill rotWithShape="1">
          <a:blip r:embed="rId6">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id="518" name="Google Shape;518;p60"/>
          <p:cNvPicPr preferRelativeResize="0"/>
          <p:nvPr/>
        </p:nvPicPr>
        <p:blipFill>
          <a:blip r:embed="rId3">
            <a:alphaModFix/>
          </a:blip>
          <a:stretch>
            <a:fillRect/>
          </a:stretch>
        </p:blipFill>
        <p:spPr>
          <a:xfrm>
            <a:off x="391550" y="512332"/>
            <a:ext cx="1573434" cy="2226919"/>
          </a:xfrm>
          <a:prstGeom prst="rect">
            <a:avLst/>
          </a:prstGeom>
          <a:noFill/>
          <a:ln>
            <a:noFill/>
          </a:ln>
        </p:spPr>
      </p:pic>
      <p:pic>
        <p:nvPicPr>
          <p:cNvPr id="519" name="Google Shape;519;p60"/>
          <p:cNvPicPr preferRelativeResize="0"/>
          <p:nvPr/>
        </p:nvPicPr>
        <p:blipFill>
          <a:blip r:embed="rId4">
            <a:alphaModFix/>
          </a:blip>
          <a:stretch>
            <a:fillRect/>
          </a:stretch>
        </p:blipFill>
        <p:spPr>
          <a:xfrm>
            <a:off x="2248855" y="385475"/>
            <a:ext cx="1732462" cy="2226918"/>
          </a:xfrm>
          <a:prstGeom prst="rect">
            <a:avLst/>
          </a:prstGeom>
          <a:noFill/>
          <a:ln>
            <a:noFill/>
          </a:ln>
        </p:spPr>
      </p:pic>
      <p:pic>
        <p:nvPicPr>
          <p:cNvPr id="520" name="Google Shape;520;p60"/>
          <p:cNvPicPr preferRelativeResize="0"/>
          <p:nvPr/>
        </p:nvPicPr>
        <p:blipFill>
          <a:blip r:embed="rId5">
            <a:alphaModFix/>
          </a:blip>
          <a:stretch>
            <a:fillRect/>
          </a:stretch>
        </p:blipFill>
        <p:spPr>
          <a:xfrm>
            <a:off x="4265200" y="575095"/>
            <a:ext cx="1569375" cy="1209901"/>
          </a:xfrm>
          <a:prstGeom prst="rect">
            <a:avLst/>
          </a:prstGeom>
          <a:noFill/>
          <a:ln>
            <a:noFill/>
          </a:ln>
        </p:spPr>
      </p:pic>
      <p:pic>
        <p:nvPicPr>
          <p:cNvPr id="521" name="Google Shape;521;p60"/>
          <p:cNvPicPr preferRelativeResize="0"/>
          <p:nvPr/>
        </p:nvPicPr>
        <p:blipFill>
          <a:blip r:embed="rId6">
            <a:alphaModFix/>
          </a:blip>
          <a:stretch>
            <a:fillRect/>
          </a:stretch>
        </p:blipFill>
        <p:spPr>
          <a:xfrm>
            <a:off x="7326676" y="868900"/>
            <a:ext cx="1114600" cy="3111550"/>
          </a:xfrm>
          <a:prstGeom prst="rect">
            <a:avLst/>
          </a:prstGeom>
          <a:noFill/>
          <a:ln>
            <a:noFill/>
          </a:ln>
        </p:spPr>
      </p:pic>
      <p:pic>
        <p:nvPicPr>
          <p:cNvPr id="522" name="Google Shape;522;p60"/>
          <p:cNvPicPr preferRelativeResize="0"/>
          <p:nvPr/>
        </p:nvPicPr>
        <p:blipFill>
          <a:blip r:embed="rId7">
            <a:alphaModFix/>
          </a:blip>
          <a:stretch>
            <a:fillRect/>
          </a:stretch>
        </p:blipFill>
        <p:spPr>
          <a:xfrm>
            <a:off x="6321750" y="204788"/>
            <a:ext cx="228600" cy="4733925"/>
          </a:xfrm>
          <a:prstGeom prst="rect">
            <a:avLst/>
          </a:prstGeom>
          <a:noFill/>
          <a:ln>
            <a:noFill/>
          </a:ln>
        </p:spPr>
      </p:pic>
      <p:pic>
        <p:nvPicPr>
          <p:cNvPr id="523" name="Google Shape;523;p60"/>
          <p:cNvPicPr preferRelativeResize="0"/>
          <p:nvPr/>
        </p:nvPicPr>
        <p:blipFill>
          <a:blip r:embed="rId8">
            <a:alphaModFix/>
          </a:blip>
          <a:stretch>
            <a:fillRect/>
          </a:stretch>
        </p:blipFill>
        <p:spPr>
          <a:xfrm>
            <a:off x="3856342" y="2406071"/>
            <a:ext cx="2035633" cy="2441677"/>
          </a:xfrm>
          <a:prstGeom prst="rect">
            <a:avLst/>
          </a:prstGeom>
          <a:noFill/>
          <a:ln>
            <a:noFill/>
          </a:ln>
        </p:spPr>
      </p:pic>
      <p:pic>
        <p:nvPicPr>
          <p:cNvPr id="524" name="Google Shape;524;p60"/>
          <p:cNvPicPr preferRelativeResize="0"/>
          <p:nvPr/>
        </p:nvPicPr>
        <p:blipFill>
          <a:blip r:embed="rId9">
            <a:alphaModFix/>
          </a:blip>
          <a:stretch>
            <a:fillRect/>
          </a:stretch>
        </p:blipFill>
        <p:spPr>
          <a:xfrm rot="5400000">
            <a:off x="1038675" y="2608463"/>
            <a:ext cx="1404625" cy="2698886"/>
          </a:xfrm>
          <a:prstGeom prst="rect">
            <a:avLst/>
          </a:prstGeom>
          <a:noFill/>
          <a:ln>
            <a:noFill/>
          </a:ln>
        </p:spPr>
      </p:pic>
      <p:pic>
        <p:nvPicPr>
          <p:cNvPr id="525" name="Google Shape;525;p60"/>
          <p:cNvPicPr preferRelativeResize="0"/>
          <p:nvPr/>
        </p:nvPicPr>
        <p:blipFill rotWithShape="1">
          <a:blip r:embed="rId10">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61"/>
          <p:cNvPicPr preferRelativeResize="0"/>
          <p:nvPr/>
        </p:nvPicPr>
        <p:blipFill>
          <a:blip r:embed="rId3">
            <a:alphaModFix/>
          </a:blip>
          <a:stretch>
            <a:fillRect/>
          </a:stretch>
        </p:blipFill>
        <p:spPr>
          <a:xfrm>
            <a:off x="3778120" y="385809"/>
            <a:ext cx="3188505" cy="652677"/>
          </a:xfrm>
          <a:prstGeom prst="rect">
            <a:avLst/>
          </a:prstGeom>
          <a:noFill/>
          <a:ln>
            <a:noFill/>
          </a:ln>
        </p:spPr>
      </p:pic>
      <p:pic>
        <p:nvPicPr>
          <p:cNvPr id="531" name="Google Shape;531;p61"/>
          <p:cNvPicPr preferRelativeResize="0"/>
          <p:nvPr/>
        </p:nvPicPr>
        <p:blipFill>
          <a:blip r:embed="rId4">
            <a:alphaModFix/>
          </a:blip>
          <a:stretch>
            <a:fillRect/>
          </a:stretch>
        </p:blipFill>
        <p:spPr>
          <a:xfrm>
            <a:off x="859257" y="1448861"/>
            <a:ext cx="3760938" cy="663377"/>
          </a:xfrm>
          <a:prstGeom prst="rect">
            <a:avLst/>
          </a:prstGeom>
          <a:noFill/>
          <a:ln>
            <a:noFill/>
          </a:ln>
        </p:spPr>
      </p:pic>
      <p:pic>
        <p:nvPicPr>
          <p:cNvPr id="532" name="Google Shape;532;p61"/>
          <p:cNvPicPr preferRelativeResize="0"/>
          <p:nvPr/>
        </p:nvPicPr>
        <p:blipFill>
          <a:blip r:embed="rId5">
            <a:alphaModFix/>
          </a:blip>
          <a:stretch>
            <a:fillRect/>
          </a:stretch>
        </p:blipFill>
        <p:spPr>
          <a:xfrm>
            <a:off x="1666351" y="2571753"/>
            <a:ext cx="1585274" cy="2192400"/>
          </a:xfrm>
          <a:prstGeom prst="rect">
            <a:avLst/>
          </a:prstGeom>
          <a:noFill/>
          <a:ln>
            <a:noFill/>
          </a:ln>
        </p:spPr>
      </p:pic>
      <p:pic>
        <p:nvPicPr>
          <p:cNvPr id="533" name="Google Shape;533;p61"/>
          <p:cNvPicPr preferRelativeResize="0"/>
          <p:nvPr/>
        </p:nvPicPr>
        <p:blipFill>
          <a:blip r:embed="rId6">
            <a:alphaModFix/>
          </a:blip>
          <a:stretch>
            <a:fillRect/>
          </a:stretch>
        </p:blipFill>
        <p:spPr>
          <a:xfrm>
            <a:off x="3653338" y="2162375"/>
            <a:ext cx="3816975" cy="2840900"/>
          </a:xfrm>
          <a:prstGeom prst="rect">
            <a:avLst/>
          </a:prstGeom>
          <a:noFill/>
          <a:ln>
            <a:noFill/>
          </a:ln>
        </p:spPr>
      </p:pic>
      <p:pic>
        <p:nvPicPr>
          <p:cNvPr id="534" name="Google Shape;534;p61"/>
          <p:cNvPicPr preferRelativeResize="0"/>
          <p:nvPr/>
        </p:nvPicPr>
        <p:blipFill>
          <a:blip r:embed="rId7">
            <a:alphaModFix/>
          </a:blip>
          <a:stretch>
            <a:fillRect/>
          </a:stretch>
        </p:blipFill>
        <p:spPr>
          <a:xfrm>
            <a:off x="1215350" y="152388"/>
            <a:ext cx="1752600" cy="1409700"/>
          </a:xfrm>
          <a:prstGeom prst="rect">
            <a:avLst/>
          </a:prstGeom>
          <a:noFill/>
          <a:ln>
            <a:noFill/>
          </a:ln>
        </p:spPr>
      </p:pic>
      <p:pic>
        <p:nvPicPr>
          <p:cNvPr id="535" name="Google Shape;535;p61"/>
          <p:cNvPicPr preferRelativeResize="0"/>
          <p:nvPr/>
        </p:nvPicPr>
        <p:blipFill>
          <a:blip r:embed="rId8">
            <a:alphaModFix/>
          </a:blip>
          <a:stretch>
            <a:fillRect/>
          </a:stretch>
        </p:blipFill>
        <p:spPr>
          <a:xfrm>
            <a:off x="152400" y="152400"/>
            <a:ext cx="551110" cy="558659"/>
          </a:xfrm>
          <a:prstGeom prst="rect">
            <a:avLst/>
          </a:prstGeom>
          <a:noFill/>
          <a:ln>
            <a:noFill/>
          </a:ln>
        </p:spPr>
      </p:pic>
      <p:pic>
        <p:nvPicPr>
          <p:cNvPr id="536" name="Google Shape;536;p61"/>
          <p:cNvPicPr preferRelativeResize="0"/>
          <p:nvPr/>
        </p:nvPicPr>
        <p:blipFill>
          <a:blip r:embed="rId9">
            <a:alphaModFix/>
          </a:blip>
          <a:stretch>
            <a:fillRect/>
          </a:stretch>
        </p:blipFill>
        <p:spPr>
          <a:xfrm>
            <a:off x="7646749" y="0"/>
            <a:ext cx="1497252" cy="5143500"/>
          </a:xfrm>
          <a:prstGeom prst="rect">
            <a:avLst/>
          </a:prstGeom>
          <a:noFill/>
          <a:ln>
            <a:noFill/>
          </a:ln>
        </p:spPr>
      </p:pic>
      <p:pic>
        <p:nvPicPr>
          <p:cNvPr id="537" name="Google Shape;537;p61"/>
          <p:cNvPicPr preferRelativeResize="0"/>
          <p:nvPr/>
        </p:nvPicPr>
        <p:blipFill rotWithShape="1">
          <a:blip r:embed="rId10">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pic>
        <p:nvPicPr>
          <p:cNvPr id="542" name="Google Shape;542;p62"/>
          <p:cNvPicPr preferRelativeResize="0"/>
          <p:nvPr/>
        </p:nvPicPr>
        <p:blipFill>
          <a:blip r:embed="rId3">
            <a:alphaModFix/>
          </a:blip>
          <a:stretch>
            <a:fillRect/>
          </a:stretch>
        </p:blipFill>
        <p:spPr>
          <a:xfrm>
            <a:off x="6154998" y="998084"/>
            <a:ext cx="2540593" cy="1328540"/>
          </a:xfrm>
          <a:prstGeom prst="rect">
            <a:avLst/>
          </a:prstGeom>
          <a:noFill/>
          <a:ln>
            <a:noFill/>
          </a:ln>
        </p:spPr>
      </p:pic>
      <p:pic>
        <p:nvPicPr>
          <p:cNvPr id="543" name="Google Shape;543;p62"/>
          <p:cNvPicPr preferRelativeResize="0"/>
          <p:nvPr/>
        </p:nvPicPr>
        <p:blipFill>
          <a:blip r:embed="rId4">
            <a:alphaModFix/>
          </a:blip>
          <a:stretch>
            <a:fillRect/>
          </a:stretch>
        </p:blipFill>
        <p:spPr>
          <a:xfrm>
            <a:off x="6208581" y="2380167"/>
            <a:ext cx="2628195" cy="1374349"/>
          </a:xfrm>
          <a:prstGeom prst="rect">
            <a:avLst/>
          </a:prstGeom>
          <a:noFill/>
          <a:ln>
            <a:noFill/>
          </a:ln>
        </p:spPr>
      </p:pic>
      <p:pic>
        <p:nvPicPr>
          <p:cNvPr id="544" name="Google Shape;544;p62"/>
          <p:cNvPicPr preferRelativeResize="0"/>
          <p:nvPr/>
        </p:nvPicPr>
        <p:blipFill>
          <a:blip r:embed="rId5">
            <a:alphaModFix/>
          </a:blip>
          <a:stretch>
            <a:fillRect/>
          </a:stretch>
        </p:blipFill>
        <p:spPr>
          <a:xfrm>
            <a:off x="3580385" y="998076"/>
            <a:ext cx="2628195" cy="1374349"/>
          </a:xfrm>
          <a:prstGeom prst="rect">
            <a:avLst/>
          </a:prstGeom>
          <a:noFill/>
          <a:ln>
            <a:noFill/>
          </a:ln>
        </p:spPr>
      </p:pic>
      <p:pic>
        <p:nvPicPr>
          <p:cNvPr id="545" name="Google Shape;545;p62"/>
          <p:cNvPicPr preferRelativeResize="0"/>
          <p:nvPr/>
        </p:nvPicPr>
        <p:blipFill>
          <a:blip r:embed="rId6">
            <a:alphaModFix/>
          </a:blip>
          <a:stretch>
            <a:fillRect/>
          </a:stretch>
        </p:blipFill>
        <p:spPr>
          <a:xfrm>
            <a:off x="3580385" y="2259296"/>
            <a:ext cx="2628195" cy="1374349"/>
          </a:xfrm>
          <a:prstGeom prst="rect">
            <a:avLst/>
          </a:prstGeom>
          <a:noFill/>
          <a:ln>
            <a:noFill/>
          </a:ln>
        </p:spPr>
      </p:pic>
      <p:pic>
        <p:nvPicPr>
          <p:cNvPr id="546" name="Google Shape;546;p62"/>
          <p:cNvPicPr preferRelativeResize="0"/>
          <p:nvPr/>
        </p:nvPicPr>
        <p:blipFill>
          <a:blip r:embed="rId7">
            <a:alphaModFix/>
          </a:blip>
          <a:stretch>
            <a:fillRect/>
          </a:stretch>
        </p:blipFill>
        <p:spPr>
          <a:xfrm>
            <a:off x="3580385" y="3453223"/>
            <a:ext cx="2628195" cy="1374349"/>
          </a:xfrm>
          <a:prstGeom prst="rect">
            <a:avLst/>
          </a:prstGeom>
          <a:noFill/>
          <a:ln>
            <a:noFill/>
          </a:ln>
        </p:spPr>
      </p:pic>
      <p:pic>
        <p:nvPicPr>
          <p:cNvPr id="547" name="Google Shape;547;p62"/>
          <p:cNvPicPr preferRelativeResize="0"/>
          <p:nvPr/>
        </p:nvPicPr>
        <p:blipFill>
          <a:blip r:embed="rId8">
            <a:alphaModFix/>
          </a:blip>
          <a:stretch>
            <a:fillRect/>
          </a:stretch>
        </p:blipFill>
        <p:spPr>
          <a:xfrm>
            <a:off x="671176" y="998076"/>
            <a:ext cx="2628195" cy="1374349"/>
          </a:xfrm>
          <a:prstGeom prst="rect">
            <a:avLst/>
          </a:prstGeom>
          <a:noFill/>
          <a:ln>
            <a:noFill/>
          </a:ln>
        </p:spPr>
      </p:pic>
      <p:pic>
        <p:nvPicPr>
          <p:cNvPr id="548" name="Google Shape;548;p62"/>
          <p:cNvPicPr preferRelativeResize="0"/>
          <p:nvPr/>
        </p:nvPicPr>
        <p:blipFill>
          <a:blip r:embed="rId9">
            <a:alphaModFix/>
          </a:blip>
          <a:stretch>
            <a:fillRect/>
          </a:stretch>
        </p:blipFill>
        <p:spPr>
          <a:xfrm>
            <a:off x="671176" y="2259307"/>
            <a:ext cx="2628195" cy="1374349"/>
          </a:xfrm>
          <a:prstGeom prst="rect">
            <a:avLst/>
          </a:prstGeom>
          <a:noFill/>
          <a:ln>
            <a:noFill/>
          </a:ln>
        </p:spPr>
      </p:pic>
      <p:pic>
        <p:nvPicPr>
          <p:cNvPr id="549" name="Google Shape;549;p62"/>
          <p:cNvPicPr preferRelativeResize="0"/>
          <p:nvPr/>
        </p:nvPicPr>
        <p:blipFill>
          <a:blip r:embed="rId10">
            <a:alphaModFix/>
          </a:blip>
          <a:stretch>
            <a:fillRect/>
          </a:stretch>
        </p:blipFill>
        <p:spPr>
          <a:xfrm>
            <a:off x="671176" y="3633650"/>
            <a:ext cx="2628195" cy="1374349"/>
          </a:xfrm>
          <a:prstGeom prst="rect">
            <a:avLst/>
          </a:prstGeom>
          <a:noFill/>
          <a:ln>
            <a:noFill/>
          </a:ln>
        </p:spPr>
      </p:pic>
      <p:sp>
        <p:nvSpPr>
          <p:cNvPr id="550" name="Google Shape;550;p62"/>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chemeClr val="lt1"/>
                </a:solidFill>
                <a:latin typeface="Montserrat"/>
                <a:ea typeface="Montserrat"/>
                <a:cs typeface="Montserrat"/>
                <a:sym typeface="Montserrat"/>
              </a:rPr>
              <a:t>Logos </a:t>
            </a:r>
            <a:r>
              <a:rPr lang="en" sz="2900">
                <a:solidFill>
                  <a:schemeClr val="lt1"/>
                </a:solidFill>
                <a:latin typeface="Montserrat"/>
                <a:ea typeface="Montserrat"/>
                <a:cs typeface="Montserrat"/>
                <a:sym typeface="Montserrat"/>
              </a:rPr>
              <a:t>on dark</a:t>
            </a:r>
            <a:endParaRPr sz="29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102" name="Google Shape;102;p18"/>
          <p:cNvSpPr txBox="1"/>
          <p:nvPr/>
        </p:nvSpPr>
        <p:spPr>
          <a:xfrm>
            <a:off x="1077000" y="658000"/>
            <a:ext cx="56079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SemiBold"/>
                <a:ea typeface="Montserrat SemiBold"/>
                <a:cs typeface="Montserrat SemiBold"/>
                <a:sym typeface="Montserrat SemiBold"/>
              </a:rPr>
              <a:t>Content best practices.</a:t>
            </a:r>
            <a:endParaRPr sz="3000">
              <a:solidFill>
                <a:srgbClr val="017CFF"/>
              </a:solidFill>
              <a:latin typeface="Montserrat SemiBold"/>
              <a:ea typeface="Montserrat SemiBold"/>
              <a:cs typeface="Montserrat SemiBold"/>
              <a:sym typeface="Montserrat SemiBold"/>
            </a:endParaRPr>
          </a:p>
        </p:txBody>
      </p:sp>
      <p:sp>
        <p:nvSpPr>
          <p:cNvPr id="103" name="Google Shape;103;p18"/>
          <p:cNvSpPr/>
          <p:nvPr/>
        </p:nvSpPr>
        <p:spPr>
          <a:xfrm>
            <a:off x="457776" y="27813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AFAFA"/>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04" name="Google Shape;104;p18"/>
          <p:cNvSpPr/>
          <p:nvPr/>
        </p:nvSpPr>
        <p:spPr>
          <a:xfrm>
            <a:off x="457776" y="25146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05" name="Google Shape;105;p18"/>
          <p:cNvSpPr/>
          <p:nvPr/>
        </p:nvSpPr>
        <p:spPr>
          <a:xfrm>
            <a:off x="457776" y="22479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06" name="Google Shape;106;p18"/>
          <p:cNvSpPr/>
          <p:nvPr/>
        </p:nvSpPr>
        <p:spPr>
          <a:xfrm>
            <a:off x="457776" y="1981200"/>
            <a:ext cx="114318" cy="114318"/>
          </a:xfrm>
          <a:custGeom>
            <a:rect b="b" l="l" r="r" t="t"/>
            <a:pathLst>
              <a:path extrusionOk="0" h="21600" w="2160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07" name="Google Shape;107;p18"/>
          <p:cNvSpPr txBox="1"/>
          <p:nvPr/>
        </p:nvSpPr>
        <p:spPr>
          <a:xfrm>
            <a:off x="1077000" y="1400675"/>
            <a:ext cx="5607900" cy="29427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600"/>
              </a:spcBef>
              <a:spcAft>
                <a:spcPts val="0"/>
              </a:spcAft>
              <a:buClr>
                <a:schemeClr val="lt1"/>
              </a:buClr>
              <a:buSzPts val="1800"/>
              <a:buFont typeface="Open Sans"/>
              <a:buChar char="●"/>
            </a:pPr>
            <a:r>
              <a:rPr lang="en" sz="1800">
                <a:solidFill>
                  <a:srgbClr val="FF3471"/>
                </a:solidFill>
                <a:latin typeface="Open Sans SemiBold"/>
                <a:ea typeface="Open Sans SemiBold"/>
                <a:cs typeface="Open Sans SemiBold"/>
                <a:sym typeface="Open Sans SemiBold"/>
              </a:rPr>
              <a:t>Avoid</a:t>
            </a:r>
            <a:r>
              <a:rPr lang="en" sz="1800">
                <a:solidFill>
                  <a:schemeClr val="lt1"/>
                </a:solidFill>
                <a:latin typeface="Open Sans SemiBold"/>
                <a:ea typeface="Open Sans SemiBold"/>
                <a:cs typeface="Open Sans SemiBold"/>
                <a:sym typeface="Open Sans SemiBold"/>
              </a:rPr>
              <a:t> </a:t>
            </a:r>
            <a:r>
              <a:rPr lang="en" sz="1800">
                <a:solidFill>
                  <a:schemeClr val="lt1"/>
                </a:solidFill>
                <a:latin typeface="Open Sans"/>
                <a:ea typeface="Open Sans"/>
                <a:cs typeface="Open Sans"/>
                <a:sym typeface="Open Sans"/>
              </a:rPr>
              <a:t>dense information it makes your slide  is difficult to digest.</a:t>
            </a:r>
            <a:endParaRPr sz="1800">
              <a:solidFill>
                <a:schemeClr val="lt1"/>
              </a:solidFill>
              <a:latin typeface="Open Sans"/>
              <a:ea typeface="Open Sans"/>
              <a:cs typeface="Open Sans"/>
              <a:sym typeface="Open Sans"/>
            </a:endParaRPr>
          </a:p>
          <a:p>
            <a:pPr indent="-342900" lvl="0" marL="457200" rtl="0" algn="l">
              <a:lnSpc>
                <a:spcPct val="130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For </a:t>
            </a:r>
            <a:r>
              <a:rPr lang="en" sz="1800">
                <a:solidFill>
                  <a:schemeClr val="lt1"/>
                </a:solidFill>
                <a:latin typeface="Open Sans SemiBold"/>
                <a:ea typeface="Open Sans SemiBold"/>
                <a:cs typeface="Open Sans SemiBold"/>
                <a:sym typeface="Open Sans SemiBold"/>
              </a:rPr>
              <a:t>higher impact</a:t>
            </a:r>
            <a:r>
              <a:rPr lang="en" sz="1800">
                <a:solidFill>
                  <a:schemeClr val="lt1"/>
                </a:solidFill>
                <a:latin typeface="Open Sans"/>
                <a:ea typeface="Open Sans"/>
                <a:cs typeface="Open Sans"/>
                <a:sym typeface="Open Sans"/>
              </a:rPr>
              <a:t>, consider distributing key content across multiple slides.</a:t>
            </a:r>
            <a:endParaRPr sz="1800">
              <a:solidFill>
                <a:schemeClr val="lt1"/>
              </a:solidFill>
              <a:latin typeface="Open Sans"/>
              <a:ea typeface="Open Sans"/>
              <a:cs typeface="Open Sans"/>
              <a:sym typeface="Open Sans"/>
            </a:endParaRPr>
          </a:p>
          <a:p>
            <a:pPr indent="-342900" lvl="0" marL="457200" rtl="0" algn="l">
              <a:lnSpc>
                <a:spcPct val="130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Don’t over use icons.</a:t>
            </a:r>
            <a:endParaRPr sz="1800">
              <a:solidFill>
                <a:schemeClr val="lt1"/>
              </a:solidFill>
              <a:latin typeface="Open Sans"/>
              <a:ea typeface="Open Sans"/>
              <a:cs typeface="Open Sans"/>
              <a:sym typeface="Open Sans"/>
            </a:endParaRPr>
          </a:p>
          <a:p>
            <a:pPr indent="-342900" lvl="0" marL="457200" rtl="0" algn="l">
              <a:lnSpc>
                <a:spcPct val="130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Emphasize the most </a:t>
            </a:r>
            <a:r>
              <a:rPr b="1" lang="en" sz="1800">
                <a:solidFill>
                  <a:srgbClr val="017CFF"/>
                </a:solidFill>
                <a:latin typeface="Open Sans"/>
                <a:ea typeface="Open Sans"/>
                <a:cs typeface="Open Sans"/>
                <a:sym typeface="Open Sans"/>
              </a:rPr>
              <a:t>important words</a:t>
            </a:r>
            <a:r>
              <a:rPr lang="en" sz="1800">
                <a:solidFill>
                  <a:schemeClr val="lt1"/>
                </a:solidFill>
                <a:latin typeface="Open Sans"/>
                <a:ea typeface="Open Sans"/>
                <a:cs typeface="Open Sans"/>
                <a:sym typeface="Open Sans"/>
              </a:rPr>
              <a:t> with bold or color</a:t>
            </a:r>
            <a:endParaRPr sz="1800">
              <a:solidFill>
                <a:schemeClr val="lt1"/>
              </a:solidFill>
              <a:latin typeface="Open Sans"/>
              <a:ea typeface="Open Sans"/>
              <a:cs typeface="Open Sans"/>
              <a:sym typeface="Open Sans"/>
            </a:endParaRPr>
          </a:p>
          <a:p>
            <a:pPr indent="-342900" lvl="0" marL="457200" rtl="0" algn="l">
              <a:lnSpc>
                <a:spcPct val="130000"/>
              </a:lnSpc>
              <a:spcBef>
                <a:spcPts val="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Keep it simple.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130000"/>
              </a:lnSpc>
              <a:spcBef>
                <a:spcPts val="600"/>
              </a:spcBef>
              <a:spcAft>
                <a:spcPts val="0"/>
              </a:spcAft>
              <a:buNone/>
            </a:pPr>
            <a:r>
              <a:t/>
            </a:r>
            <a:endParaRPr sz="1800">
              <a:solidFill>
                <a:schemeClr val="lt1"/>
              </a:solidFill>
              <a:latin typeface="Open Sans"/>
              <a:ea typeface="Open Sans"/>
              <a:cs typeface="Open Sans"/>
              <a:sym typeface="Open Sans"/>
            </a:endParaRPr>
          </a:p>
        </p:txBody>
      </p:sp>
      <p:pic>
        <p:nvPicPr>
          <p:cNvPr id="108" name="Google Shape;108;p18"/>
          <p:cNvPicPr preferRelativeResize="0"/>
          <p:nvPr/>
        </p:nvPicPr>
        <p:blipFill>
          <a:blip r:embed="rId4">
            <a:alphaModFix/>
          </a:blip>
          <a:stretch>
            <a:fillRect/>
          </a:stretch>
        </p:blipFill>
        <p:spPr>
          <a:xfrm flipH="1">
            <a:off x="152400" y="1233300"/>
            <a:ext cx="8839203" cy="27688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3"/>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rgbClr val="FFFFFF"/>
                </a:solidFill>
                <a:latin typeface="Montserrat"/>
                <a:ea typeface="Montserrat"/>
                <a:cs typeface="Montserrat"/>
                <a:sym typeface="Montserrat"/>
              </a:rPr>
              <a:t>Docker Logos</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p:txBody>
      </p:sp>
      <p:pic>
        <p:nvPicPr>
          <p:cNvPr id="556" name="Google Shape;556;p63"/>
          <p:cNvPicPr preferRelativeResize="0"/>
          <p:nvPr/>
        </p:nvPicPr>
        <p:blipFill>
          <a:blip r:embed="rId3">
            <a:alphaModFix/>
          </a:blip>
          <a:stretch>
            <a:fillRect/>
          </a:stretch>
        </p:blipFill>
        <p:spPr>
          <a:xfrm>
            <a:off x="2239500" y="2682402"/>
            <a:ext cx="989409" cy="692587"/>
          </a:xfrm>
          <a:prstGeom prst="rect">
            <a:avLst/>
          </a:prstGeom>
          <a:noFill/>
          <a:ln>
            <a:noFill/>
          </a:ln>
        </p:spPr>
      </p:pic>
      <p:pic>
        <p:nvPicPr>
          <p:cNvPr id="557" name="Google Shape;557;p63"/>
          <p:cNvPicPr preferRelativeResize="0"/>
          <p:nvPr/>
        </p:nvPicPr>
        <p:blipFill>
          <a:blip r:embed="rId4">
            <a:alphaModFix/>
          </a:blip>
          <a:stretch>
            <a:fillRect/>
          </a:stretch>
        </p:blipFill>
        <p:spPr>
          <a:xfrm>
            <a:off x="2291763" y="1595102"/>
            <a:ext cx="2268139" cy="616715"/>
          </a:xfrm>
          <a:prstGeom prst="rect">
            <a:avLst/>
          </a:prstGeom>
          <a:noFill/>
          <a:ln>
            <a:noFill/>
          </a:ln>
        </p:spPr>
      </p:pic>
      <p:pic>
        <p:nvPicPr>
          <p:cNvPr id="558" name="Google Shape;558;p63"/>
          <p:cNvPicPr preferRelativeResize="0"/>
          <p:nvPr/>
        </p:nvPicPr>
        <p:blipFill>
          <a:blip r:embed="rId5">
            <a:alphaModFix/>
          </a:blip>
          <a:stretch>
            <a:fillRect/>
          </a:stretch>
        </p:blipFill>
        <p:spPr>
          <a:xfrm>
            <a:off x="2146288" y="3830839"/>
            <a:ext cx="965214" cy="83712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2" name="Shape 562"/>
        <p:cNvGrpSpPr/>
        <p:nvPr/>
      </p:nvGrpSpPr>
      <p:grpSpPr>
        <a:xfrm>
          <a:off x="0" y="0"/>
          <a:ext cx="0" cy="0"/>
          <a:chOff x="0" y="0"/>
          <a:chExt cx="0" cy="0"/>
        </a:xfrm>
      </p:grpSpPr>
      <p:sp>
        <p:nvSpPr>
          <p:cNvPr id="563" name="Google Shape;563;p64"/>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chemeClr val="accent2"/>
                </a:solidFill>
                <a:latin typeface="Montserrat"/>
                <a:ea typeface="Montserrat"/>
                <a:cs typeface="Montserrat"/>
                <a:sym typeface="Montserrat"/>
              </a:rPr>
              <a:t>Docker Logos</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chemeClr val="accent2"/>
              </a:solidFill>
              <a:latin typeface="Montserrat"/>
              <a:ea typeface="Montserrat"/>
              <a:cs typeface="Montserrat"/>
              <a:sym typeface="Montserrat"/>
            </a:endParaRPr>
          </a:p>
        </p:txBody>
      </p:sp>
      <p:pic>
        <p:nvPicPr>
          <p:cNvPr id="564" name="Google Shape;564;p64"/>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pic>
        <p:nvPicPr>
          <p:cNvPr id="565" name="Google Shape;565;p64"/>
          <p:cNvPicPr preferRelativeResize="0"/>
          <p:nvPr/>
        </p:nvPicPr>
        <p:blipFill>
          <a:blip r:embed="rId4">
            <a:alphaModFix/>
          </a:blip>
          <a:stretch>
            <a:fillRect/>
          </a:stretch>
        </p:blipFill>
        <p:spPr>
          <a:xfrm>
            <a:off x="1076288" y="1334987"/>
            <a:ext cx="3100388" cy="820691"/>
          </a:xfrm>
          <a:prstGeom prst="rect">
            <a:avLst/>
          </a:prstGeom>
          <a:noFill/>
          <a:ln>
            <a:noFill/>
          </a:ln>
        </p:spPr>
      </p:pic>
      <p:pic>
        <p:nvPicPr>
          <p:cNvPr id="566" name="Google Shape;566;p64"/>
          <p:cNvPicPr preferRelativeResize="0"/>
          <p:nvPr/>
        </p:nvPicPr>
        <p:blipFill>
          <a:blip r:embed="rId5">
            <a:alphaModFix/>
          </a:blip>
          <a:stretch>
            <a:fillRect/>
          </a:stretch>
        </p:blipFill>
        <p:spPr>
          <a:xfrm>
            <a:off x="1125612" y="3865013"/>
            <a:ext cx="1092425" cy="910354"/>
          </a:xfrm>
          <a:prstGeom prst="rect">
            <a:avLst/>
          </a:prstGeom>
          <a:noFill/>
          <a:ln>
            <a:noFill/>
          </a:ln>
        </p:spPr>
      </p:pic>
      <p:pic>
        <p:nvPicPr>
          <p:cNvPr id="567" name="Google Shape;567;p64"/>
          <p:cNvPicPr preferRelativeResize="0"/>
          <p:nvPr/>
        </p:nvPicPr>
        <p:blipFill>
          <a:blip r:embed="rId6">
            <a:alphaModFix/>
          </a:blip>
          <a:stretch>
            <a:fillRect/>
          </a:stretch>
        </p:blipFill>
        <p:spPr>
          <a:xfrm>
            <a:off x="1125600" y="2539563"/>
            <a:ext cx="1318177" cy="941555"/>
          </a:xfrm>
          <a:prstGeom prst="rect">
            <a:avLst/>
          </a:prstGeom>
          <a:noFill/>
          <a:ln>
            <a:noFill/>
          </a:ln>
        </p:spPr>
      </p:pic>
      <p:pic>
        <p:nvPicPr>
          <p:cNvPr id="568" name="Google Shape;568;p64"/>
          <p:cNvPicPr preferRelativeResize="0"/>
          <p:nvPr/>
        </p:nvPicPr>
        <p:blipFill>
          <a:blip r:embed="rId7">
            <a:alphaModFix/>
          </a:blip>
          <a:stretch>
            <a:fillRect/>
          </a:stretch>
        </p:blipFill>
        <p:spPr>
          <a:xfrm>
            <a:off x="4653565" y="3651778"/>
            <a:ext cx="1538288" cy="1336845"/>
          </a:xfrm>
          <a:prstGeom prst="rect">
            <a:avLst/>
          </a:prstGeom>
          <a:noFill/>
          <a:ln>
            <a:noFill/>
          </a:ln>
        </p:spPr>
      </p:pic>
      <p:pic>
        <p:nvPicPr>
          <p:cNvPr id="569" name="Google Shape;569;p64"/>
          <p:cNvPicPr preferRelativeResize="0"/>
          <p:nvPr/>
        </p:nvPicPr>
        <p:blipFill>
          <a:blip r:embed="rId8">
            <a:alphaModFix/>
          </a:blip>
          <a:stretch>
            <a:fillRect/>
          </a:stretch>
        </p:blipFill>
        <p:spPr>
          <a:xfrm>
            <a:off x="4828613" y="1334987"/>
            <a:ext cx="3100388" cy="820691"/>
          </a:xfrm>
          <a:prstGeom prst="rect">
            <a:avLst/>
          </a:prstGeom>
          <a:noFill/>
          <a:ln>
            <a:noFill/>
          </a:ln>
        </p:spPr>
      </p:pic>
      <p:pic>
        <p:nvPicPr>
          <p:cNvPr id="570" name="Google Shape;570;p64"/>
          <p:cNvPicPr preferRelativeResize="0"/>
          <p:nvPr/>
        </p:nvPicPr>
        <p:blipFill>
          <a:blip r:embed="rId9">
            <a:alphaModFix/>
          </a:blip>
          <a:stretch>
            <a:fillRect/>
          </a:stretch>
        </p:blipFill>
        <p:spPr>
          <a:xfrm>
            <a:off x="4763102" y="2356378"/>
            <a:ext cx="1319213" cy="9422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4" name="Shape 574"/>
        <p:cNvGrpSpPr/>
        <p:nvPr/>
      </p:nvGrpSpPr>
      <p:grpSpPr>
        <a:xfrm>
          <a:off x="0" y="0"/>
          <a:ext cx="0" cy="0"/>
          <a:chOff x="0" y="0"/>
          <a:chExt cx="0" cy="0"/>
        </a:xfrm>
      </p:grpSpPr>
      <p:pic>
        <p:nvPicPr>
          <p:cNvPr id="575" name="Google Shape;575;p65"/>
          <p:cNvPicPr preferRelativeResize="0"/>
          <p:nvPr/>
        </p:nvPicPr>
        <p:blipFill>
          <a:blip r:embed="rId3">
            <a:alphaModFix/>
          </a:blip>
          <a:stretch>
            <a:fillRect/>
          </a:stretch>
        </p:blipFill>
        <p:spPr>
          <a:xfrm>
            <a:off x="615954" y="1010500"/>
            <a:ext cx="2769043" cy="1448002"/>
          </a:xfrm>
          <a:prstGeom prst="rect">
            <a:avLst/>
          </a:prstGeom>
          <a:noFill/>
          <a:ln>
            <a:noFill/>
          </a:ln>
        </p:spPr>
      </p:pic>
      <p:pic>
        <p:nvPicPr>
          <p:cNvPr id="576" name="Google Shape;576;p65"/>
          <p:cNvPicPr preferRelativeResize="0"/>
          <p:nvPr/>
        </p:nvPicPr>
        <p:blipFill>
          <a:blip r:embed="rId4">
            <a:alphaModFix/>
          </a:blip>
          <a:stretch>
            <a:fillRect/>
          </a:stretch>
        </p:blipFill>
        <p:spPr>
          <a:xfrm>
            <a:off x="4732150" y="723175"/>
            <a:ext cx="3893547" cy="2030562"/>
          </a:xfrm>
          <a:prstGeom prst="rect">
            <a:avLst/>
          </a:prstGeom>
          <a:noFill/>
          <a:ln>
            <a:noFill/>
          </a:ln>
        </p:spPr>
      </p:pic>
      <p:sp>
        <p:nvSpPr>
          <p:cNvPr id="577" name="Google Shape;577;p65"/>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chemeClr val="accent2"/>
                </a:solidFill>
                <a:latin typeface="Montserrat"/>
                <a:ea typeface="Montserrat"/>
                <a:cs typeface="Montserrat"/>
                <a:sym typeface="Montserrat"/>
              </a:rPr>
              <a:t>Logos </a:t>
            </a:r>
            <a:r>
              <a:rPr lang="en" sz="2900">
                <a:solidFill>
                  <a:schemeClr val="accent2"/>
                </a:solidFill>
                <a:latin typeface="Montserrat"/>
                <a:ea typeface="Montserrat"/>
                <a:cs typeface="Montserrat"/>
                <a:sym typeface="Montserrat"/>
              </a:rPr>
              <a:t>on white</a:t>
            </a:r>
            <a:endParaRPr sz="2900">
              <a:solidFill>
                <a:schemeClr val="accent2"/>
              </a:solidFill>
              <a:latin typeface="Montserrat"/>
              <a:ea typeface="Montserrat"/>
              <a:cs typeface="Montserrat"/>
              <a:sym typeface="Montserrat"/>
            </a:endParaRPr>
          </a:p>
        </p:txBody>
      </p:sp>
      <p:pic>
        <p:nvPicPr>
          <p:cNvPr id="578" name="Google Shape;578;p65"/>
          <p:cNvPicPr preferRelativeResize="0"/>
          <p:nvPr/>
        </p:nvPicPr>
        <p:blipFill>
          <a:blip r:embed="rId5">
            <a:alphaModFix/>
          </a:blip>
          <a:stretch>
            <a:fillRect/>
          </a:stretch>
        </p:blipFill>
        <p:spPr>
          <a:xfrm>
            <a:off x="457193" y="1798554"/>
            <a:ext cx="3311524" cy="1732185"/>
          </a:xfrm>
          <a:prstGeom prst="rect">
            <a:avLst/>
          </a:prstGeom>
          <a:noFill/>
          <a:ln>
            <a:noFill/>
          </a:ln>
        </p:spPr>
      </p:pic>
      <p:pic>
        <p:nvPicPr>
          <p:cNvPr id="579" name="Google Shape;579;p65"/>
          <p:cNvPicPr preferRelativeResize="0"/>
          <p:nvPr/>
        </p:nvPicPr>
        <p:blipFill>
          <a:blip r:embed="rId6">
            <a:alphaModFix/>
          </a:blip>
          <a:stretch>
            <a:fillRect/>
          </a:stretch>
        </p:blipFill>
        <p:spPr>
          <a:xfrm>
            <a:off x="671185" y="3656221"/>
            <a:ext cx="2628195" cy="1374349"/>
          </a:xfrm>
          <a:prstGeom prst="rect">
            <a:avLst/>
          </a:prstGeom>
          <a:noFill/>
          <a:ln>
            <a:noFill/>
          </a:ln>
        </p:spPr>
      </p:pic>
      <p:pic>
        <p:nvPicPr>
          <p:cNvPr id="580" name="Google Shape;580;p65"/>
          <p:cNvPicPr preferRelativeResize="0"/>
          <p:nvPr/>
        </p:nvPicPr>
        <p:blipFill>
          <a:blip r:embed="rId7">
            <a:alphaModFix/>
          </a:blip>
          <a:stretch>
            <a:fillRect/>
          </a:stretch>
        </p:blipFill>
        <p:spPr>
          <a:xfrm>
            <a:off x="671176" y="3021307"/>
            <a:ext cx="2628195" cy="13743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4" name="Shape 584"/>
        <p:cNvGrpSpPr/>
        <p:nvPr/>
      </p:nvGrpSpPr>
      <p:grpSpPr>
        <a:xfrm>
          <a:off x="0" y="0"/>
          <a:ext cx="0" cy="0"/>
          <a:chOff x="0" y="0"/>
          <a:chExt cx="0" cy="0"/>
        </a:xfrm>
      </p:grpSpPr>
      <p:sp>
        <p:nvSpPr>
          <p:cNvPr id="585" name="Google Shape;585;p66"/>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 sz="2900">
                <a:solidFill>
                  <a:schemeClr val="accent2"/>
                </a:solidFill>
                <a:latin typeface="Montserrat"/>
                <a:ea typeface="Montserrat"/>
                <a:cs typeface="Montserrat"/>
                <a:sym typeface="Montserrat"/>
              </a:rPr>
              <a:t>Text styles</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100"/>
              <a:buFont typeface="Arial"/>
              <a:buNone/>
            </a:pPr>
            <a:r>
              <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chemeClr val="accent2"/>
              </a:solidFill>
              <a:latin typeface="Montserrat"/>
              <a:ea typeface="Montserrat"/>
              <a:cs typeface="Montserrat"/>
              <a:sym typeface="Montserrat"/>
            </a:endParaRPr>
          </a:p>
        </p:txBody>
      </p:sp>
      <p:sp>
        <p:nvSpPr>
          <p:cNvPr id="586" name="Google Shape;586;p66"/>
          <p:cNvSpPr txBox="1"/>
          <p:nvPr/>
        </p:nvSpPr>
        <p:spPr>
          <a:xfrm>
            <a:off x="457774" y="1425525"/>
            <a:ext cx="2443500" cy="628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200"/>
              </a:spcAft>
              <a:buClr>
                <a:srgbClr val="000000"/>
              </a:buClr>
              <a:buSzPts val="3600"/>
              <a:buFont typeface="Open Sans"/>
              <a:buNone/>
            </a:pPr>
            <a:r>
              <a:rPr b="1" i="0" lang="en" sz="3600" u="none" cap="none" strike="noStrike">
                <a:solidFill>
                  <a:srgbClr val="000000"/>
                </a:solidFill>
                <a:latin typeface="Montserrat"/>
                <a:ea typeface="Montserrat"/>
                <a:cs typeface="Montserrat"/>
                <a:sym typeface="Montserrat"/>
              </a:rPr>
              <a:t>Display</a:t>
            </a:r>
            <a:endParaRPr sz="500">
              <a:latin typeface="Montserrat"/>
              <a:ea typeface="Montserrat"/>
              <a:cs typeface="Montserrat"/>
              <a:sym typeface="Montserrat"/>
            </a:endParaRPr>
          </a:p>
        </p:txBody>
      </p:sp>
      <p:sp>
        <p:nvSpPr>
          <p:cNvPr id="587" name="Google Shape;587;p66"/>
          <p:cNvSpPr txBox="1"/>
          <p:nvPr/>
        </p:nvSpPr>
        <p:spPr>
          <a:xfrm>
            <a:off x="457774" y="2455950"/>
            <a:ext cx="2515800" cy="49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200"/>
              </a:spcAft>
              <a:buClr>
                <a:srgbClr val="000000"/>
              </a:buClr>
              <a:buSzPts val="2900"/>
              <a:buFont typeface="Open Sans"/>
              <a:buNone/>
            </a:pPr>
            <a:r>
              <a:rPr b="1" i="0" lang="en" sz="3000" u="none" cap="none" strike="noStrike">
                <a:solidFill>
                  <a:srgbClr val="000000"/>
                </a:solidFill>
                <a:latin typeface="Montserrat"/>
                <a:ea typeface="Montserrat"/>
                <a:cs typeface="Montserrat"/>
                <a:sym typeface="Montserrat"/>
              </a:rPr>
              <a:t>Slide Title</a:t>
            </a:r>
            <a:endParaRPr sz="3000">
              <a:latin typeface="Montserrat"/>
              <a:ea typeface="Montserrat"/>
              <a:cs typeface="Montserrat"/>
              <a:sym typeface="Montserrat"/>
            </a:endParaRPr>
          </a:p>
        </p:txBody>
      </p:sp>
      <p:sp>
        <p:nvSpPr>
          <p:cNvPr id="588" name="Google Shape;588;p66"/>
          <p:cNvSpPr txBox="1"/>
          <p:nvPr/>
        </p:nvSpPr>
        <p:spPr>
          <a:xfrm>
            <a:off x="3257251" y="1425525"/>
            <a:ext cx="2203500" cy="31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Open Sans"/>
              <a:buNone/>
            </a:pPr>
            <a:r>
              <a:rPr b="1" i="0" lang="en" u="none" cap="none" strike="noStrike">
                <a:solidFill>
                  <a:srgbClr val="000000"/>
                </a:solidFill>
                <a:latin typeface="Montserrat"/>
                <a:ea typeface="Montserrat"/>
                <a:cs typeface="Montserrat"/>
                <a:sym typeface="Montserrat"/>
              </a:rPr>
              <a:t>Section Title</a:t>
            </a:r>
            <a:endParaRPr>
              <a:latin typeface="Montserrat"/>
              <a:ea typeface="Montserrat"/>
              <a:cs typeface="Montserrat"/>
              <a:sym typeface="Montserrat"/>
            </a:endParaRPr>
          </a:p>
        </p:txBody>
      </p:sp>
      <p:sp>
        <p:nvSpPr>
          <p:cNvPr id="589" name="Google Shape;589;p66"/>
          <p:cNvSpPr txBox="1"/>
          <p:nvPr/>
        </p:nvSpPr>
        <p:spPr>
          <a:xfrm>
            <a:off x="6057388" y="2024875"/>
            <a:ext cx="424500" cy="2334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484861"/>
              </a:buClr>
              <a:buSzPts val="1400"/>
              <a:buFont typeface="Open Sans"/>
              <a:buNone/>
            </a:pPr>
            <a:r>
              <a:rPr i="0" lang="en" sz="1400" u="none" cap="none" strike="noStrike">
                <a:solidFill>
                  <a:srgbClr val="484861"/>
                </a:solidFill>
                <a:latin typeface="Open Sans"/>
                <a:ea typeface="Open Sans"/>
                <a:cs typeface="Open Sans"/>
                <a:sym typeface="Open Sans"/>
              </a:rPr>
              <a:t>Body</a:t>
            </a:r>
            <a:endParaRPr sz="500">
              <a:latin typeface="Open Sans"/>
              <a:ea typeface="Open Sans"/>
              <a:cs typeface="Open Sans"/>
              <a:sym typeface="Open Sans"/>
            </a:endParaRPr>
          </a:p>
        </p:txBody>
      </p:sp>
      <p:sp>
        <p:nvSpPr>
          <p:cNvPr id="590" name="Google Shape;590;p66"/>
          <p:cNvSpPr txBox="1"/>
          <p:nvPr/>
        </p:nvSpPr>
        <p:spPr>
          <a:xfrm>
            <a:off x="3257252" y="2024875"/>
            <a:ext cx="2360400" cy="2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Open Sans"/>
              <a:buNone/>
            </a:pPr>
            <a:r>
              <a:rPr b="1" i="0" lang="en" sz="1400" u="none" cap="none" strike="noStrike">
                <a:solidFill>
                  <a:srgbClr val="000000"/>
                </a:solidFill>
                <a:latin typeface="Open Sans"/>
                <a:ea typeface="Open Sans"/>
                <a:cs typeface="Open Sans"/>
                <a:sym typeface="Open Sans"/>
              </a:rPr>
              <a:t>Paragraph Title</a:t>
            </a:r>
            <a:endParaRPr sz="500">
              <a:latin typeface="Open Sans"/>
              <a:ea typeface="Open Sans"/>
              <a:cs typeface="Open Sans"/>
              <a:sym typeface="Open Sans"/>
            </a:endParaRPr>
          </a:p>
        </p:txBody>
      </p:sp>
      <p:sp>
        <p:nvSpPr>
          <p:cNvPr id="591" name="Google Shape;591;p66"/>
          <p:cNvSpPr txBox="1"/>
          <p:nvPr/>
        </p:nvSpPr>
        <p:spPr>
          <a:xfrm>
            <a:off x="6057388" y="3034477"/>
            <a:ext cx="3180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396A2"/>
              </a:buClr>
              <a:buSzPts val="700"/>
              <a:buFont typeface="Open Sans"/>
              <a:buNone/>
            </a:pPr>
            <a:r>
              <a:rPr i="1" lang="en" sz="700" u="none" cap="none" strike="noStrike">
                <a:solidFill>
                  <a:srgbClr val="9396A2"/>
                </a:solidFill>
                <a:latin typeface="Open Sans"/>
                <a:ea typeface="Open Sans"/>
                <a:cs typeface="Open Sans"/>
                <a:sym typeface="Open Sans"/>
              </a:rPr>
              <a:t>Caption</a:t>
            </a:r>
            <a:endParaRPr sz="500">
              <a:latin typeface="Open Sans"/>
              <a:ea typeface="Open Sans"/>
              <a:cs typeface="Open Sans"/>
              <a:sym typeface="Open Sans"/>
            </a:endParaRPr>
          </a:p>
        </p:txBody>
      </p:sp>
      <p:sp>
        <p:nvSpPr>
          <p:cNvPr id="592" name="Google Shape;592;p66"/>
          <p:cNvSpPr txBox="1"/>
          <p:nvPr/>
        </p:nvSpPr>
        <p:spPr>
          <a:xfrm>
            <a:off x="6057388" y="2545443"/>
            <a:ext cx="669600" cy="1716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484861"/>
              </a:buClr>
              <a:buSzPts val="1000"/>
              <a:buFont typeface="Open Sans"/>
              <a:buNone/>
            </a:pPr>
            <a:r>
              <a:rPr i="0" lang="en" sz="1000" u="none" cap="none" strike="noStrike">
                <a:solidFill>
                  <a:srgbClr val="484861"/>
                </a:solidFill>
                <a:latin typeface="Open Sans"/>
                <a:ea typeface="Open Sans"/>
                <a:cs typeface="Open Sans"/>
                <a:sym typeface="Open Sans"/>
              </a:rPr>
              <a:t>Small Body</a:t>
            </a:r>
            <a:endParaRPr sz="500">
              <a:latin typeface="Open Sans"/>
              <a:ea typeface="Open Sans"/>
              <a:cs typeface="Open Sans"/>
              <a:sym typeface="Open Sans"/>
            </a:endParaRPr>
          </a:p>
        </p:txBody>
      </p:sp>
      <p:sp>
        <p:nvSpPr>
          <p:cNvPr id="593" name="Google Shape;593;p66"/>
          <p:cNvSpPr txBox="1"/>
          <p:nvPr/>
        </p:nvSpPr>
        <p:spPr>
          <a:xfrm>
            <a:off x="3257247" y="2545443"/>
            <a:ext cx="1374900" cy="171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000"/>
              <a:buFont typeface="Open Sans"/>
              <a:buNone/>
            </a:pPr>
            <a:r>
              <a:rPr b="1" i="0" lang="en" sz="1000" u="none" cap="none" strike="noStrike">
                <a:solidFill>
                  <a:srgbClr val="000000"/>
                </a:solidFill>
                <a:latin typeface="Open Sans"/>
                <a:ea typeface="Open Sans"/>
                <a:cs typeface="Open Sans"/>
                <a:sym typeface="Open Sans"/>
              </a:rPr>
              <a:t>Small Paragraph Title</a:t>
            </a:r>
            <a:endParaRPr sz="500">
              <a:latin typeface="Open Sans"/>
              <a:ea typeface="Open Sans"/>
              <a:cs typeface="Open Sans"/>
              <a:sym typeface="Open Sans"/>
            </a:endParaRPr>
          </a:p>
        </p:txBody>
      </p:sp>
      <p:sp>
        <p:nvSpPr>
          <p:cNvPr id="594" name="Google Shape;594;p66"/>
          <p:cNvSpPr txBox="1"/>
          <p:nvPr/>
        </p:nvSpPr>
        <p:spPr>
          <a:xfrm>
            <a:off x="6057388" y="1425525"/>
            <a:ext cx="1220700" cy="3144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484861"/>
              </a:buClr>
              <a:buSzPts val="1800"/>
              <a:buFont typeface="Open Sans"/>
              <a:buNone/>
            </a:pPr>
            <a:r>
              <a:rPr i="0" lang="en" sz="1800" u="none" cap="none" strike="noStrike">
                <a:solidFill>
                  <a:srgbClr val="484861"/>
                </a:solidFill>
                <a:latin typeface="Open Sans"/>
                <a:ea typeface="Open Sans"/>
                <a:cs typeface="Open Sans"/>
                <a:sym typeface="Open Sans"/>
              </a:rPr>
              <a:t>Large Body</a:t>
            </a:r>
            <a:endParaRPr sz="500">
              <a:latin typeface="Open Sans"/>
              <a:ea typeface="Open Sans"/>
              <a:cs typeface="Open Sans"/>
              <a:sym typeface="Open Sans"/>
            </a:endParaRPr>
          </a:p>
        </p:txBody>
      </p:sp>
      <p:sp>
        <p:nvSpPr>
          <p:cNvPr id="595" name="Google Shape;595;p66"/>
          <p:cNvSpPr txBox="1"/>
          <p:nvPr/>
        </p:nvSpPr>
        <p:spPr>
          <a:xfrm>
            <a:off x="3273321" y="3034477"/>
            <a:ext cx="365100" cy="15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9396A2"/>
              </a:buClr>
              <a:buSzPts val="900"/>
              <a:buFont typeface="Open Sans"/>
              <a:buNone/>
            </a:pPr>
            <a:r>
              <a:rPr b="1" i="0" lang="en" sz="900" u="none" cap="none" strike="noStrike">
                <a:solidFill>
                  <a:srgbClr val="9396A2"/>
                </a:solidFill>
                <a:latin typeface="Open Sans"/>
                <a:ea typeface="Open Sans"/>
                <a:cs typeface="Open Sans"/>
                <a:sym typeface="Open Sans"/>
              </a:rPr>
              <a:t>LABEL</a:t>
            </a:r>
            <a:endParaRPr sz="500">
              <a:latin typeface="Open Sans"/>
              <a:ea typeface="Open Sans"/>
              <a:cs typeface="Open Sans"/>
              <a:sym typeface="Open Sans"/>
            </a:endParaRPr>
          </a:p>
        </p:txBody>
      </p:sp>
      <p:pic>
        <p:nvPicPr>
          <p:cNvPr id="596" name="Google Shape;596;p66"/>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0" name="Shape 600"/>
        <p:cNvGrpSpPr/>
        <p:nvPr/>
      </p:nvGrpSpPr>
      <p:grpSpPr>
        <a:xfrm>
          <a:off x="0" y="0"/>
          <a:ext cx="0" cy="0"/>
          <a:chOff x="0" y="0"/>
          <a:chExt cx="0" cy="0"/>
        </a:xfrm>
      </p:grpSpPr>
      <p:sp>
        <p:nvSpPr>
          <p:cNvPr id="601" name="Google Shape;601;p67"/>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chemeClr val="accent2"/>
                </a:solidFill>
                <a:latin typeface="Montserrat"/>
                <a:ea typeface="Montserrat"/>
                <a:cs typeface="Montserrat"/>
                <a:sym typeface="Montserrat"/>
              </a:rPr>
              <a:t>Color Palette</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chemeClr val="accent2"/>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chemeClr val="accent2"/>
              </a:solidFill>
              <a:latin typeface="Montserrat"/>
              <a:ea typeface="Montserrat"/>
              <a:cs typeface="Montserrat"/>
              <a:sym typeface="Montserrat"/>
            </a:endParaRPr>
          </a:p>
        </p:txBody>
      </p:sp>
      <p:pic>
        <p:nvPicPr>
          <p:cNvPr id="602" name="Google Shape;602;p67"/>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sp>
        <p:nvSpPr>
          <p:cNvPr id="603" name="Google Shape;603;p67"/>
          <p:cNvSpPr txBox="1"/>
          <p:nvPr/>
        </p:nvSpPr>
        <p:spPr>
          <a:xfrm>
            <a:off x="457767" y="1654362"/>
            <a:ext cx="1582500" cy="564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600"/>
              <a:buFont typeface="Helvetica Neue"/>
              <a:buNone/>
            </a:pPr>
            <a:r>
              <a:rPr i="0" lang="en" sz="1600" u="none" cap="none" strike="noStrike">
                <a:solidFill>
                  <a:srgbClr val="000000"/>
                </a:solidFill>
                <a:latin typeface="Open Sans"/>
                <a:ea typeface="Open Sans"/>
                <a:cs typeface="Open Sans"/>
                <a:sym typeface="Open Sans"/>
              </a:rPr>
              <a:t>Primary </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Helvetica Neue"/>
              <a:buNone/>
            </a:pPr>
            <a:r>
              <a:rPr i="0" lang="en" sz="1600" u="none" cap="none" strike="noStrike">
                <a:solidFill>
                  <a:srgbClr val="000000"/>
                </a:solidFill>
                <a:latin typeface="Open Sans"/>
                <a:ea typeface="Open Sans"/>
                <a:cs typeface="Open Sans"/>
                <a:sym typeface="Open Sans"/>
              </a:rPr>
              <a:t>Color Palette</a:t>
            </a:r>
            <a:endParaRPr>
              <a:latin typeface="Open Sans"/>
              <a:ea typeface="Open Sans"/>
              <a:cs typeface="Open Sans"/>
              <a:sym typeface="Open Sans"/>
            </a:endParaRPr>
          </a:p>
        </p:txBody>
      </p:sp>
      <p:sp>
        <p:nvSpPr>
          <p:cNvPr id="604" name="Google Shape;604;p67"/>
          <p:cNvSpPr txBox="1"/>
          <p:nvPr/>
        </p:nvSpPr>
        <p:spPr>
          <a:xfrm>
            <a:off x="457767" y="3065147"/>
            <a:ext cx="2018700" cy="564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1600"/>
              <a:buFont typeface="Helvetica Neue"/>
              <a:buNone/>
            </a:pPr>
            <a:r>
              <a:rPr i="0" lang="en" sz="1600" u="none" cap="none" strike="noStrike">
                <a:solidFill>
                  <a:srgbClr val="000000"/>
                </a:solidFill>
                <a:latin typeface="Open Sans"/>
                <a:ea typeface="Open Sans"/>
                <a:cs typeface="Open Sans"/>
                <a:sym typeface="Open Sans"/>
              </a:rPr>
              <a:t>Secondary </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Helvetica Neue"/>
              <a:buNone/>
            </a:pPr>
            <a:r>
              <a:rPr i="0" lang="en" sz="1600" u="none" cap="none" strike="noStrike">
                <a:solidFill>
                  <a:srgbClr val="000000"/>
                </a:solidFill>
                <a:latin typeface="Open Sans"/>
                <a:ea typeface="Open Sans"/>
                <a:cs typeface="Open Sans"/>
                <a:sym typeface="Open Sans"/>
              </a:rPr>
              <a:t>Color Palette</a:t>
            </a:r>
            <a:endParaRPr>
              <a:latin typeface="Open Sans"/>
              <a:ea typeface="Open Sans"/>
              <a:cs typeface="Open Sans"/>
              <a:sym typeface="Open Sans"/>
            </a:endParaRPr>
          </a:p>
        </p:txBody>
      </p:sp>
      <p:sp>
        <p:nvSpPr>
          <p:cNvPr id="605" name="Google Shape;605;p67"/>
          <p:cNvSpPr/>
          <p:nvPr/>
        </p:nvSpPr>
        <p:spPr>
          <a:xfrm>
            <a:off x="2040269" y="1848207"/>
            <a:ext cx="1010100" cy="303000"/>
          </a:xfrm>
          <a:prstGeom prst="rect">
            <a:avLst/>
          </a:prstGeom>
          <a:solidFill>
            <a:srgbClr val="017CFF"/>
          </a:solid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06" name="Google Shape;606;p67"/>
          <p:cNvSpPr/>
          <p:nvPr/>
        </p:nvSpPr>
        <p:spPr>
          <a:xfrm>
            <a:off x="4320093" y="1848207"/>
            <a:ext cx="1010100" cy="303000"/>
          </a:xfrm>
          <a:prstGeom prst="rect">
            <a:avLst/>
          </a:prstGeom>
          <a:solidFill>
            <a:srgbClr val="14152F"/>
          </a:solid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07" name="Google Shape;607;p67"/>
          <p:cNvSpPr/>
          <p:nvPr/>
        </p:nvSpPr>
        <p:spPr>
          <a:xfrm>
            <a:off x="3180723" y="1848207"/>
            <a:ext cx="1010100" cy="303000"/>
          </a:xfrm>
          <a:prstGeom prst="rect">
            <a:avLst/>
          </a:prstGeom>
          <a:solidFill>
            <a:srgbClr val="EEEEEE">
              <a:alpha val="31840"/>
            </a:srgbClr>
          </a:solidFill>
          <a:ln cap="flat" cmpd="sng" w="12700">
            <a:solidFill>
              <a:srgbClr val="FAFAFA"/>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08" name="Google Shape;608;p67"/>
          <p:cNvSpPr/>
          <p:nvPr/>
        </p:nvSpPr>
        <p:spPr>
          <a:xfrm>
            <a:off x="3180728" y="3260318"/>
            <a:ext cx="1010100" cy="303000"/>
          </a:xfrm>
          <a:prstGeom prst="rect">
            <a:avLst/>
          </a:prstGeom>
          <a:solidFill>
            <a:srgbClr val="FF3F73"/>
          </a:solid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09" name="Google Shape;609;p67"/>
          <p:cNvSpPr/>
          <p:nvPr/>
        </p:nvSpPr>
        <p:spPr>
          <a:xfrm>
            <a:off x="2040269" y="3260318"/>
            <a:ext cx="1010100" cy="303000"/>
          </a:xfrm>
          <a:prstGeom prst="rect">
            <a:avLst/>
          </a:prstGeom>
          <a:solidFill>
            <a:srgbClr val="01C6B4"/>
          </a:solid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
        <p:nvSpPr>
          <p:cNvPr id="610" name="Google Shape;610;p67"/>
          <p:cNvSpPr/>
          <p:nvPr/>
        </p:nvSpPr>
        <p:spPr>
          <a:xfrm>
            <a:off x="4320098" y="3260318"/>
            <a:ext cx="1010100" cy="303000"/>
          </a:xfrm>
          <a:prstGeom prst="rect">
            <a:avLst/>
          </a:prstGeom>
          <a:solidFill>
            <a:srgbClr val="FFA328"/>
          </a:solid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500"/>
              <a:buFont typeface="Helvetica Neue"/>
              <a:buNone/>
            </a:pPr>
            <a:r>
              <a:t/>
            </a:r>
            <a:endParaRPr b="0" i="0" sz="15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152F"/>
        </a:solidFill>
      </p:bgPr>
    </p:bg>
    <p:spTree>
      <p:nvGrpSpPr>
        <p:cNvPr id="614" name="Shape 614"/>
        <p:cNvGrpSpPr/>
        <p:nvPr/>
      </p:nvGrpSpPr>
      <p:grpSpPr>
        <a:xfrm>
          <a:off x="0" y="0"/>
          <a:ext cx="0" cy="0"/>
          <a:chOff x="0" y="0"/>
          <a:chExt cx="0" cy="0"/>
        </a:xfrm>
      </p:grpSpPr>
      <p:sp>
        <p:nvSpPr>
          <p:cNvPr id="615" name="Google Shape;615;p68"/>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rgbClr val="FFFFFF"/>
                </a:solidFill>
                <a:latin typeface="Montserrat"/>
                <a:ea typeface="Montserrat"/>
                <a:cs typeface="Montserrat"/>
                <a:sym typeface="Montserrat"/>
              </a:rPr>
              <a:t>Icons</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p:txBody>
      </p:sp>
      <p:pic>
        <p:nvPicPr>
          <p:cNvPr id="616" name="Google Shape;616;p68"/>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sp>
        <p:nvSpPr>
          <p:cNvPr id="617" name="Google Shape;617;p68"/>
          <p:cNvSpPr/>
          <p:nvPr/>
        </p:nvSpPr>
        <p:spPr>
          <a:xfrm>
            <a:off x="2435645" y="783539"/>
            <a:ext cx="170802" cy="209661"/>
          </a:xfrm>
          <a:custGeom>
            <a:rect b="b" l="l" r="r" t="t"/>
            <a:pathLst>
              <a:path extrusionOk="0" h="21559" w="21600">
                <a:moveTo>
                  <a:pt x="10499" y="50"/>
                </a:moveTo>
                <a:lnTo>
                  <a:pt x="9459" y="338"/>
                </a:lnTo>
                <a:cubicBezTo>
                  <a:pt x="6903"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60" y="21583"/>
                  <a:pt x="10903" y="21583"/>
                  <a:pt x="11101" y="21486"/>
                </a:cubicBezTo>
                <a:lnTo>
                  <a:pt x="16486" y="18865"/>
                </a:lnTo>
                <a:cubicBezTo>
                  <a:pt x="19798" y="17307"/>
                  <a:pt x="21600" y="14834"/>
                  <a:pt x="21600" y="12171"/>
                </a:cubicBezTo>
                <a:lnTo>
                  <a:pt x="21600" y="1792"/>
                </a:lnTo>
                <a:cubicBezTo>
                  <a:pt x="21600" y="1627"/>
                  <a:pt x="21512" y="1500"/>
                  <a:pt x="21392" y="1403"/>
                </a:cubicBezTo>
                <a:cubicBezTo>
                  <a:pt x="21272" y="1305"/>
                  <a:pt x="21071" y="1268"/>
                  <a:pt x="20914" y="1268"/>
                </a:cubicBezTo>
                <a:lnTo>
                  <a:pt x="20082" y="1335"/>
                </a:lnTo>
                <a:cubicBezTo>
                  <a:pt x="17328" y="1433"/>
                  <a:pt x="14605" y="1117"/>
                  <a:pt x="11975" y="338"/>
                </a:cubicBezTo>
                <a:lnTo>
                  <a:pt x="10935" y="50"/>
                </a:lnTo>
                <a:cubicBezTo>
                  <a:pt x="10815" y="-17"/>
                  <a:pt x="10660" y="-17"/>
                  <a:pt x="10499" y="50"/>
                </a:cubicBezTo>
                <a:close/>
                <a:moveTo>
                  <a:pt x="10727" y="1048"/>
                </a:moveTo>
                <a:lnTo>
                  <a:pt x="11580" y="1301"/>
                </a:lnTo>
                <a:cubicBezTo>
                  <a:pt x="14334" y="2110"/>
                  <a:pt x="17229" y="2447"/>
                  <a:pt x="20145" y="2349"/>
                </a:cubicBezTo>
                <a:lnTo>
                  <a:pt x="20353" y="2316"/>
                </a:lnTo>
                <a:lnTo>
                  <a:pt x="20353" y="12171"/>
                </a:lnTo>
                <a:cubicBezTo>
                  <a:pt x="20353" y="14445"/>
                  <a:pt x="18835" y="16589"/>
                  <a:pt x="15841" y="17986"/>
                </a:cubicBezTo>
                <a:lnTo>
                  <a:pt x="10769" y="20454"/>
                </a:lnTo>
                <a:lnTo>
                  <a:pt x="5696" y="17986"/>
                </a:lnTo>
                <a:cubicBezTo>
                  <a:pt x="2702" y="16589"/>
                  <a:pt x="1227" y="14445"/>
                  <a:pt x="1227" y="12171"/>
                </a:cubicBezTo>
                <a:lnTo>
                  <a:pt x="1227" y="2349"/>
                </a:lnTo>
                <a:lnTo>
                  <a:pt x="1268" y="2349"/>
                </a:lnTo>
                <a:cubicBezTo>
                  <a:pt x="1268" y="2349"/>
                  <a:pt x="1310" y="2349"/>
                  <a:pt x="1310" y="2349"/>
                </a:cubicBezTo>
                <a:cubicBezTo>
                  <a:pt x="4184" y="2447"/>
                  <a:pt x="7183" y="2110"/>
                  <a:pt x="9896" y="1301"/>
                </a:cubicBezTo>
                <a:lnTo>
                  <a:pt x="10727" y="1048"/>
                </a:lnTo>
                <a:close/>
                <a:moveTo>
                  <a:pt x="16486" y="6508"/>
                </a:moveTo>
                <a:lnTo>
                  <a:pt x="9126" y="12408"/>
                </a:lnTo>
                <a:lnTo>
                  <a:pt x="6341" y="10109"/>
                </a:lnTo>
                <a:lnTo>
                  <a:pt x="5426" y="10853"/>
                </a:lnTo>
                <a:lnTo>
                  <a:pt x="9126" y="13895"/>
                </a:lnTo>
                <a:lnTo>
                  <a:pt x="17401" y="7252"/>
                </a:lnTo>
                <a:lnTo>
                  <a:pt x="16486" y="6508"/>
                </a:ln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18" name="Google Shape;618;p68"/>
          <p:cNvSpPr/>
          <p:nvPr/>
        </p:nvSpPr>
        <p:spPr>
          <a:xfrm>
            <a:off x="3601166" y="783539"/>
            <a:ext cx="170802" cy="209661"/>
          </a:xfrm>
          <a:custGeom>
            <a:rect b="b" l="l" r="r" t="t"/>
            <a:pathLst>
              <a:path extrusionOk="0" h="21559" w="21600">
                <a:moveTo>
                  <a:pt x="10499" y="50"/>
                </a:moveTo>
                <a:lnTo>
                  <a:pt x="9459" y="338"/>
                </a:lnTo>
                <a:cubicBezTo>
                  <a:pt x="6907"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55" y="21583"/>
                  <a:pt x="10899" y="21583"/>
                  <a:pt x="11101" y="21486"/>
                </a:cubicBezTo>
                <a:lnTo>
                  <a:pt x="16486" y="18865"/>
                </a:lnTo>
                <a:cubicBezTo>
                  <a:pt x="19802" y="17307"/>
                  <a:pt x="21600" y="14834"/>
                  <a:pt x="21600" y="12171"/>
                </a:cubicBezTo>
                <a:lnTo>
                  <a:pt x="21600" y="1792"/>
                </a:lnTo>
                <a:cubicBezTo>
                  <a:pt x="21600" y="1627"/>
                  <a:pt x="21512" y="1500"/>
                  <a:pt x="21392" y="1403"/>
                </a:cubicBezTo>
                <a:cubicBezTo>
                  <a:pt x="21272" y="1305"/>
                  <a:pt x="21075" y="1268"/>
                  <a:pt x="20914" y="1268"/>
                </a:cubicBezTo>
                <a:lnTo>
                  <a:pt x="20062" y="1335"/>
                </a:lnTo>
                <a:cubicBezTo>
                  <a:pt x="17307" y="1433"/>
                  <a:pt x="14609" y="1117"/>
                  <a:pt x="11975" y="338"/>
                </a:cubicBezTo>
                <a:lnTo>
                  <a:pt x="10935" y="50"/>
                </a:lnTo>
                <a:cubicBezTo>
                  <a:pt x="10815" y="-17"/>
                  <a:pt x="10655" y="-17"/>
                  <a:pt x="10499" y="50"/>
                </a:cubicBezTo>
                <a:close/>
                <a:moveTo>
                  <a:pt x="10727" y="1048"/>
                </a:moveTo>
                <a:lnTo>
                  <a:pt x="11580" y="1301"/>
                </a:lnTo>
                <a:cubicBezTo>
                  <a:pt x="14329" y="2110"/>
                  <a:pt x="17229" y="2447"/>
                  <a:pt x="20145" y="2349"/>
                </a:cubicBezTo>
                <a:lnTo>
                  <a:pt x="20353" y="2316"/>
                </a:lnTo>
                <a:lnTo>
                  <a:pt x="20353" y="12171"/>
                </a:lnTo>
                <a:cubicBezTo>
                  <a:pt x="20353" y="14445"/>
                  <a:pt x="18835" y="16589"/>
                  <a:pt x="15841" y="17986"/>
                </a:cubicBezTo>
                <a:lnTo>
                  <a:pt x="10769" y="20454"/>
                </a:lnTo>
                <a:lnTo>
                  <a:pt x="5696" y="17986"/>
                </a:lnTo>
                <a:cubicBezTo>
                  <a:pt x="2739" y="16589"/>
                  <a:pt x="1227" y="14445"/>
                  <a:pt x="1227" y="12171"/>
                </a:cubicBezTo>
                <a:lnTo>
                  <a:pt x="1227" y="2349"/>
                </a:lnTo>
                <a:lnTo>
                  <a:pt x="1268" y="2349"/>
                </a:lnTo>
                <a:cubicBezTo>
                  <a:pt x="1268" y="2349"/>
                  <a:pt x="1310" y="2349"/>
                  <a:pt x="1310" y="2349"/>
                </a:cubicBezTo>
                <a:cubicBezTo>
                  <a:pt x="4179" y="2447"/>
                  <a:pt x="7178" y="2110"/>
                  <a:pt x="9896" y="1301"/>
                </a:cubicBezTo>
                <a:lnTo>
                  <a:pt x="10727" y="1048"/>
                </a:lnTo>
                <a:close/>
                <a:moveTo>
                  <a:pt x="6070" y="6474"/>
                </a:moveTo>
                <a:cubicBezTo>
                  <a:pt x="4633" y="6474"/>
                  <a:pt x="3472" y="7419"/>
                  <a:pt x="3472" y="8553"/>
                </a:cubicBezTo>
                <a:cubicBezTo>
                  <a:pt x="3472" y="9722"/>
                  <a:pt x="4633" y="10650"/>
                  <a:pt x="6070" y="10650"/>
                </a:cubicBezTo>
                <a:cubicBezTo>
                  <a:pt x="7305" y="10650"/>
                  <a:pt x="8346" y="9967"/>
                  <a:pt x="8586" y="9027"/>
                </a:cubicBezTo>
                <a:lnTo>
                  <a:pt x="17525" y="9027"/>
                </a:lnTo>
                <a:cubicBezTo>
                  <a:pt x="17843" y="9027"/>
                  <a:pt x="18128" y="8812"/>
                  <a:pt x="18128" y="8553"/>
                </a:cubicBezTo>
                <a:cubicBezTo>
                  <a:pt x="18128" y="8295"/>
                  <a:pt x="17843" y="8097"/>
                  <a:pt x="17525" y="8097"/>
                </a:cubicBezTo>
                <a:lnTo>
                  <a:pt x="8586" y="8097"/>
                </a:lnTo>
                <a:cubicBezTo>
                  <a:pt x="8346" y="7153"/>
                  <a:pt x="7305" y="6474"/>
                  <a:pt x="6070" y="6474"/>
                </a:cubicBezTo>
                <a:close/>
                <a:moveTo>
                  <a:pt x="6070" y="7370"/>
                </a:moveTo>
                <a:cubicBezTo>
                  <a:pt x="6867" y="7370"/>
                  <a:pt x="7505" y="7935"/>
                  <a:pt x="7505" y="8553"/>
                </a:cubicBezTo>
                <a:cubicBezTo>
                  <a:pt x="7505" y="9201"/>
                  <a:pt x="6867" y="9720"/>
                  <a:pt x="6070" y="9720"/>
                </a:cubicBezTo>
                <a:cubicBezTo>
                  <a:pt x="5269" y="9720"/>
                  <a:pt x="4636" y="9201"/>
                  <a:pt x="4636" y="8553"/>
                </a:cubicBezTo>
                <a:cubicBezTo>
                  <a:pt x="4636" y="7935"/>
                  <a:pt x="5269" y="7370"/>
                  <a:pt x="6070" y="7370"/>
                </a:cubicBezTo>
                <a:close/>
                <a:moveTo>
                  <a:pt x="13596" y="10227"/>
                </a:moveTo>
                <a:cubicBezTo>
                  <a:pt x="13278" y="10227"/>
                  <a:pt x="13014" y="10425"/>
                  <a:pt x="13014" y="10683"/>
                </a:cubicBezTo>
                <a:cubicBezTo>
                  <a:pt x="13014" y="10942"/>
                  <a:pt x="13278" y="11174"/>
                  <a:pt x="13596" y="11174"/>
                </a:cubicBezTo>
                <a:lnTo>
                  <a:pt x="17525" y="11174"/>
                </a:lnTo>
                <a:cubicBezTo>
                  <a:pt x="17843" y="11174"/>
                  <a:pt x="18128" y="10942"/>
                  <a:pt x="18128" y="10683"/>
                </a:cubicBezTo>
                <a:cubicBezTo>
                  <a:pt x="18128" y="10425"/>
                  <a:pt x="17843" y="10227"/>
                  <a:pt x="17525" y="10227"/>
                </a:cubicBezTo>
                <a:lnTo>
                  <a:pt x="13596" y="10227"/>
                </a:ln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19" name="Google Shape;619;p68"/>
          <p:cNvSpPr/>
          <p:nvPr/>
        </p:nvSpPr>
        <p:spPr>
          <a:xfrm>
            <a:off x="3191186" y="781510"/>
            <a:ext cx="213783" cy="213732"/>
          </a:xfrm>
          <a:custGeom>
            <a:rect b="b" l="l" r="r" t="t"/>
            <a:pathLst>
              <a:path extrusionOk="0" h="21600" w="21389">
                <a:moveTo>
                  <a:pt x="10696" y="0"/>
                </a:moveTo>
                <a:cubicBezTo>
                  <a:pt x="8579" y="0"/>
                  <a:pt x="6525" y="629"/>
                  <a:pt x="4758" y="1811"/>
                </a:cubicBezTo>
                <a:cubicBezTo>
                  <a:pt x="2986" y="2989"/>
                  <a:pt x="1630" y="4686"/>
                  <a:pt x="809" y="6663"/>
                </a:cubicBezTo>
                <a:cubicBezTo>
                  <a:pt x="19" y="8640"/>
                  <a:pt x="-211" y="10804"/>
                  <a:pt x="201" y="12910"/>
                </a:cubicBezTo>
                <a:cubicBezTo>
                  <a:pt x="613" y="15016"/>
                  <a:pt x="1629" y="16924"/>
                  <a:pt x="3145" y="18426"/>
                </a:cubicBezTo>
                <a:cubicBezTo>
                  <a:pt x="4629" y="19954"/>
                  <a:pt x="6555" y="20988"/>
                  <a:pt x="8607" y="21401"/>
                </a:cubicBezTo>
                <a:cubicBezTo>
                  <a:pt x="9296" y="21541"/>
                  <a:pt x="9987" y="21600"/>
                  <a:pt x="10680" y="21600"/>
                </a:cubicBezTo>
                <a:cubicBezTo>
                  <a:pt x="12087" y="21600"/>
                  <a:pt x="13484" y="21320"/>
                  <a:pt x="14792" y="20786"/>
                </a:cubicBezTo>
                <a:cubicBezTo>
                  <a:pt x="16753" y="19954"/>
                  <a:pt x="18430" y="18584"/>
                  <a:pt x="19596" y="16798"/>
                </a:cubicBezTo>
                <a:cubicBezTo>
                  <a:pt x="20766" y="15009"/>
                  <a:pt x="21389" y="12939"/>
                  <a:pt x="21389" y="10800"/>
                </a:cubicBezTo>
                <a:cubicBezTo>
                  <a:pt x="21389" y="7932"/>
                  <a:pt x="20254" y="5196"/>
                  <a:pt x="18263" y="3157"/>
                </a:cubicBezTo>
                <a:cubicBezTo>
                  <a:pt x="16244" y="1147"/>
                  <a:pt x="13539" y="0"/>
                  <a:pt x="10696" y="0"/>
                </a:cubicBezTo>
                <a:close/>
                <a:moveTo>
                  <a:pt x="10696" y="947"/>
                </a:moveTo>
                <a:cubicBezTo>
                  <a:pt x="11968" y="947"/>
                  <a:pt x="13237" y="1200"/>
                  <a:pt x="14414" y="1711"/>
                </a:cubicBezTo>
                <a:cubicBezTo>
                  <a:pt x="16215" y="2444"/>
                  <a:pt x="17731" y="3723"/>
                  <a:pt x="18806" y="5317"/>
                </a:cubicBezTo>
                <a:cubicBezTo>
                  <a:pt x="19878" y="6944"/>
                  <a:pt x="20451" y="8856"/>
                  <a:pt x="20451" y="10800"/>
                </a:cubicBezTo>
                <a:cubicBezTo>
                  <a:pt x="20451" y="13418"/>
                  <a:pt x="19402" y="15910"/>
                  <a:pt x="17572" y="17762"/>
                </a:cubicBezTo>
                <a:cubicBezTo>
                  <a:pt x="15772" y="19610"/>
                  <a:pt x="13284" y="20636"/>
                  <a:pt x="10696" y="20636"/>
                </a:cubicBezTo>
                <a:cubicBezTo>
                  <a:pt x="8768" y="20636"/>
                  <a:pt x="6895" y="20057"/>
                  <a:pt x="5284" y="18975"/>
                </a:cubicBezTo>
                <a:cubicBezTo>
                  <a:pt x="3673" y="17889"/>
                  <a:pt x="2440" y="16357"/>
                  <a:pt x="1681" y="14572"/>
                </a:cubicBezTo>
                <a:cubicBezTo>
                  <a:pt x="956" y="12753"/>
                  <a:pt x="776" y="10770"/>
                  <a:pt x="1155" y="8889"/>
                </a:cubicBezTo>
                <a:cubicBezTo>
                  <a:pt x="1501" y="6975"/>
                  <a:pt x="2444" y="5228"/>
                  <a:pt x="3803" y="3855"/>
                </a:cubicBezTo>
                <a:cubicBezTo>
                  <a:pt x="5159" y="2452"/>
                  <a:pt x="6893" y="1529"/>
                  <a:pt x="8788" y="1146"/>
                </a:cubicBezTo>
                <a:cubicBezTo>
                  <a:pt x="9419" y="1018"/>
                  <a:pt x="10058" y="947"/>
                  <a:pt x="10696" y="947"/>
                </a:cubicBezTo>
                <a:close/>
                <a:moveTo>
                  <a:pt x="10696" y="2825"/>
                </a:moveTo>
                <a:cubicBezTo>
                  <a:pt x="8611" y="2825"/>
                  <a:pt x="6619" y="3699"/>
                  <a:pt x="5136" y="5167"/>
                </a:cubicBezTo>
                <a:cubicBezTo>
                  <a:pt x="3649" y="6666"/>
                  <a:pt x="2833" y="8698"/>
                  <a:pt x="2833" y="10800"/>
                </a:cubicBezTo>
                <a:cubicBezTo>
                  <a:pt x="2833" y="10929"/>
                  <a:pt x="2853" y="11070"/>
                  <a:pt x="2948" y="11166"/>
                </a:cubicBezTo>
                <a:cubicBezTo>
                  <a:pt x="3043" y="11261"/>
                  <a:pt x="3166" y="11282"/>
                  <a:pt x="3294" y="11282"/>
                </a:cubicBezTo>
                <a:cubicBezTo>
                  <a:pt x="3450" y="11282"/>
                  <a:pt x="3577" y="11261"/>
                  <a:pt x="3672" y="11166"/>
                </a:cubicBezTo>
                <a:cubicBezTo>
                  <a:pt x="3734" y="11070"/>
                  <a:pt x="3803" y="10929"/>
                  <a:pt x="3803" y="10800"/>
                </a:cubicBezTo>
                <a:cubicBezTo>
                  <a:pt x="3803" y="8952"/>
                  <a:pt x="4533" y="7176"/>
                  <a:pt x="5827" y="5865"/>
                </a:cubicBezTo>
                <a:cubicBezTo>
                  <a:pt x="7124" y="4558"/>
                  <a:pt x="8883" y="3822"/>
                  <a:pt x="10713" y="3822"/>
                </a:cubicBezTo>
                <a:cubicBezTo>
                  <a:pt x="12546" y="3822"/>
                  <a:pt x="14317" y="4558"/>
                  <a:pt x="15615" y="5865"/>
                </a:cubicBezTo>
                <a:cubicBezTo>
                  <a:pt x="16909" y="7176"/>
                  <a:pt x="17638" y="8952"/>
                  <a:pt x="17638" y="10800"/>
                </a:cubicBezTo>
                <a:cubicBezTo>
                  <a:pt x="17638" y="10929"/>
                  <a:pt x="17675" y="11070"/>
                  <a:pt x="17770" y="11166"/>
                </a:cubicBezTo>
                <a:cubicBezTo>
                  <a:pt x="17865" y="11261"/>
                  <a:pt x="17988" y="11282"/>
                  <a:pt x="18115" y="11282"/>
                </a:cubicBezTo>
                <a:cubicBezTo>
                  <a:pt x="18272" y="11282"/>
                  <a:pt x="18399" y="11261"/>
                  <a:pt x="18461" y="11166"/>
                </a:cubicBezTo>
                <a:cubicBezTo>
                  <a:pt x="18556" y="11070"/>
                  <a:pt x="18625" y="10929"/>
                  <a:pt x="18625" y="10800"/>
                </a:cubicBezTo>
                <a:cubicBezTo>
                  <a:pt x="18593" y="8698"/>
                  <a:pt x="17773" y="6653"/>
                  <a:pt x="16289" y="5184"/>
                </a:cubicBezTo>
                <a:cubicBezTo>
                  <a:pt x="14802" y="3686"/>
                  <a:pt x="12810" y="2825"/>
                  <a:pt x="10696" y="2825"/>
                </a:cubicBezTo>
                <a:close/>
                <a:moveTo>
                  <a:pt x="7998" y="8125"/>
                </a:moveTo>
                <a:cubicBezTo>
                  <a:pt x="7936" y="8125"/>
                  <a:pt x="7883" y="8129"/>
                  <a:pt x="7817" y="8158"/>
                </a:cubicBezTo>
                <a:cubicBezTo>
                  <a:pt x="7755" y="8191"/>
                  <a:pt x="7686" y="8228"/>
                  <a:pt x="7653" y="8258"/>
                </a:cubicBezTo>
                <a:cubicBezTo>
                  <a:pt x="7591" y="8324"/>
                  <a:pt x="7571" y="8341"/>
                  <a:pt x="7538" y="8407"/>
                </a:cubicBezTo>
                <a:cubicBezTo>
                  <a:pt x="7538" y="8470"/>
                  <a:pt x="7505" y="8541"/>
                  <a:pt x="7505" y="8607"/>
                </a:cubicBezTo>
                <a:cubicBezTo>
                  <a:pt x="7505" y="8669"/>
                  <a:pt x="7538" y="8740"/>
                  <a:pt x="7538" y="8806"/>
                </a:cubicBezTo>
                <a:cubicBezTo>
                  <a:pt x="7571" y="8869"/>
                  <a:pt x="7591" y="8893"/>
                  <a:pt x="7653" y="8956"/>
                </a:cubicBezTo>
                <a:lnTo>
                  <a:pt x="9709" y="11033"/>
                </a:lnTo>
                <a:cubicBezTo>
                  <a:pt x="9647" y="11161"/>
                  <a:pt x="9643" y="11319"/>
                  <a:pt x="9643" y="11448"/>
                </a:cubicBezTo>
                <a:cubicBezTo>
                  <a:pt x="9643" y="11765"/>
                  <a:pt x="9737" y="12054"/>
                  <a:pt x="9956" y="12279"/>
                </a:cubicBezTo>
                <a:cubicBezTo>
                  <a:pt x="10178" y="12503"/>
                  <a:pt x="10461" y="12594"/>
                  <a:pt x="10778" y="12594"/>
                </a:cubicBezTo>
                <a:cubicBezTo>
                  <a:pt x="11063" y="12594"/>
                  <a:pt x="11349" y="12470"/>
                  <a:pt x="11568" y="12279"/>
                </a:cubicBezTo>
                <a:cubicBezTo>
                  <a:pt x="11790" y="12054"/>
                  <a:pt x="11930" y="11765"/>
                  <a:pt x="11930" y="11448"/>
                </a:cubicBezTo>
                <a:cubicBezTo>
                  <a:pt x="11930" y="11319"/>
                  <a:pt x="11897" y="11161"/>
                  <a:pt x="11864" y="10999"/>
                </a:cubicBezTo>
                <a:cubicBezTo>
                  <a:pt x="11802" y="10874"/>
                  <a:pt x="11696" y="10742"/>
                  <a:pt x="11601" y="10617"/>
                </a:cubicBezTo>
                <a:cubicBezTo>
                  <a:pt x="11506" y="10522"/>
                  <a:pt x="11379" y="10418"/>
                  <a:pt x="11256" y="10351"/>
                </a:cubicBezTo>
                <a:cubicBezTo>
                  <a:pt x="11095" y="10289"/>
                  <a:pt x="10972" y="10268"/>
                  <a:pt x="10811" y="10268"/>
                </a:cubicBezTo>
                <a:cubicBezTo>
                  <a:pt x="10655" y="10268"/>
                  <a:pt x="10524" y="10302"/>
                  <a:pt x="10400" y="10335"/>
                </a:cubicBezTo>
                <a:lnTo>
                  <a:pt x="8327" y="8258"/>
                </a:lnTo>
                <a:cubicBezTo>
                  <a:pt x="8295" y="8228"/>
                  <a:pt x="8229" y="8191"/>
                  <a:pt x="8196" y="8158"/>
                </a:cubicBezTo>
                <a:cubicBezTo>
                  <a:pt x="8134" y="8129"/>
                  <a:pt x="8064" y="8125"/>
                  <a:pt x="7998" y="8125"/>
                </a:cubicBez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0" name="Google Shape;620;p68"/>
          <p:cNvSpPr/>
          <p:nvPr/>
        </p:nvSpPr>
        <p:spPr>
          <a:xfrm>
            <a:off x="1682689" y="782325"/>
            <a:ext cx="260091" cy="212097"/>
          </a:xfrm>
          <a:custGeom>
            <a:rect b="b" l="l" r="r" t="t"/>
            <a:pathLst>
              <a:path extrusionOk="0" h="21569" w="21600">
                <a:moveTo>
                  <a:pt x="13683" y="47"/>
                </a:moveTo>
                <a:cubicBezTo>
                  <a:pt x="13604" y="-16"/>
                  <a:pt x="13474" y="-16"/>
                  <a:pt x="13368" y="47"/>
                </a:cubicBezTo>
                <a:lnTo>
                  <a:pt x="185" y="9389"/>
                </a:lnTo>
                <a:cubicBezTo>
                  <a:pt x="79" y="9452"/>
                  <a:pt x="0" y="9582"/>
                  <a:pt x="0" y="9741"/>
                </a:cubicBezTo>
                <a:cubicBezTo>
                  <a:pt x="0" y="9871"/>
                  <a:pt x="79" y="9997"/>
                  <a:pt x="185" y="10064"/>
                </a:cubicBezTo>
                <a:lnTo>
                  <a:pt x="1101" y="10734"/>
                </a:lnTo>
                <a:lnTo>
                  <a:pt x="185" y="11379"/>
                </a:lnTo>
                <a:cubicBezTo>
                  <a:pt x="79" y="11442"/>
                  <a:pt x="0" y="11571"/>
                  <a:pt x="0" y="11730"/>
                </a:cubicBezTo>
                <a:cubicBezTo>
                  <a:pt x="0" y="11860"/>
                  <a:pt x="79" y="11986"/>
                  <a:pt x="185" y="12053"/>
                </a:cubicBezTo>
                <a:lnTo>
                  <a:pt x="1101" y="12727"/>
                </a:lnTo>
                <a:lnTo>
                  <a:pt x="185" y="13368"/>
                </a:lnTo>
                <a:cubicBezTo>
                  <a:pt x="79" y="13431"/>
                  <a:pt x="0" y="13560"/>
                  <a:pt x="0" y="13720"/>
                </a:cubicBezTo>
                <a:cubicBezTo>
                  <a:pt x="0" y="13849"/>
                  <a:pt x="79" y="13979"/>
                  <a:pt x="185" y="14042"/>
                </a:cubicBezTo>
                <a:lnTo>
                  <a:pt x="1101" y="14716"/>
                </a:lnTo>
                <a:lnTo>
                  <a:pt x="185" y="15357"/>
                </a:lnTo>
                <a:cubicBezTo>
                  <a:pt x="79" y="15424"/>
                  <a:pt x="0" y="15550"/>
                  <a:pt x="0" y="15713"/>
                </a:cubicBezTo>
                <a:cubicBezTo>
                  <a:pt x="0" y="15839"/>
                  <a:pt x="79" y="15968"/>
                  <a:pt x="185" y="16065"/>
                </a:cubicBezTo>
                <a:lnTo>
                  <a:pt x="7944" y="21521"/>
                </a:lnTo>
                <a:cubicBezTo>
                  <a:pt x="8047" y="21584"/>
                  <a:pt x="8180" y="21584"/>
                  <a:pt x="8259" y="21521"/>
                </a:cubicBezTo>
                <a:lnTo>
                  <a:pt x="21443" y="12245"/>
                </a:lnTo>
                <a:cubicBezTo>
                  <a:pt x="21549" y="12149"/>
                  <a:pt x="21600" y="12019"/>
                  <a:pt x="21600" y="11890"/>
                </a:cubicBezTo>
                <a:cubicBezTo>
                  <a:pt x="21600" y="11730"/>
                  <a:pt x="21549" y="11601"/>
                  <a:pt x="21443" y="11538"/>
                </a:cubicBezTo>
                <a:lnTo>
                  <a:pt x="20499" y="10864"/>
                </a:lnTo>
                <a:lnTo>
                  <a:pt x="21443" y="10223"/>
                </a:lnTo>
                <a:cubicBezTo>
                  <a:pt x="21549" y="10126"/>
                  <a:pt x="21600" y="9997"/>
                  <a:pt x="21600" y="9871"/>
                </a:cubicBezTo>
                <a:cubicBezTo>
                  <a:pt x="21600" y="9708"/>
                  <a:pt x="21549" y="9582"/>
                  <a:pt x="21443" y="9515"/>
                </a:cubicBezTo>
                <a:lnTo>
                  <a:pt x="20526" y="8874"/>
                </a:lnTo>
                <a:lnTo>
                  <a:pt x="21443" y="8234"/>
                </a:lnTo>
                <a:cubicBezTo>
                  <a:pt x="21549" y="8137"/>
                  <a:pt x="21600" y="8008"/>
                  <a:pt x="21600" y="7878"/>
                </a:cubicBezTo>
                <a:cubicBezTo>
                  <a:pt x="21600" y="7719"/>
                  <a:pt x="21549" y="7589"/>
                  <a:pt x="21443" y="7526"/>
                </a:cubicBezTo>
                <a:lnTo>
                  <a:pt x="20553" y="6885"/>
                </a:lnTo>
                <a:lnTo>
                  <a:pt x="21443" y="6241"/>
                </a:lnTo>
                <a:cubicBezTo>
                  <a:pt x="21549" y="6178"/>
                  <a:pt x="21600" y="6048"/>
                  <a:pt x="21600" y="5922"/>
                </a:cubicBezTo>
                <a:cubicBezTo>
                  <a:pt x="21600" y="5759"/>
                  <a:pt x="21549" y="5633"/>
                  <a:pt x="21443" y="5566"/>
                </a:cubicBezTo>
                <a:close/>
                <a:moveTo>
                  <a:pt x="16357" y="8908"/>
                </a:moveTo>
                <a:lnTo>
                  <a:pt x="9254" y="3899"/>
                </a:lnTo>
                <a:lnTo>
                  <a:pt x="13526" y="880"/>
                </a:lnTo>
                <a:lnTo>
                  <a:pt x="20632" y="5922"/>
                </a:lnTo>
                <a:close/>
                <a:moveTo>
                  <a:pt x="13132" y="11504"/>
                </a:moveTo>
                <a:lnTo>
                  <a:pt x="5845" y="6370"/>
                </a:lnTo>
                <a:lnTo>
                  <a:pt x="8652" y="4381"/>
                </a:lnTo>
                <a:lnTo>
                  <a:pt x="16070" y="9645"/>
                </a:lnTo>
                <a:lnTo>
                  <a:pt x="16070" y="15101"/>
                </a:lnTo>
                <a:lnTo>
                  <a:pt x="13290" y="17061"/>
                </a:lnTo>
                <a:lnTo>
                  <a:pt x="13290" y="11860"/>
                </a:lnTo>
                <a:cubicBezTo>
                  <a:pt x="13290" y="11697"/>
                  <a:pt x="13238" y="11571"/>
                  <a:pt x="13132" y="11504"/>
                </a:cubicBezTo>
                <a:close/>
                <a:moveTo>
                  <a:pt x="995" y="9741"/>
                </a:moveTo>
                <a:lnTo>
                  <a:pt x="5137" y="6789"/>
                </a:lnTo>
                <a:lnTo>
                  <a:pt x="12243" y="11793"/>
                </a:lnTo>
                <a:lnTo>
                  <a:pt x="8102" y="14749"/>
                </a:lnTo>
                <a:close/>
                <a:moveTo>
                  <a:pt x="16723" y="10638"/>
                </a:moveTo>
                <a:lnTo>
                  <a:pt x="16723" y="9582"/>
                </a:lnTo>
                <a:lnTo>
                  <a:pt x="19897" y="7333"/>
                </a:lnTo>
                <a:lnTo>
                  <a:pt x="20632" y="7878"/>
                </a:lnTo>
                <a:close/>
                <a:moveTo>
                  <a:pt x="16723" y="11571"/>
                </a:moveTo>
                <a:lnTo>
                  <a:pt x="19870" y="9356"/>
                </a:lnTo>
                <a:lnTo>
                  <a:pt x="20632" y="9871"/>
                </a:lnTo>
                <a:lnTo>
                  <a:pt x="16723" y="12631"/>
                </a:lnTo>
                <a:close/>
                <a:moveTo>
                  <a:pt x="995" y="11730"/>
                </a:moveTo>
                <a:lnTo>
                  <a:pt x="1730" y="11186"/>
                </a:lnTo>
                <a:lnTo>
                  <a:pt x="7944" y="15550"/>
                </a:lnTo>
                <a:cubicBezTo>
                  <a:pt x="8047" y="15616"/>
                  <a:pt x="8180" y="15616"/>
                  <a:pt x="8283" y="15550"/>
                </a:cubicBezTo>
                <a:lnTo>
                  <a:pt x="12636" y="12438"/>
                </a:lnTo>
                <a:lnTo>
                  <a:pt x="12636" y="13527"/>
                </a:lnTo>
                <a:lnTo>
                  <a:pt x="8102" y="16739"/>
                </a:lnTo>
                <a:close/>
                <a:moveTo>
                  <a:pt x="16723" y="14653"/>
                </a:moveTo>
                <a:lnTo>
                  <a:pt x="16723" y="13560"/>
                </a:lnTo>
                <a:lnTo>
                  <a:pt x="19845" y="11345"/>
                </a:lnTo>
                <a:lnTo>
                  <a:pt x="20632" y="11890"/>
                </a:lnTo>
                <a:close/>
                <a:moveTo>
                  <a:pt x="995" y="13720"/>
                </a:moveTo>
                <a:lnTo>
                  <a:pt x="1730" y="13175"/>
                </a:lnTo>
                <a:lnTo>
                  <a:pt x="7944" y="17543"/>
                </a:lnTo>
                <a:cubicBezTo>
                  <a:pt x="8047" y="17606"/>
                  <a:pt x="8180" y="17606"/>
                  <a:pt x="8283" y="17543"/>
                </a:cubicBezTo>
                <a:lnTo>
                  <a:pt x="12636" y="14461"/>
                </a:lnTo>
                <a:lnTo>
                  <a:pt x="12636" y="15520"/>
                </a:lnTo>
                <a:lnTo>
                  <a:pt x="8102" y="18728"/>
                </a:lnTo>
                <a:close/>
                <a:moveTo>
                  <a:pt x="8102" y="20717"/>
                </a:moveTo>
                <a:lnTo>
                  <a:pt x="995" y="15713"/>
                </a:lnTo>
                <a:lnTo>
                  <a:pt x="1758" y="15164"/>
                </a:lnTo>
                <a:lnTo>
                  <a:pt x="7944" y="19532"/>
                </a:lnTo>
                <a:cubicBezTo>
                  <a:pt x="8047" y="19595"/>
                  <a:pt x="8180" y="19595"/>
                  <a:pt x="8283" y="19532"/>
                </a:cubicBezTo>
                <a:lnTo>
                  <a:pt x="12636" y="16450"/>
                </a:lnTo>
                <a:lnTo>
                  <a:pt x="12636" y="17509"/>
                </a:ln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1" name="Google Shape;621;p68"/>
          <p:cNvSpPr/>
          <p:nvPr/>
        </p:nvSpPr>
        <p:spPr>
          <a:xfrm>
            <a:off x="5115818" y="763673"/>
            <a:ext cx="249534" cy="249372"/>
          </a:xfrm>
          <a:custGeom>
            <a:rect b="b" l="l" r="r" t="t"/>
            <a:pathLst>
              <a:path extrusionOk="0" h="21600" w="21600">
                <a:moveTo>
                  <a:pt x="10814" y="0"/>
                </a:moveTo>
                <a:lnTo>
                  <a:pt x="0" y="10807"/>
                </a:lnTo>
                <a:lnTo>
                  <a:pt x="7399" y="18211"/>
                </a:lnTo>
                <a:lnTo>
                  <a:pt x="9747" y="15890"/>
                </a:lnTo>
                <a:lnTo>
                  <a:pt x="7641" y="13783"/>
                </a:lnTo>
                <a:lnTo>
                  <a:pt x="6987" y="14409"/>
                </a:lnTo>
                <a:lnTo>
                  <a:pt x="8466" y="15890"/>
                </a:lnTo>
                <a:lnTo>
                  <a:pt x="7399" y="16958"/>
                </a:lnTo>
                <a:lnTo>
                  <a:pt x="4667" y="14196"/>
                </a:lnTo>
                <a:lnTo>
                  <a:pt x="7399" y="11434"/>
                </a:lnTo>
                <a:lnTo>
                  <a:pt x="9092" y="13128"/>
                </a:lnTo>
                <a:lnTo>
                  <a:pt x="13134" y="9113"/>
                </a:lnTo>
                <a:lnTo>
                  <a:pt x="11028" y="7005"/>
                </a:lnTo>
                <a:lnTo>
                  <a:pt x="10373" y="7632"/>
                </a:lnTo>
                <a:lnTo>
                  <a:pt x="11853" y="9113"/>
                </a:lnTo>
                <a:lnTo>
                  <a:pt x="9092" y="11875"/>
                </a:lnTo>
                <a:lnTo>
                  <a:pt x="5948" y="8700"/>
                </a:lnTo>
                <a:lnTo>
                  <a:pt x="5293" y="9326"/>
                </a:lnTo>
                <a:lnTo>
                  <a:pt x="6773" y="10807"/>
                </a:lnTo>
                <a:lnTo>
                  <a:pt x="4013" y="13569"/>
                </a:lnTo>
                <a:lnTo>
                  <a:pt x="1281" y="10807"/>
                </a:lnTo>
                <a:lnTo>
                  <a:pt x="2319" y="9739"/>
                </a:lnTo>
                <a:lnTo>
                  <a:pt x="3799" y="11220"/>
                </a:lnTo>
                <a:lnTo>
                  <a:pt x="4454" y="10579"/>
                </a:lnTo>
                <a:lnTo>
                  <a:pt x="2974" y="9113"/>
                </a:lnTo>
                <a:lnTo>
                  <a:pt x="5706" y="6350"/>
                </a:lnTo>
                <a:lnTo>
                  <a:pt x="8879" y="9526"/>
                </a:lnTo>
                <a:lnTo>
                  <a:pt x="9534" y="8885"/>
                </a:lnTo>
                <a:lnTo>
                  <a:pt x="6360" y="5724"/>
                </a:lnTo>
                <a:lnTo>
                  <a:pt x="7399" y="4656"/>
                </a:lnTo>
                <a:lnTo>
                  <a:pt x="9092" y="6350"/>
                </a:lnTo>
                <a:lnTo>
                  <a:pt x="11227" y="4243"/>
                </a:lnTo>
                <a:lnTo>
                  <a:pt x="10572" y="3617"/>
                </a:lnTo>
                <a:lnTo>
                  <a:pt x="9092" y="5083"/>
                </a:lnTo>
                <a:lnTo>
                  <a:pt x="8054" y="4030"/>
                </a:lnTo>
                <a:lnTo>
                  <a:pt x="10814" y="1267"/>
                </a:lnTo>
                <a:lnTo>
                  <a:pt x="12266" y="2734"/>
                </a:lnTo>
                <a:lnTo>
                  <a:pt x="12920" y="2107"/>
                </a:lnTo>
                <a:lnTo>
                  <a:pt x="10814" y="0"/>
                </a:lnTo>
                <a:close/>
                <a:moveTo>
                  <a:pt x="14414" y="3617"/>
                </a:moveTo>
                <a:lnTo>
                  <a:pt x="13760" y="4243"/>
                </a:lnTo>
                <a:lnTo>
                  <a:pt x="16933" y="7418"/>
                </a:lnTo>
                <a:lnTo>
                  <a:pt x="15894" y="8472"/>
                </a:lnTo>
                <a:lnTo>
                  <a:pt x="12721" y="5311"/>
                </a:lnTo>
                <a:lnTo>
                  <a:pt x="12066" y="5938"/>
                </a:lnTo>
                <a:lnTo>
                  <a:pt x="15894" y="9739"/>
                </a:lnTo>
                <a:lnTo>
                  <a:pt x="17587" y="8045"/>
                </a:lnTo>
                <a:lnTo>
                  <a:pt x="18626" y="9113"/>
                </a:lnTo>
                <a:lnTo>
                  <a:pt x="17160" y="10579"/>
                </a:lnTo>
                <a:lnTo>
                  <a:pt x="17815" y="11220"/>
                </a:lnTo>
                <a:lnTo>
                  <a:pt x="19281" y="9739"/>
                </a:lnTo>
                <a:lnTo>
                  <a:pt x="20319" y="10807"/>
                </a:lnTo>
                <a:lnTo>
                  <a:pt x="17587" y="13569"/>
                </a:lnTo>
                <a:lnTo>
                  <a:pt x="14201" y="10181"/>
                </a:lnTo>
                <a:lnTo>
                  <a:pt x="11853" y="12502"/>
                </a:lnTo>
                <a:lnTo>
                  <a:pt x="13959" y="14595"/>
                </a:lnTo>
                <a:lnTo>
                  <a:pt x="14613" y="13968"/>
                </a:lnTo>
                <a:lnTo>
                  <a:pt x="13134" y="12502"/>
                </a:lnTo>
                <a:lnTo>
                  <a:pt x="14201" y="11434"/>
                </a:lnTo>
                <a:lnTo>
                  <a:pt x="16933" y="14196"/>
                </a:lnTo>
                <a:lnTo>
                  <a:pt x="14201" y="16958"/>
                </a:lnTo>
                <a:lnTo>
                  <a:pt x="11028" y="13783"/>
                </a:lnTo>
                <a:lnTo>
                  <a:pt x="10373" y="14409"/>
                </a:lnTo>
                <a:lnTo>
                  <a:pt x="11853" y="15890"/>
                </a:lnTo>
                <a:lnTo>
                  <a:pt x="10373" y="17371"/>
                </a:lnTo>
                <a:lnTo>
                  <a:pt x="11028" y="17998"/>
                </a:lnTo>
                <a:lnTo>
                  <a:pt x="12508" y="16517"/>
                </a:lnTo>
                <a:lnTo>
                  <a:pt x="13546" y="17585"/>
                </a:lnTo>
                <a:lnTo>
                  <a:pt x="10814" y="20347"/>
                </a:lnTo>
                <a:lnTo>
                  <a:pt x="9334" y="18866"/>
                </a:lnTo>
                <a:lnTo>
                  <a:pt x="8680" y="19493"/>
                </a:lnTo>
                <a:lnTo>
                  <a:pt x="10814" y="21600"/>
                </a:lnTo>
                <a:lnTo>
                  <a:pt x="21600" y="10807"/>
                </a:lnTo>
                <a:lnTo>
                  <a:pt x="14414" y="3617"/>
                </a:ln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2" name="Google Shape;622;p68"/>
          <p:cNvSpPr/>
          <p:nvPr/>
        </p:nvSpPr>
        <p:spPr>
          <a:xfrm>
            <a:off x="3942322" y="781674"/>
            <a:ext cx="265522" cy="213408"/>
          </a:xfrm>
          <a:custGeom>
            <a:rect b="b" l="l" r="r" t="t"/>
            <a:pathLst>
              <a:path extrusionOk="0" h="21600" w="21574">
                <a:moveTo>
                  <a:pt x="9751" y="0"/>
                </a:moveTo>
                <a:cubicBezTo>
                  <a:pt x="9086" y="0"/>
                  <a:pt x="8107" y="219"/>
                  <a:pt x="7080" y="1115"/>
                </a:cubicBezTo>
                <a:cubicBezTo>
                  <a:pt x="4028" y="1148"/>
                  <a:pt x="3593" y="2630"/>
                  <a:pt x="3593" y="4227"/>
                </a:cubicBezTo>
                <a:lnTo>
                  <a:pt x="3593" y="5724"/>
                </a:lnTo>
                <a:cubicBezTo>
                  <a:pt x="3309" y="5946"/>
                  <a:pt x="2872" y="6331"/>
                  <a:pt x="2872" y="6906"/>
                </a:cubicBezTo>
                <a:lnTo>
                  <a:pt x="2872" y="8670"/>
                </a:lnTo>
                <a:cubicBezTo>
                  <a:pt x="2872" y="9245"/>
                  <a:pt x="3211" y="9839"/>
                  <a:pt x="3981" y="9968"/>
                </a:cubicBezTo>
                <a:cubicBezTo>
                  <a:pt x="4081" y="11502"/>
                  <a:pt x="4717" y="13174"/>
                  <a:pt x="5691" y="14228"/>
                </a:cubicBezTo>
                <a:lnTo>
                  <a:pt x="4849" y="15792"/>
                </a:lnTo>
                <a:lnTo>
                  <a:pt x="3954" y="15792"/>
                </a:lnTo>
                <a:cubicBezTo>
                  <a:pt x="1672" y="15792"/>
                  <a:pt x="0" y="17647"/>
                  <a:pt x="0" y="20235"/>
                </a:cubicBezTo>
                <a:lnTo>
                  <a:pt x="0" y="21117"/>
                </a:lnTo>
                <a:cubicBezTo>
                  <a:pt x="0" y="21342"/>
                  <a:pt x="156" y="21567"/>
                  <a:pt x="361" y="21567"/>
                </a:cubicBezTo>
                <a:cubicBezTo>
                  <a:pt x="565" y="21567"/>
                  <a:pt x="721" y="21342"/>
                  <a:pt x="721" y="21117"/>
                </a:cubicBezTo>
                <a:lnTo>
                  <a:pt x="721" y="20235"/>
                </a:lnTo>
                <a:cubicBezTo>
                  <a:pt x="721" y="18126"/>
                  <a:pt x="2057" y="16674"/>
                  <a:pt x="3954" y="16674"/>
                </a:cubicBezTo>
                <a:lnTo>
                  <a:pt x="5036" y="16674"/>
                </a:lnTo>
                <a:cubicBezTo>
                  <a:pt x="5163" y="16674"/>
                  <a:pt x="5266" y="16620"/>
                  <a:pt x="5343" y="16458"/>
                </a:cubicBezTo>
                <a:lnTo>
                  <a:pt x="6292" y="14727"/>
                </a:lnTo>
                <a:cubicBezTo>
                  <a:pt x="6777" y="15111"/>
                  <a:pt x="7346" y="15343"/>
                  <a:pt x="7935" y="15343"/>
                </a:cubicBezTo>
                <a:cubicBezTo>
                  <a:pt x="8527" y="15343"/>
                  <a:pt x="9079" y="15111"/>
                  <a:pt x="9591" y="14727"/>
                </a:cubicBezTo>
                <a:lnTo>
                  <a:pt x="10566" y="16458"/>
                </a:lnTo>
                <a:cubicBezTo>
                  <a:pt x="10643" y="16587"/>
                  <a:pt x="10743" y="16674"/>
                  <a:pt x="10847" y="16674"/>
                </a:cubicBezTo>
                <a:lnTo>
                  <a:pt x="11929" y="16674"/>
                </a:lnTo>
                <a:cubicBezTo>
                  <a:pt x="13802" y="16674"/>
                  <a:pt x="15108" y="18126"/>
                  <a:pt x="15108" y="20235"/>
                </a:cubicBezTo>
                <a:lnTo>
                  <a:pt x="15108" y="21117"/>
                </a:lnTo>
                <a:cubicBezTo>
                  <a:pt x="15108" y="21342"/>
                  <a:pt x="15288" y="21567"/>
                  <a:pt x="15469" y="21567"/>
                </a:cubicBezTo>
                <a:cubicBezTo>
                  <a:pt x="15673" y="21567"/>
                  <a:pt x="15829" y="21342"/>
                  <a:pt x="15829" y="21117"/>
                </a:cubicBezTo>
                <a:lnTo>
                  <a:pt x="15829" y="20235"/>
                </a:lnTo>
                <a:cubicBezTo>
                  <a:pt x="15829" y="17614"/>
                  <a:pt x="14237" y="15792"/>
                  <a:pt x="11929" y="15792"/>
                </a:cubicBezTo>
                <a:lnTo>
                  <a:pt x="11061" y="15792"/>
                </a:lnTo>
                <a:lnTo>
                  <a:pt x="10166" y="14195"/>
                </a:lnTo>
                <a:cubicBezTo>
                  <a:pt x="11139" y="13140"/>
                  <a:pt x="11772" y="11502"/>
                  <a:pt x="11849" y="9968"/>
                </a:cubicBezTo>
                <a:cubicBezTo>
                  <a:pt x="12618" y="9839"/>
                  <a:pt x="12957" y="9245"/>
                  <a:pt x="12957" y="8670"/>
                </a:cubicBezTo>
                <a:lnTo>
                  <a:pt x="12957" y="6906"/>
                </a:lnTo>
                <a:cubicBezTo>
                  <a:pt x="12957" y="6331"/>
                  <a:pt x="12517" y="5946"/>
                  <a:pt x="12236" y="5724"/>
                </a:cubicBezTo>
                <a:lnTo>
                  <a:pt x="12236" y="4377"/>
                </a:lnTo>
                <a:cubicBezTo>
                  <a:pt x="12748" y="3543"/>
                  <a:pt x="12878" y="2664"/>
                  <a:pt x="12543" y="1831"/>
                </a:cubicBezTo>
                <a:cubicBezTo>
                  <a:pt x="12132" y="747"/>
                  <a:pt x="11036" y="0"/>
                  <a:pt x="9751" y="0"/>
                </a:cubicBezTo>
                <a:close/>
                <a:moveTo>
                  <a:pt x="14547" y="466"/>
                </a:moveTo>
                <a:cubicBezTo>
                  <a:pt x="14201" y="466"/>
                  <a:pt x="13827" y="516"/>
                  <a:pt x="13425" y="616"/>
                </a:cubicBezTo>
                <a:cubicBezTo>
                  <a:pt x="13244" y="682"/>
                  <a:pt x="13107" y="890"/>
                  <a:pt x="13131" y="1115"/>
                </a:cubicBezTo>
                <a:cubicBezTo>
                  <a:pt x="13178" y="1347"/>
                  <a:pt x="13342" y="1514"/>
                  <a:pt x="13505" y="1514"/>
                </a:cubicBezTo>
                <a:cubicBezTo>
                  <a:pt x="13523" y="1514"/>
                  <a:pt x="13530" y="1501"/>
                  <a:pt x="13545" y="1498"/>
                </a:cubicBezTo>
                <a:cubicBezTo>
                  <a:pt x="13924" y="1406"/>
                  <a:pt x="14272" y="1365"/>
                  <a:pt x="14574" y="1365"/>
                </a:cubicBezTo>
                <a:cubicBezTo>
                  <a:pt x="15133" y="1365"/>
                  <a:pt x="15569" y="1532"/>
                  <a:pt x="15883" y="1864"/>
                </a:cubicBezTo>
                <a:cubicBezTo>
                  <a:pt x="16321" y="2310"/>
                  <a:pt x="16551" y="3110"/>
                  <a:pt x="16551" y="4260"/>
                </a:cubicBezTo>
                <a:lnTo>
                  <a:pt x="16551" y="6007"/>
                </a:lnTo>
                <a:cubicBezTo>
                  <a:pt x="16551" y="6262"/>
                  <a:pt x="16707" y="6457"/>
                  <a:pt x="16911" y="6457"/>
                </a:cubicBezTo>
                <a:cubicBezTo>
                  <a:pt x="17092" y="6457"/>
                  <a:pt x="17168" y="6461"/>
                  <a:pt x="17219" y="6523"/>
                </a:cubicBezTo>
                <a:cubicBezTo>
                  <a:pt x="17269" y="6590"/>
                  <a:pt x="17259" y="6685"/>
                  <a:pt x="17259" y="6906"/>
                </a:cubicBezTo>
                <a:lnTo>
                  <a:pt x="17259" y="8703"/>
                </a:lnTo>
                <a:cubicBezTo>
                  <a:pt x="17259" y="9020"/>
                  <a:pt x="16859" y="9136"/>
                  <a:pt x="16551" y="9136"/>
                </a:cubicBezTo>
                <a:cubicBezTo>
                  <a:pt x="16344" y="9136"/>
                  <a:pt x="16190" y="9331"/>
                  <a:pt x="16190" y="9585"/>
                </a:cubicBezTo>
                <a:cubicBezTo>
                  <a:pt x="16190" y="12015"/>
                  <a:pt x="15724" y="13520"/>
                  <a:pt x="14747" y="14128"/>
                </a:cubicBezTo>
                <a:cubicBezTo>
                  <a:pt x="14570" y="14254"/>
                  <a:pt x="14497" y="14506"/>
                  <a:pt x="14574" y="14727"/>
                </a:cubicBezTo>
                <a:cubicBezTo>
                  <a:pt x="14651" y="14890"/>
                  <a:pt x="14754" y="14994"/>
                  <a:pt x="14908" y="14994"/>
                </a:cubicBezTo>
                <a:cubicBezTo>
                  <a:pt x="14961" y="14994"/>
                  <a:pt x="15004" y="14960"/>
                  <a:pt x="15055" y="14960"/>
                </a:cubicBezTo>
                <a:cubicBezTo>
                  <a:pt x="15158" y="14898"/>
                  <a:pt x="15245" y="14823"/>
                  <a:pt x="15322" y="14761"/>
                </a:cubicBezTo>
                <a:lnTo>
                  <a:pt x="16310" y="16524"/>
                </a:lnTo>
                <a:cubicBezTo>
                  <a:pt x="16361" y="16620"/>
                  <a:pt x="16501" y="16708"/>
                  <a:pt x="16604" y="16708"/>
                </a:cubicBezTo>
                <a:lnTo>
                  <a:pt x="17673" y="16708"/>
                </a:lnTo>
                <a:cubicBezTo>
                  <a:pt x="19546" y="16708"/>
                  <a:pt x="20852" y="18176"/>
                  <a:pt x="20852" y="20252"/>
                </a:cubicBezTo>
                <a:lnTo>
                  <a:pt x="20852" y="21151"/>
                </a:lnTo>
                <a:cubicBezTo>
                  <a:pt x="20852" y="21405"/>
                  <a:pt x="21032" y="21600"/>
                  <a:pt x="21213" y="21600"/>
                </a:cubicBezTo>
                <a:cubicBezTo>
                  <a:pt x="21417" y="21600"/>
                  <a:pt x="21573" y="21405"/>
                  <a:pt x="21573" y="21151"/>
                </a:cubicBezTo>
                <a:lnTo>
                  <a:pt x="21573" y="20252"/>
                </a:lnTo>
                <a:cubicBezTo>
                  <a:pt x="21600" y="17601"/>
                  <a:pt x="20008" y="15792"/>
                  <a:pt x="17700" y="15792"/>
                </a:cubicBezTo>
                <a:lnTo>
                  <a:pt x="16805" y="15792"/>
                </a:lnTo>
                <a:lnTo>
                  <a:pt x="15910" y="14128"/>
                </a:lnTo>
                <a:cubicBezTo>
                  <a:pt x="16552" y="13232"/>
                  <a:pt x="16885" y="11885"/>
                  <a:pt x="16938" y="10001"/>
                </a:cubicBezTo>
                <a:cubicBezTo>
                  <a:pt x="17654" y="9839"/>
                  <a:pt x="18007" y="9278"/>
                  <a:pt x="18007" y="8703"/>
                </a:cubicBezTo>
                <a:lnTo>
                  <a:pt x="18007" y="6906"/>
                </a:lnTo>
                <a:cubicBezTo>
                  <a:pt x="18007" y="6523"/>
                  <a:pt x="18005" y="5783"/>
                  <a:pt x="17285" y="5625"/>
                </a:cubicBezTo>
                <a:lnTo>
                  <a:pt x="17285" y="4260"/>
                </a:lnTo>
                <a:cubicBezTo>
                  <a:pt x="17285" y="2855"/>
                  <a:pt x="16979" y="1786"/>
                  <a:pt x="16337" y="1148"/>
                </a:cubicBezTo>
                <a:cubicBezTo>
                  <a:pt x="15899" y="687"/>
                  <a:pt x="15296" y="466"/>
                  <a:pt x="14547" y="466"/>
                </a:cubicBezTo>
                <a:close/>
                <a:moveTo>
                  <a:pt x="9751" y="899"/>
                </a:moveTo>
                <a:cubicBezTo>
                  <a:pt x="10752" y="899"/>
                  <a:pt x="11594" y="1413"/>
                  <a:pt x="11902" y="2180"/>
                </a:cubicBezTo>
                <a:cubicBezTo>
                  <a:pt x="12083" y="2722"/>
                  <a:pt x="12006" y="3335"/>
                  <a:pt x="11622" y="3911"/>
                </a:cubicBezTo>
                <a:cubicBezTo>
                  <a:pt x="11545" y="4006"/>
                  <a:pt x="11515" y="4101"/>
                  <a:pt x="11515" y="4227"/>
                </a:cubicBezTo>
                <a:lnTo>
                  <a:pt x="11515" y="5974"/>
                </a:lnTo>
                <a:cubicBezTo>
                  <a:pt x="11515" y="6133"/>
                  <a:pt x="11625" y="6324"/>
                  <a:pt x="11728" y="6390"/>
                </a:cubicBezTo>
                <a:cubicBezTo>
                  <a:pt x="11983" y="6516"/>
                  <a:pt x="12209" y="6777"/>
                  <a:pt x="12236" y="6873"/>
                </a:cubicBezTo>
                <a:lnTo>
                  <a:pt x="12236" y="8637"/>
                </a:lnTo>
                <a:cubicBezTo>
                  <a:pt x="12236" y="8991"/>
                  <a:pt x="11849" y="9103"/>
                  <a:pt x="11515" y="9103"/>
                </a:cubicBezTo>
                <a:cubicBezTo>
                  <a:pt x="11310" y="9103"/>
                  <a:pt x="11154" y="9294"/>
                  <a:pt x="11154" y="9519"/>
                </a:cubicBezTo>
                <a:cubicBezTo>
                  <a:pt x="11154" y="11753"/>
                  <a:pt x="9731" y="14444"/>
                  <a:pt x="7935" y="14444"/>
                </a:cubicBezTo>
                <a:cubicBezTo>
                  <a:pt x="7396" y="14444"/>
                  <a:pt x="6874" y="14195"/>
                  <a:pt x="6439" y="13812"/>
                </a:cubicBezTo>
                <a:lnTo>
                  <a:pt x="6385" y="13745"/>
                </a:lnTo>
                <a:cubicBezTo>
                  <a:pt x="6385" y="13745"/>
                  <a:pt x="6372" y="13745"/>
                  <a:pt x="6372" y="13712"/>
                </a:cubicBezTo>
                <a:cubicBezTo>
                  <a:pt x="5345" y="12787"/>
                  <a:pt x="4675" y="11052"/>
                  <a:pt x="4675" y="9519"/>
                </a:cubicBezTo>
                <a:cubicBezTo>
                  <a:pt x="4675" y="9294"/>
                  <a:pt x="4522" y="9103"/>
                  <a:pt x="4315" y="9103"/>
                </a:cubicBezTo>
                <a:cubicBezTo>
                  <a:pt x="4007" y="9103"/>
                  <a:pt x="3593" y="8991"/>
                  <a:pt x="3593" y="8637"/>
                </a:cubicBezTo>
                <a:lnTo>
                  <a:pt x="3593" y="6873"/>
                </a:lnTo>
                <a:cubicBezTo>
                  <a:pt x="3617" y="6777"/>
                  <a:pt x="3843" y="6549"/>
                  <a:pt x="4101" y="6390"/>
                </a:cubicBezTo>
                <a:cubicBezTo>
                  <a:pt x="4228" y="6324"/>
                  <a:pt x="4315" y="6133"/>
                  <a:pt x="4315" y="5974"/>
                </a:cubicBezTo>
                <a:lnTo>
                  <a:pt x="4315" y="4227"/>
                </a:lnTo>
                <a:cubicBezTo>
                  <a:pt x="4315" y="3239"/>
                  <a:pt x="4313" y="1980"/>
                  <a:pt x="7213" y="1980"/>
                </a:cubicBezTo>
                <a:cubicBezTo>
                  <a:pt x="7264" y="1980"/>
                  <a:pt x="7363" y="1960"/>
                  <a:pt x="7414" y="1897"/>
                </a:cubicBezTo>
                <a:cubicBezTo>
                  <a:pt x="8311" y="1067"/>
                  <a:pt x="9189" y="899"/>
                  <a:pt x="9751" y="899"/>
                </a:cubicBez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3" name="Google Shape;623;p68"/>
          <p:cNvSpPr/>
          <p:nvPr/>
        </p:nvSpPr>
        <p:spPr>
          <a:xfrm>
            <a:off x="4372830" y="795411"/>
            <a:ext cx="181548" cy="185922"/>
          </a:xfrm>
          <a:custGeom>
            <a:rect b="b" l="l" r="r" t="t"/>
            <a:pathLst>
              <a:path extrusionOk="0" h="21600" w="21600">
                <a:moveTo>
                  <a:pt x="3607" y="0"/>
                </a:moveTo>
                <a:cubicBezTo>
                  <a:pt x="3346" y="0"/>
                  <a:pt x="3043" y="254"/>
                  <a:pt x="3043" y="550"/>
                </a:cubicBezTo>
                <a:lnTo>
                  <a:pt x="3043" y="3043"/>
                </a:lnTo>
                <a:lnTo>
                  <a:pt x="564" y="3043"/>
                </a:lnTo>
                <a:cubicBezTo>
                  <a:pt x="264" y="3043"/>
                  <a:pt x="0" y="3263"/>
                  <a:pt x="0" y="3593"/>
                </a:cubicBezTo>
                <a:cubicBezTo>
                  <a:pt x="0" y="3885"/>
                  <a:pt x="264" y="4143"/>
                  <a:pt x="564" y="4143"/>
                </a:cubicBezTo>
                <a:lnTo>
                  <a:pt x="3043" y="4143"/>
                </a:lnTo>
                <a:lnTo>
                  <a:pt x="3043" y="6602"/>
                </a:lnTo>
                <a:cubicBezTo>
                  <a:pt x="3043" y="6932"/>
                  <a:pt x="3307" y="7152"/>
                  <a:pt x="3607" y="7152"/>
                </a:cubicBezTo>
                <a:cubicBezTo>
                  <a:pt x="3910" y="7152"/>
                  <a:pt x="4170" y="6894"/>
                  <a:pt x="4170" y="6602"/>
                </a:cubicBezTo>
                <a:lnTo>
                  <a:pt x="4170" y="4143"/>
                </a:lnTo>
                <a:lnTo>
                  <a:pt x="6649" y="4143"/>
                </a:lnTo>
                <a:cubicBezTo>
                  <a:pt x="6949" y="4143"/>
                  <a:pt x="7213" y="3885"/>
                  <a:pt x="7213" y="3593"/>
                </a:cubicBezTo>
                <a:cubicBezTo>
                  <a:pt x="7213" y="3301"/>
                  <a:pt x="6949" y="3043"/>
                  <a:pt x="6649" y="3043"/>
                </a:cubicBezTo>
                <a:lnTo>
                  <a:pt x="4170" y="3043"/>
                </a:lnTo>
                <a:lnTo>
                  <a:pt x="4170" y="550"/>
                </a:lnTo>
                <a:cubicBezTo>
                  <a:pt x="4170" y="254"/>
                  <a:pt x="3945" y="0"/>
                  <a:pt x="3607" y="0"/>
                </a:cubicBezTo>
                <a:close/>
                <a:moveTo>
                  <a:pt x="16567" y="2713"/>
                </a:moveTo>
                <a:lnTo>
                  <a:pt x="20209" y="6196"/>
                </a:lnTo>
                <a:lnTo>
                  <a:pt x="18856" y="7554"/>
                </a:lnTo>
                <a:lnTo>
                  <a:pt x="15250" y="4071"/>
                </a:lnTo>
                <a:lnTo>
                  <a:pt x="16567" y="2713"/>
                </a:lnTo>
                <a:close/>
                <a:moveTo>
                  <a:pt x="14426" y="4875"/>
                </a:moveTo>
                <a:lnTo>
                  <a:pt x="18067" y="8362"/>
                </a:lnTo>
                <a:lnTo>
                  <a:pt x="7625" y="18849"/>
                </a:lnTo>
                <a:lnTo>
                  <a:pt x="5410" y="16539"/>
                </a:lnTo>
                <a:lnTo>
                  <a:pt x="4209" y="15290"/>
                </a:lnTo>
                <a:lnTo>
                  <a:pt x="14426" y="4875"/>
                </a:lnTo>
                <a:close/>
                <a:moveTo>
                  <a:pt x="3758" y="16429"/>
                </a:moveTo>
                <a:lnTo>
                  <a:pt x="6537" y="19361"/>
                </a:lnTo>
                <a:lnTo>
                  <a:pt x="2783" y="20242"/>
                </a:lnTo>
                <a:lnTo>
                  <a:pt x="3758" y="16429"/>
                </a:lnTo>
                <a:close/>
                <a:moveTo>
                  <a:pt x="16489" y="1320"/>
                </a:moveTo>
                <a:cubicBezTo>
                  <a:pt x="16342" y="1320"/>
                  <a:pt x="16190" y="1392"/>
                  <a:pt x="16078" y="1464"/>
                </a:cubicBezTo>
                <a:lnTo>
                  <a:pt x="14049" y="3631"/>
                </a:lnTo>
                <a:lnTo>
                  <a:pt x="14014" y="3631"/>
                </a:lnTo>
                <a:lnTo>
                  <a:pt x="14014" y="3703"/>
                </a:lnTo>
                <a:lnTo>
                  <a:pt x="3008" y="14888"/>
                </a:lnTo>
                <a:cubicBezTo>
                  <a:pt x="2969" y="14926"/>
                  <a:pt x="2969" y="14960"/>
                  <a:pt x="2930" y="14998"/>
                </a:cubicBezTo>
                <a:lnTo>
                  <a:pt x="2930" y="15218"/>
                </a:lnTo>
                <a:lnTo>
                  <a:pt x="1465" y="20902"/>
                </a:lnTo>
                <a:cubicBezTo>
                  <a:pt x="1391" y="21084"/>
                  <a:pt x="1465" y="21304"/>
                  <a:pt x="1617" y="21452"/>
                </a:cubicBezTo>
                <a:cubicBezTo>
                  <a:pt x="1730" y="21524"/>
                  <a:pt x="1881" y="21600"/>
                  <a:pt x="2029" y="21600"/>
                </a:cubicBezTo>
                <a:lnTo>
                  <a:pt x="2068" y="21600"/>
                </a:lnTo>
                <a:lnTo>
                  <a:pt x="2107" y="21562"/>
                </a:lnTo>
                <a:lnTo>
                  <a:pt x="7850" y="20242"/>
                </a:lnTo>
                <a:lnTo>
                  <a:pt x="7928" y="20242"/>
                </a:lnTo>
                <a:cubicBezTo>
                  <a:pt x="7963" y="20203"/>
                  <a:pt x="8002" y="20203"/>
                  <a:pt x="8041" y="20170"/>
                </a:cubicBezTo>
                <a:lnTo>
                  <a:pt x="19194" y="8764"/>
                </a:lnTo>
                <a:cubicBezTo>
                  <a:pt x="19233" y="8726"/>
                  <a:pt x="19272" y="8726"/>
                  <a:pt x="19307" y="8688"/>
                </a:cubicBezTo>
                <a:lnTo>
                  <a:pt x="19346" y="8654"/>
                </a:lnTo>
                <a:lnTo>
                  <a:pt x="19346" y="8616"/>
                </a:lnTo>
                <a:lnTo>
                  <a:pt x="21414" y="6492"/>
                </a:lnTo>
                <a:cubicBezTo>
                  <a:pt x="21526" y="6454"/>
                  <a:pt x="21600" y="6306"/>
                  <a:pt x="21600" y="6162"/>
                </a:cubicBezTo>
                <a:cubicBezTo>
                  <a:pt x="21600" y="6014"/>
                  <a:pt x="21526" y="5866"/>
                  <a:pt x="21414" y="5755"/>
                </a:cubicBezTo>
                <a:lnTo>
                  <a:pt x="16940" y="1464"/>
                </a:lnTo>
                <a:cubicBezTo>
                  <a:pt x="16827" y="1392"/>
                  <a:pt x="16680" y="1320"/>
                  <a:pt x="16489" y="1320"/>
                </a:cubicBez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4" name="Google Shape;624;p68"/>
          <p:cNvSpPr/>
          <p:nvPr/>
        </p:nvSpPr>
        <p:spPr>
          <a:xfrm>
            <a:off x="2816599" y="781415"/>
            <a:ext cx="185922" cy="213909"/>
          </a:xfrm>
          <a:custGeom>
            <a:rect b="b" l="l" r="r" t="t"/>
            <a:pathLst>
              <a:path extrusionOk="0" h="21558" w="21600">
                <a:moveTo>
                  <a:pt x="21452" y="5255"/>
                </a:moveTo>
                <a:lnTo>
                  <a:pt x="11037" y="71"/>
                </a:lnTo>
                <a:cubicBezTo>
                  <a:pt x="10893" y="-24"/>
                  <a:pt x="10673" y="-24"/>
                  <a:pt x="10525" y="71"/>
                </a:cubicBezTo>
                <a:lnTo>
                  <a:pt x="258" y="5225"/>
                </a:lnTo>
                <a:lnTo>
                  <a:pt x="220" y="5225"/>
                </a:lnTo>
                <a:cubicBezTo>
                  <a:pt x="182" y="5225"/>
                  <a:pt x="182" y="5255"/>
                  <a:pt x="148" y="5288"/>
                </a:cubicBezTo>
                <a:cubicBezTo>
                  <a:pt x="148" y="5288"/>
                  <a:pt x="148" y="5288"/>
                  <a:pt x="148" y="5288"/>
                </a:cubicBezTo>
                <a:cubicBezTo>
                  <a:pt x="72" y="5383"/>
                  <a:pt x="0" y="5479"/>
                  <a:pt x="0" y="5607"/>
                </a:cubicBezTo>
                <a:lnTo>
                  <a:pt x="0" y="15945"/>
                </a:lnTo>
                <a:cubicBezTo>
                  <a:pt x="0" y="16136"/>
                  <a:pt x="72" y="16264"/>
                  <a:pt x="220" y="16327"/>
                </a:cubicBezTo>
                <a:lnTo>
                  <a:pt x="10487" y="21481"/>
                </a:lnTo>
                <a:cubicBezTo>
                  <a:pt x="10487" y="21481"/>
                  <a:pt x="10487" y="21481"/>
                  <a:pt x="10525" y="21510"/>
                </a:cubicBezTo>
                <a:cubicBezTo>
                  <a:pt x="10525" y="21510"/>
                  <a:pt x="10563" y="21510"/>
                  <a:pt x="10597" y="21543"/>
                </a:cubicBezTo>
                <a:cubicBezTo>
                  <a:pt x="10673" y="21543"/>
                  <a:pt x="10745" y="21576"/>
                  <a:pt x="10817" y="21543"/>
                </a:cubicBezTo>
                <a:cubicBezTo>
                  <a:pt x="10855" y="21543"/>
                  <a:pt x="10927" y="21543"/>
                  <a:pt x="11003" y="21510"/>
                </a:cubicBezTo>
                <a:lnTo>
                  <a:pt x="11037" y="21510"/>
                </a:lnTo>
                <a:lnTo>
                  <a:pt x="11075" y="21481"/>
                </a:lnTo>
                <a:lnTo>
                  <a:pt x="21380" y="16327"/>
                </a:lnTo>
                <a:lnTo>
                  <a:pt x="21380" y="16293"/>
                </a:lnTo>
                <a:cubicBezTo>
                  <a:pt x="21524" y="16231"/>
                  <a:pt x="21600" y="16103"/>
                  <a:pt x="21600" y="15945"/>
                </a:cubicBezTo>
                <a:lnTo>
                  <a:pt x="21600" y="5479"/>
                </a:lnTo>
                <a:cubicBezTo>
                  <a:pt x="21600" y="5446"/>
                  <a:pt x="21600" y="5383"/>
                  <a:pt x="21562" y="5383"/>
                </a:cubicBezTo>
                <a:cubicBezTo>
                  <a:pt x="21562" y="5350"/>
                  <a:pt x="21562" y="5350"/>
                  <a:pt x="21562" y="5350"/>
                </a:cubicBezTo>
                <a:cubicBezTo>
                  <a:pt x="21562" y="5350"/>
                  <a:pt x="21562" y="5350"/>
                  <a:pt x="21562" y="5350"/>
                </a:cubicBezTo>
                <a:lnTo>
                  <a:pt x="21524" y="5350"/>
                </a:lnTo>
                <a:close/>
                <a:moveTo>
                  <a:pt x="20132" y="5607"/>
                </a:moveTo>
                <a:lnTo>
                  <a:pt x="16170" y="7612"/>
                </a:lnTo>
                <a:lnTo>
                  <a:pt x="6932" y="2869"/>
                </a:lnTo>
                <a:lnTo>
                  <a:pt x="10783" y="930"/>
                </a:lnTo>
                <a:close/>
                <a:moveTo>
                  <a:pt x="10817" y="10280"/>
                </a:moveTo>
                <a:lnTo>
                  <a:pt x="1464" y="5607"/>
                </a:lnTo>
                <a:lnTo>
                  <a:pt x="5976" y="3346"/>
                </a:lnTo>
                <a:lnTo>
                  <a:pt x="15180" y="8089"/>
                </a:lnTo>
                <a:close/>
                <a:moveTo>
                  <a:pt x="990" y="15691"/>
                </a:moveTo>
                <a:lnTo>
                  <a:pt x="990" y="6338"/>
                </a:lnTo>
                <a:lnTo>
                  <a:pt x="10343" y="11015"/>
                </a:lnTo>
                <a:lnTo>
                  <a:pt x="10343" y="20335"/>
                </a:lnTo>
                <a:close/>
                <a:moveTo>
                  <a:pt x="11295" y="20365"/>
                </a:moveTo>
                <a:lnTo>
                  <a:pt x="11295" y="11015"/>
                </a:lnTo>
                <a:lnTo>
                  <a:pt x="20644" y="6338"/>
                </a:lnTo>
                <a:lnTo>
                  <a:pt x="20644" y="15691"/>
                </a:ln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5" name="Google Shape;625;p68"/>
          <p:cNvSpPr/>
          <p:nvPr/>
        </p:nvSpPr>
        <p:spPr>
          <a:xfrm>
            <a:off x="2092040" y="779311"/>
            <a:ext cx="218395" cy="218133"/>
          </a:xfrm>
          <a:custGeom>
            <a:rect b="b" l="l" r="r" t="t"/>
            <a:pathLst>
              <a:path extrusionOk="0" h="21600" w="21534">
                <a:moveTo>
                  <a:pt x="4244" y="6969"/>
                </a:moveTo>
                <a:cubicBezTo>
                  <a:pt x="3619" y="6969"/>
                  <a:pt x="2998" y="7315"/>
                  <a:pt x="2656" y="7813"/>
                </a:cubicBezTo>
                <a:lnTo>
                  <a:pt x="70" y="11940"/>
                </a:lnTo>
                <a:cubicBezTo>
                  <a:pt x="-23" y="12066"/>
                  <a:pt x="-23" y="12283"/>
                  <a:pt x="70" y="12441"/>
                </a:cubicBezTo>
                <a:cubicBezTo>
                  <a:pt x="135" y="12596"/>
                  <a:pt x="322" y="12690"/>
                  <a:pt x="509" y="12690"/>
                </a:cubicBezTo>
                <a:cubicBezTo>
                  <a:pt x="695" y="12690"/>
                  <a:pt x="2344" y="12845"/>
                  <a:pt x="4646" y="13098"/>
                </a:cubicBezTo>
                <a:cubicBezTo>
                  <a:pt x="4711" y="13098"/>
                  <a:pt x="4739" y="13127"/>
                  <a:pt x="4772" y="13159"/>
                </a:cubicBezTo>
                <a:lnTo>
                  <a:pt x="4926" y="13314"/>
                </a:lnTo>
                <a:lnTo>
                  <a:pt x="1191" y="17127"/>
                </a:lnTo>
                <a:cubicBezTo>
                  <a:pt x="1098" y="17221"/>
                  <a:pt x="1069" y="17347"/>
                  <a:pt x="1069" y="17473"/>
                </a:cubicBezTo>
                <a:cubicBezTo>
                  <a:pt x="1069" y="17628"/>
                  <a:pt x="1098" y="17755"/>
                  <a:pt x="1191" y="17848"/>
                </a:cubicBezTo>
                <a:cubicBezTo>
                  <a:pt x="1284" y="17942"/>
                  <a:pt x="1410" y="17971"/>
                  <a:pt x="1564" y="17971"/>
                </a:cubicBezTo>
                <a:cubicBezTo>
                  <a:pt x="1690" y="17971"/>
                  <a:pt x="1816" y="17910"/>
                  <a:pt x="1909" y="17848"/>
                </a:cubicBezTo>
                <a:lnTo>
                  <a:pt x="5673" y="14065"/>
                </a:lnTo>
                <a:lnTo>
                  <a:pt x="6266" y="14660"/>
                </a:lnTo>
                <a:cubicBezTo>
                  <a:pt x="6392" y="14754"/>
                  <a:pt x="6485" y="14786"/>
                  <a:pt x="6639" y="14786"/>
                </a:cubicBezTo>
                <a:cubicBezTo>
                  <a:pt x="6765" y="14786"/>
                  <a:pt x="6887" y="14721"/>
                  <a:pt x="6981" y="14660"/>
                </a:cubicBezTo>
                <a:cubicBezTo>
                  <a:pt x="7106" y="14566"/>
                  <a:pt x="7139" y="14440"/>
                  <a:pt x="7139" y="14285"/>
                </a:cubicBezTo>
                <a:cubicBezTo>
                  <a:pt x="7139" y="14158"/>
                  <a:pt x="7074" y="14036"/>
                  <a:pt x="6981" y="13942"/>
                </a:cubicBezTo>
                <a:lnTo>
                  <a:pt x="5519" y="12441"/>
                </a:lnTo>
                <a:cubicBezTo>
                  <a:pt x="5332" y="12254"/>
                  <a:pt x="5052" y="12127"/>
                  <a:pt x="4772" y="12095"/>
                </a:cubicBezTo>
                <a:cubicBezTo>
                  <a:pt x="3745" y="12001"/>
                  <a:pt x="2563" y="11879"/>
                  <a:pt x="1723" y="11785"/>
                </a:cubicBezTo>
                <a:lnTo>
                  <a:pt x="1378" y="11752"/>
                </a:lnTo>
                <a:lnTo>
                  <a:pt x="3558" y="8347"/>
                </a:lnTo>
                <a:cubicBezTo>
                  <a:pt x="3651" y="8127"/>
                  <a:pt x="3931" y="7972"/>
                  <a:pt x="4212" y="7972"/>
                </a:cubicBezTo>
                <a:lnTo>
                  <a:pt x="4244" y="7972"/>
                </a:lnTo>
                <a:lnTo>
                  <a:pt x="8442" y="8160"/>
                </a:lnTo>
                <a:cubicBezTo>
                  <a:pt x="8694" y="8160"/>
                  <a:pt x="8909" y="7972"/>
                  <a:pt x="8942" y="7691"/>
                </a:cubicBezTo>
                <a:cubicBezTo>
                  <a:pt x="8942" y="7532"/>
                  <a:pt x="8881" y="7438"/>
                  <a:pt x="8816" y="7315"/>
                </a:cubicBezTo>
                <a:cubicBezTo>
                  <a:pt x="8723" y="7222"/>
                  <a:pt x="8600" y="7157"/>
                  <a:pt x="8475" y="7157"/>
                </a:cubicBezTo>
                <a:lnTo>
                  <a:pt x="4305" y="6969"/>
                </a:lnTo>
                <a:close/>
                <a:moveTo>
                  <a:pt x="6111" y="17971"/>
                </a:moveTo>
                <a:cubicBezTo>
                  <a:pt x="5953" y="17971"/>
                  <a:pt x="5831" y="18004"/>
                  <a:pt x="5738" y="18097"/>
                </a:cubicBezTo>
                <a:lnTo>
                  <a:pt x="3964" y="19879"/>
                </a:lnTo>
                <a:cubicBezTo>
                  <a:pt x="3870" y="19973"/>
                  <a:pt x="3838" y="20099"/>
                  <a:pt x="3838" y="20255"/>
                </a:cubicBezTo>
                <a:cubicBezTo>
                  <a:pt x="3838" y="20381"/>
                  <a:pt x="3870" y="20503"/>
                  <a:pt x="3964" y="20597"/>
                </a:cubicBezTo>
                <a:cubicBezTo>
                  <a:pt x="4057" y="20691"/>
                  <a:pt x="4179" y="20756"/>
                  <a:pt x="4337" y="20756"/>
                </a:cubicBezTo>
                <a:cubicBezTo>
                  <a:pt x="4459" y="20756"/>
                  <a:pt x="4585" y="20691"/>
                  <a:pt x="4678" y="20597"/>
                </a:cubicBezTo>
                <a:lnTo>
                  <a:pt x="6453" y="18815"/>
                </a:lnTo>
                <a:cubicBezTo>
                  <a:pt x="6546" y="18721"/>
                  <a:pt x="6607" y="18599"/>
                  <a:pt x="6607" y="18473"/>
                </a:cubicBezTo>
                <a:cubicBezTo>
                  <a:pt x="6607" y="18317"/>
                  <a:pt x="6546" y="18191"/>
                  <a:pt x="6453" y="18097"/>
                </a:cubicBezTo>
                <a:cubicBezTo>
                  <a:pt x="6359" y="18004"/>
                  <a:pt x="6234" y="17971"/>
                  <a:pt x="6111" y="17971"/>
                </a:cubicBezTo>
                <a:close/>
                <a:moveTo>
                  <a:pt x="20614" y="0"/>
                </a:moveTo>
                <a:cubicBezTo>
                  <a:pt x="20521" y="0"/>
                  <a:pt x="20456" y="32"/>
                  <a:pt x="20363" y="32"/>
                </a:cubicBezTo>
                <a:lnTo>
                  <a:pt x="18682" y="469"/>
                </a:lnTo>
                <a:cubicBezTo>
                  <a:pt x="15759" y="1248"/>
                  <a:pt x="12925" y="2781"/>
                  <a:pt x="10497" y="4877"/>
                </a:cubicBezTo>
                <a:cubicBezTo>
                  <a:pt x="10310" y="5032"/>
                  <a:pt x="10249" y="5375"/>
                  <a:pt x="10436" y="5562"/>
                </a:cubicBezTo>
                <a:cubicBezTo>
                  <a:pt x="10529" y="5689"/>
                  <a:pt x="10684" y="5750"/>
                  <a:pt x="10809" y="5750"/>
                </a:cubicBezTo>
                <a:cubicBezTo>
                  <a:pt x="10935" y="5750"/>
                  <a:pt x="11057" y="5721"/>
                  <a:pt x="11151" y="5627"/>
                </a:cubicBezTo>
                <a:cubicBezTo>
                  <a:pt x="13485" y="3658"/>
                  <a:pt x="16164" y="2186"/>
                  <a:pt x="18962" y="1436"/>
                </a:cubicBezTo>
                <a:lnTo>
                  <a:pt x="20489" y="1032"/>
                </a:lnTo>
                <a:lnTo>
                  <a:pt x="20083" y="2561"/>
                </a:lnTo>
                <a:cubicBezTo>
                  <a:pt x="19088" y="6406"/>
                  <a:pt x="16753" y="10032"/>
                  <a:pt x="13611" y="12752"/>
                </a:cubicBezTo>
                <a:lnTo>
                  <a:pt x="13578" y="12784"/>
                </a:lnTo>
                <a:cubicBezTo>
                  <a:pt x="13550" y="12784"/>
                  <a:pt x="13550" y="12784"/>
                  <a:pt x="13550" y="12816"/>
                </a:cubicBezTo>
                <a:cubicBezTo>
                  <a:pt x="13517" y="12845"/>
                  <a:pt x="13517" y="12845"/>
                  <a:pt x="13517" y="12845"/>
                </a:cubicBezTo>
                <a:cubicBezTo>
                  <a:pt x="13517" y="12878"/>
                  <a:pt x="13485" y="12878"/>
                  <a:pt x="13485" y="12910"/>
                </a:cubicBezTo>
                <a:cubicBezTo>
                  <a:pt x="13485" y="12910"/>
                  <a:pt x="13485" y="12910"/>
                  <a:pt x="13485" y="12939"/>
                </a:cubicBezTo>
                <a:cubicBezTo>
                  <a:pt x="13485" y="12939"/>
                  <a:pt x="13456" y="12972"/>
                  <a:pt x="13456" y="12972"/>
                </a:cubicBezTo>
                <a:cubicBezTo>
                  <a:pt x="13456" y="13004"/>
                  <a:pt x="13456" y="13004"/>
                  <a:pt x="13424" y="13004"/>
                </a:cubicBezTo>
                <a:lnTo>
                  <a:pt x="13424" y="13127"/>
                </a:lnTo>
                <a:lnTo>
                  <a:pt x="13611" y="17315"/>
                </a:lnTo>
                <a:cubicBezTo>
                  <a:pt x="13643" y="17628"/>
                  <a:pt x="13485" y="17910"/>
                  <a:pt x="13205" y="18065"/>
                </a:cubicBezTo>
                <a:lnTo>
                  <a:pt x="9814" y="20255"/>
                </a:lnTo>
                <a:lnTo>
                  <a:pt x="9441" y="16568"/>
                </a:lnTo>
                <a:cubicBezTo>
                  <a:pt x="9441" y="16315"/>
                  <a:pt x="9222" y="16128"/>
                  <a:pt x="8942" y="16128"/>
                </a:cubicBezTo>
                <a:lnTo>
                  <a:pt x="8909" y="16128"/>
                </a:lnTo>
                <a:cubicBezTo>
                  <a:pt x="8629" y="16128"/>
                  <a:pt x="8442" y="16409"/>
                  <a:pt x="8475" y="16662"/>
                </a:cubicBezTo>
                <a:lnTo>
                  <a:pt x="8881" y="21131"/>
                </a:lnTo>
                <a:cubicBezTo>
                  <a:pt x="8909" y="21319"/>
                  <a:pt x="9003" y="21474"/>
                  <a:pt x="9161" y="21535"/>
                </a:cubicBezTo>
                <a:cubicBezTo>
                  <a:pt x="9222" y="21600"/>
                  <a:pt x="9315" y="21600"/>
                  <a:pt x="9376" y="21600"/>
                </a:cubicBezTo>
                <a:cubicBezTo>
                  <a:pt x="9470" y="21600"/>
                  <a:pt x="9563" y="21600"/>
                  <a:pt x="9656" y="21535"/>
                </a:cubicBezTo>
                <a:lnTo>
                  <a:pt x="13736" y="18909"/>
                </a:lnTo>
                <a:cubicBezTo>
                  <a:pt x="14297" y="18566"/>
                  <a:pt x="14638" y="17910"/>
                  <a:pt x="14577" y="17286"/>
                </a:cubicBezTo>
                <a:lnTo>
                  <a:pt x="14419" y="13347"/>
                </a:lnTo>
                <a:lnTo>
                  <a:pt x="14512" y="13285"/>
                </a:lnTo>
                <a:cubicBezTo>
                  <a:pt x="17687" y="10439"/>
                  <a:pt x="20022" y="6720"/>
                  <a:pt x="21081" y="2814"/>
                </a:cubicBezTo>
                <a:lnTo>
                  <a:pt x="21516" y="1125"/>
                </a:lnTo>
                <a:cubicBezTo>
                  <a:pt x="21577" y="844"/>
                  <a:pt x="21484" y="501"/>
                  <a:pt x="21236" y="249"/>
                </a:cubicBezTo>
                <a:cubicBezTo>
                  <a:pt x="21081" y="94"/>
                  <a:pt x="20862" y="0"/>
                  <a:pt x="20614" y="0"/>
                </a:cubicBez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6" name="Google Shape;626;p68"/>
          <p:cNvSpPr/>
          <p:nvPr/>
        </p:nvSpPr>
        <p:spPr>
          <a:xfrm>
            <a:off x="4754725" y="781842"/>
            <a:ext cx="194724" cy="213030"/>
          </a:xfrm>
          <a:custGeom>
            <a:rect b="b" l="l" r="r" t="t"/>
            <a:pathLst>
              <a:path extrusionOk="0" h="21600" w="21600">
                <a:moveTo>
                  <a:pt x="15087" y="15806"/>
                </a:moveTo>
                <a:lnTo>
                  <a:pt x="16279" y="15806"/>
                </a:lnTo>
                <a:cubicBezTo>
                  <a:pt x="19430" y="15806"/>
                  <a:pt x="21600" y="17630"/>
                  <a:pt x="21600" y="20256"/>
                </a:cubicBezTo>
                <a:lnTo>
                  <a:pt x="21600" y="21149"/>
                </a:lnTo>
                <a:cubicBezTo>
                  <a:pt x="21600" y="21375"/>
                  <a:pt x="21390" y="21600"/>
                  <a:pt x="21111" y="21600"/>
                </a:cubicBezTo>
                <a:cubicBezTo>
                  <a:pt x="20865" y="21600"/>
                  <a:pt x="20622" y="21375"/>
                  <a:pt x="20622" y="21149"/>
                </a:cubicBezTo>
                <a:lnTo>
                  <a:pt x="20622" y="20256"/>
                </a:lnTo>
                <a:cubicBezTo>
                  <a:pt x="20622" y="18143"/>
                  <a:pt x="18836" y="16703"/>
                  <a:pt x="16279" y="16703"/>
                </a:cubicBezTo>
                <a:lnTo>
                  <a:pt x="14808" y="16703"/>
                </a:lnTo>
                <a:cubicBezTo>
                  <a:pt x="14667" y="16703"/>
                  <a:pt x="14529" y="16607"/>
                  <a:pt x="14424" y="16478"/>
                </a:cubicBezTo>
                <a:lnTo>
                  <a:pt x="13091" y="14750"/>
                </a:lnTo>
                <a:cubicBezTo>
                  <a:pt x="12392" y="15134"/>
                  <a:pt x="11624" y="15359"/>
                  <a:pt x="10816" y="15359"/>
                </a:cubicBezTo>
                <a:cubicBezTo>
                  <a:pt x="10012" y="15359"/>
                  <a:pt x="9240" y="15134"/>
                  <a:pt x="8578" y="14750"/>
                </a:cubicBezTo>
                <a:lnTo>
                  <a:pt x="7281" y="16478"/>
                </a:lnTo>
                <a:cubicBezTo>
                  <a:pt x="7176" y="16640"/>
                  <a:pt x="7034" y="16703"/>
                  <a:pt x="6861" y="16703"/>
                </a:cubicBezTo>
                <a:lnTo>
                  <a:pt x="5390" y="16703"/>
                </a:lnTo>
                <a:cubicBezTo>
                  <a:pt x="2800" y="16703"/>
                  <a:pt x="978" y="18143"/>
                  <a:pt x="978" y="20256"/>
                </a:cubicBezTo>
                <a:lnTo>
                  <a:pt x="978" y="21149"/>
                </a:lnTo>
                <a:cubicBezTo>
                  <a:pt x="978" y="21375"/>
                  <a:pt x="768" y="21600"/>
                  <a:pt x="489" y="21600"/>
                </a:cubicBezTo>
                <a:cubicBezTo>
                  <a:pt x="210" y="21600"/>
                  <a:pt x="0" y="21375"/>
                  <a:pt x="0" y="21149"/>
                </a:cubicBezTo>
                <a:lnTo>
                  <a:pt x="0" y="20256"/>
                </a:lnTo>
                <a:cubicBezTo>
                  <a:pt x="0" y="17663"/>
                  <a:pt x="2275" y="15806"/>
                  <a:pt x="5390" y="15806"/>
                </a:cubicBezTo>
                <a:lnTo>
                  <a:pt x="6614" y="15806"/>
                </a:lnTo>
                <a:lnTo>
                  <a:pt x="7770" y="14240"/>
                </a:lnTo>
                <a:cubicBezTo>
                  <a:pt x="6440" y="13184"/>
                  <a:pt x="5564" y="11518"/>
                  <a:pt x="5426" y="9982"/>
                </a:cubicBezTo>
                <a:cubicBezTo>
                  <a:pt x="4376" y="9853"/>
                  <a:pt x="3919" y="9247"/>
                  <a:pt x="3919" y="8671"/>
                </a:cubicBezTo>
                <a:lnTo>
                  <a:pt x="3919" y="6909"/>
                </a:lnTo>
                <a:cubicBezTo>
                  <a:pt x="3919" y="6333"/>
                  <a:pt x="4513" y="5949"/>
                  <a:pt x="4901" y="5728"/>
                </a:cubicBezTo>
                <a:lnTo>
                  <a:pt x="4901" y="4221"/>
                </a:lnTo>
                <a:cubicBezTo>
                  <a:pt x="4901" y="2622"/>
                  <a:pt x="5495" y="1152"/>
                  <a:pt x="9661" y="1119"/>
                </a:cubicBezTo>
                <a:cubicBezTo>
                  <a:pt x="11063" y="222"/>
                  <a:pt x="12392" y="0"/>
                  <a:pt x="13301" y="0"/>
                </a:cubicBezTo>
                <a:cubicBezTo>
                  <a:pt x="15055" y="0"/>
                  <a:pt x="16558" y="735"/>
                  <a:pt x="17119" y="1821"/>
                </a:cubicBezTo>
                <a:cubicBezTo>
                  <a:pt x="17576" y="2655"/>
                  <a:pt x="17398" y="3549"/>
                  <a:pt x="16699" y="4384"/>
                </a:cubicBezTo>
                <a:lnTo>
                  <a:pt x="16699" y="5728"/>
                </a:lnTo>
                <a:cubicBezTo>
                  <a:pt x="17083" y="5949"/>
                  <a:pt x="17681" y="6333"/>
                  <a:pt x="17681" y="6909"/>
                </a:cubicBezTo>
                <a:lnTo>
                  <a:pt x="17681" y="8671"/>
                </a:lnTo>
                <a:cubicBezTo>
                  <a:pt x="17681" y="9247"/>
                  <a:pt x="17224" y="9853"/>
                  <a:pt x="16174" y="9982"/>
                </a:cubicBezTo>
                <a:cubicBezTo>
                  <a:pt x="16069" y="11518"/>
                  <a:pt x="15192" y="13151"/>
                  <a:pt x="13863" y="14207"/>
                </a:cubicBezTo>
                <a:close/>
                <a:moveTo>
                  <a:pt x="8788" y="13823"/>
                </a:moveTo>
                <a:cubicBezTo>
                  <a:pt x="9382" y="14207"/>
                  <a:pt x="10081" y="14462"/>
                  <a:pt x="10816" y="14462"/>
                </a:cubicBezTo>
                <a:cubicBezTo>
                  <a:pt x="13269" y="14462"/>
                  <a:pt x="15228" y="11773"/>
                  <a:pt x="15228" y="9535"/>
                </a:cubicBezTo>
                <a:cubicBezTo>
                  <a:pt x="15228" y="9310"/>
                  <a:pt x="15438" y="9118"/>
                  <a:pt x="15717" y="9118"/>
                </a:cubicBezTo>
                <a:cubicBezTo>
                  <a:pt x="16174" y="9118"/>
                  <a:pt x="16699" y="8992"/>
                  <a:pt x="16699" y="8638"/>
                </a:cubicBezTo>
                <a:lnTo>
                  <a:pt x="16699" y="6880"/>
                </a:lnTo>
                <a:cubicBezTo>
                  <a:pt x="16663" y="6784"/>
                  <a:pt x="16347" y="6525"/>
                  <a:pt x="16000" y="6400"/>
                </a:cubicBezTo>
                <a:cubicBezTo>
                  <a:pt x="15859" y="6333"/>
                  <a:pt x="15717" y="6141"/>
                  <a:pt x="15717" y="5983"/>
                </a:cubicBezTo>
                <a:lnTo>
                  <a:pt x="15717" y="4221"/>
                </a:lnTo>
                <a:cubicBezTo>
                  <a:pt x="15717" y="4095"/>
                  <a:pt x="15754" y="3999"/>
                  <a:pt x="15859" y="3903"/>
                </a:cubicBezTo>
                <a:cubicBezTo>
                  <a:pt x="16384" y="3327"/>
                  <a:pt x="16489" y="2718"/>
                  <a:pt x="16242" y="2175"/>
                </a:cubicBezTo>
                <a:cubicBezTo>
                  <a:pt x="15822" y="1407"/>
                  <a:pt x="14667" y="894"/>
                  <a:pt x="13301" y="894"/>
                </a:cubicBezTo>
                <a:cubicBezTo>
                  <a:pt x="12533" y="894"/>
                  <a:pt x="11341" y="1056"/>
                  <a:pt x="10117" y="1887"/>
                </a:cubicBezTo>
                <a:cubicBezTo>
                  <a:pt x="10048" y="1950"/>
                  <a:pt x="9907" y="1983"/>
                  <a:pt x="9838" y="1983"/>
                </a:cubicBezTo>
                <a:cubicBezTo>
                  <a:pt x="5879" y="1983"/>
                  <a:pt x="5879" y="3231"/>
                  <a:pt x="5879" y="4221"/>
                </a:cubicBezTo>
                <a:lnTo>
                  <a:pt x="5879" y="5983"/>
                </a:lnTo>
                <a:cubicBezTo>
                  <a:pt x="5879" y="6141"/>
                  <a:pt x="5774" y="6333"/>
                  <a:pt x="5600" y="6400"/>
                </a:cubicBezTo>
                <a:cubicBezTo>
                  <a:pt x="5248" y="6559"/>
                  <a:pt x="4933" y="6784"/>
                  <a:pt x="4901" y="6880"/>
                </a:cubicBezTo>
                <a:lnTo>
                  <a:pt x="4901" y="8638"/>
                </a:lnTo>
                <a:cubicBezTo>
                  <a:pt x="4901" y="8992"/>
                  <a:pt x="5459" y="9118"/>
                  <a:pt x="5879" y="9118"/>
                </a:cubicBezTo>
                <a:cubicBezTo>
                  <a:pt x="6162" y="9118"/>
                  <a:pt x="6372" y="9310"/>
                  <a:pt x="6372" y="9535"/>
                </a:cubicBezTo>
                <a:cubicBezTo>
                  <a:pt x="6372" y="11071"/>
                  <a:pt x="7281" y="12800"/>
                  <a:pt x="8683" y="13727"/>
                </a:cubicBezTo>
                <a:cubicBezTo>
                  <a:pt x="8683" y="13727"/>
                  <a:pt x="8683" y="13727"/>
                  <a:pt x="8683" y="13727"/>
                </a:cubicBezTo>
                <a:cubicBezTo>
                  <a:pt x="8683" y="13760"/>
                  <a:pt x="8715" y="13760"/>
                  <a:pt x="8715" y="13760"/>
                </a:cubicBezTo>
                <a:close/>
              </a:path>
            </a:pathLst>
          </a:custGeom>
          <a:solidFill>
            <a:schemeClr val="lt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7" name="Google Shape;627;p68"/>
          <p:cNvSpPr/>
          <p:nvPr/>
        </p:nvSpPr>
        <p:spPr>
          <a:xfrm>
            <a:off x="4710837" y="1781991"/>
            <a:ext cx="162270" cy="93238"/>
          </a:xfrm>
          <a:custGeom>
            <a:rect b="b" l="l" r="r" t="t"/>
            <a:pathLst>
              <a:path extrusionOk="0" h="21434" w="21600">
                <a:moveTo>
                  <a:pt x="12327" y="10155"/>
                </a:moveTo>
                <a:cubicBezTo>
                  <a:pt x="12207" y="9768"/>
                  <a:pt x="11973" y="9527"/>
                  <a:pt x="11719" y="9527"/>
                </a:cubicBezTo>
                <a:lnTo>
                  <a:pt x="7492" y="9527"/>
                </a:lnTo>
                <a:lnTo>
                  <a:pt x="10454" y="1852"/>
                </a:lnTo>
                <a:cubicBezTo>
                  <a:pt x="10665" y="1305"/>
                  <a:pt x="10580" y="566"/>
                  <a:pt x="10263" y="201"/>
                </a:cubicBezTo>
                <a:cubicBezTo>
                  <a:pt x="9946" y="-166"/>
                  <a:pt x="9519" y="-16"/>
                  <a:pt x="9307" y="531"/>
                </a:cubicBezTo>
                <a:lnTo>
                  <a:pt x="5631" y="10057"/>
                </a:lnTo>
                <a:cubicBezTo>
                  <a:pt x="5490" y="10422"/>
                  <a:pt x="5476" y="10892"/>
                  <a:pt x="5597" y="11279"/>
                </a:cubicBezTo>
                <a:cubicBezTo>
                  <a:pt x="5717" y="11666"/>
                  <a:pt x="5950" y="11908"/>
                  <a:pt x="6204" y="11908"/>
                </a:cubicBezTo>
                <a:lnTo>
                  <a:pt x="10431" y="11908"/>
                </a:lnTo>
                <a:lnTo>
                  <a:pt x="7469" y="19583"/>
                </a:lnTo>
                <a:cubicBezTo>
                  <a:pt x="7258" y="20130"/>
                  <a:pt x="7343" y="20869"/>
                  <a:pt x="7660" y="21234"/>
                </a:cubicBezTo>
                <a:cubicBezTo>
                  <a:pt x="7778" y="21370"/>
                  <a:pt x="7911" y="21434"/>
                  <a:pt x="8042" y="21434"/>
                </a:cubicBezTo>
                <a:cubicBezTo>
                  <a:pt x="8264" y="21434"/>
                  <a:pt x="8483" y="21248"/>
                  <a:pt x="8616" y="20904"/>
                </a:cubicBezTo>
                <a:lnTo>
                  <a:pt x="12293" y="11378"/>
                </a:lnTo>
                <a:cubicBezTo>
                  <a:pt x="12434" y="11013"/>
                  <a:pt x="12447" y="10543"/>
                  <a:pt x="12327" y="10155"/>
                </a:cubicBezTo>
                <a:close/>
                <a:moveTo>
                  <a:pt x="20911" y="7939"/>
                </a:moveTo>
                <a:cubicBezTo>
                  <a:pt x="20530" y="7939"/>
                  <a:pt x="20221" y="8472"/>
                  <a:pt x="20221" y="9130"/>
                </a:cubicBezTo>
                <a:lnTo>
                  <a:pt x="20221" y="12305"/>
                </a:lnTo>
                <a:cubicBezTo>
                  <a:pt x="20221" y="12962"/>
                  <a:pt x="20530" y="13496"/>
                  <a:pt x="20911" y="13496"/>
                </a:cubicBezTo>
                <a:cubicBezTo>
                  <a:pt x="21291" y="13496"/>
                  <a:pt x="21600" y="12962"/>
                  <a:pt x="21600" y="12305"/>
                </a:cubicBezTo>
                <a:lnTo>
                  <a:pt x="21600" y="9130"/>
                </a:lnTo>
                <a:cubicBezTo>
                  <a:pt x="21600" y="8472"/>
                  <a:pt x="21291" y="7939"/>
                  <a:pt x="20911" y="7939"/>
                </a:cubicBezTo>
                <a:close/>
                <a:moveTo>
                  <a:pt x="15396" y="1"/>
                </a:moveTo>
                <a:lnTo>
                  <a:pt x="13557" y="1"/>
                </a:lnTo>
                <a:cubicBezTo>
                  <a:pt x="13177" y="1"/>
                  <a:pt x="12868" y="534"/>
                  <a:pt x="12868" y="1191"/>
                </a:cubicBezTo>
                <a:cubicBezTo>
                  <a:pt x="12868" y="1849"/>
                  <a:pt x="13177" y="2382"/>
                  <a:pt x="13557" y="2382"/>
                </a:cubicBezTo>
                <a:lnTo>
                  <a:pt x="15396" y="2382"/>
                </a:lnTo>
                <a:cubicBezTo>
                  <a:pt x="16029" y="2382"/>
                  <a:pt x="16545" y="3272"/>
                  <a:pt x="16545" y="4367"/>
                </a:cubicBezTo>
                <a:lnTo>
                  <a:pt x="16545" y="17068"/>
                </a:lnTo>
                <a:cubicBezTo>
                  <a:pt x="16545" y="18163"/>
                  <a:pt x="16029" y="19053"/>
                  <a:pt x="15396" y="19053"/>
                </a:cubicBezTo>
                <a:lnTo>
                  <a:pt x="12463" y="19053"/>
                </a:lnTo>
                <a:cubicBezTo>
                  <a:pt x="12083" y="19053"/>
                  <a:pt x="11774" y="19586"/>
                  <a:pt x="11774" y="20243"/>
                </a:cubicBezTo>
                <a:cubicBezTo>
                  <a:pt x="11774" y="20901"/>
                  <a:pt x="12083" y="21434"/>
                  <a:pt x="12463" y="21434"/>
                </a:cubicBezTo>
                <a:lnTo>
                  <a:pt x="15396" y="21434"/>
                </a:lnTo>
                <a:cubicBezTo>
                  <a:pt x="16790" y="21434"/>
                  <a:pt x="17923" y="19476"/>
                  <a:pt x="17923" y="17068"/>
                </a:cubicBezTo>
                <a:lnTo>
                  <a:pt x="17923" y="4367"/>
                </a:lnTo>
                <a:cubicBezTo>
                  <a:pt x="17923" y="1959"/>
                  <a:pt x="16790" y="1"/>
                  <a:pt x="15396" y="1"/>
                </a:cubicBezTo>
                <a:close/>
                <a:moveTo>
                  <a:pt x="2528" y="2382"/>
                </a:moveTo>
                <a:lnTo>
                  <a:pt x="5460" y="2382"/>
                </a:lnTo>
                <a:cubicBezTo>
                  <a:pt x="5841" y="2382"/>
                  <a:pt x="6150" y="1849"/>
                  <a:pt x="6150" y="1191"/>
                </a:cubicBezTo>
                <a:cubicBezTo>
                  <a:pt x="6150" y="534"/>
                  <a:pt x="5841" y="1"/>
                  <a:pt x="5460" y="1"/>
                </a:cubicBezTo>
                <a:lnTo>
                  <a:pt x="2528" y="1"/>
                </a:lnTo>
                <a:cubicBezTo>
                  <a:pt x="1134" y="1"/>
                  <a:pt x="0" y="1959"/>
                  <a:pt x="0" y="4367"/>
                </a:cubicBezTo>
                <a:lnTo>
                  <a:pt x="0" y="17068"/>
                </a:lnTo>
                <a:cubicBezTo>
                  <a:pt x="0" y="19476"/>
                  <a:pt x="1134" y="21434"/>
                  <a:pt x="2528" y="21434"/>
                </a:cubicBezTo>
                <a:lnTo>
                  <a:pt x="4366" y="21434"/>
                </a:lnTo>
                <a:cubicBezTo>
                  <a:pt x="4747" y="21434"/>
                  <a:pt x="5055" y="20901"/>
                  <a:pt x="5055" y="20243"/>
                </a:cubicBezTo>
                <a:cubicBezTo>
                  <a:pt x="5055" y="19586"/>
                  <a:pt x="4747" y="19053"/>
                  <a:pt x="4366" y="19053"/>
                </a:cubicBezTo>
                <a:lnTo>
                  <a:pt x="2528" y="19053"/>
                </a:lnTo>
                <a:cubicBezTo>
                  <a:pt x="1894" y="19053"/>
                  <a:pt x="1379" y="18163"/>
                  <a:pt x="1379" y="17068"/>
                </a:cubicBezTo>
                <a:lnTo>
                  <a:pt x="1379" y="4367"/>
                </a:lnTo>
                <a:cubicBezTo>
                  <a:pt x="1379" y="3272"/>
                  <a:pt x="1894" y="2382"/>
                  <a:pt x="2528" y="238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8" name="Google Shape;628;p68"/>
          <p:cNvSpPr/>
          <p:nvPr/>
        </p:nvSpPr>
        <p:spPr>
          <a:xfrm>
            <a:off x="6324628" y="1515327"/>
            <a:ext cx="135162" cy="94185"/>
          </a:xfrm>
          <a:custGeom>
            <a:rect b="b" l="l" r="r" t="t"/>
            <a:pathLst>
              <a:path extrusionOk="0" h="21479" w="21600">
                <a:moveTo>
                  <a:pt x="1262" y="18985"/>
                </a:moveTo>
                <a:cubicBezTo>
                  <a:pt x="1031" y="18846"/>
                  <a:pt x="788" y="18846"/>
                  <a:pt x="558" y="18985"/>
                </a:cubicBezTo>
                <a:cubicBezTo>
                  <a:pt x="449" y="19053"/>
                  <a:pt x="352" y="19140"/>
                  <a:pt x="267" y="19261"/>
                </a:cubicBezTo>
                <a:cubicBezTo>
                  <a:pt x="97" y="19504"/>
                  <a:pt x="0" y="19833"/>
                  <a:pt x="0" y="20180"/>
                </a:cubicBezTo>
                <a:cubicBezTo>
                  <a:pt x="0" y="20526"/>
                  <a:pt x="97" y="20855"/>
                  <a:pt x="267" y="21098"/>
                </a:cubicBezTo>
                <a:cubicBezTo>
                  <a:pt x="436" y="21340"/>
                  <a:pt x="667" y="21479"/>
                  <a:pt x="910" y="21479"/>
                </a:cubicBezTo>
                <a:cubicBezTo>
                  <a:pt x="1153" y="21479"/>
                  <a:pt x="1383" y="21340"/>
                  <a:pt x="1554" y="21098"/>
                </a:cubicBezTo>
                <a:cubicBezTo>
                  <a:pt x="1723" y="20855"/>
                  <a:pt x="1821" y="20526"/>
                  <a:pt x="1821" y="20180"/>
                </a:cubicBezTo>
                <a:cubicBezTo>
                  <a:pt x="1821" y="19833"/>
                  <a:pt x="1723" y="19504"/>
                  <a:pt x="1554" y="19261"/>
                </a:cubicBezTo>
                <a:cubicBezTo>
                  <a:pt x="1469" y="19140"/>
                  <a:pt x="1371" y="19053"/>
                  <a:pt x="1262" y="18985"/>
                </a:cubicBezTo>
                <a:close/>
                <a:moveTo>
                  <a:pt x="1554" y="9813"/>
                </a:moveTo>
                <a:cubicBezTo>
                  <a:pt x="1469" y="9692"/>
                  <a:pt x="1371" y="9605"/>
                  <a:pt x="1262" y="9536"/>
                </a:cubicBezTo>
                <a:cubicBezTo>
                  <a:pt x="1031" y="9398"/>
                  <a:pt x="788" y="9398"/>
                  <a:pt x="558" y="9536"/>
                </a:cubicBezTo>
                <a:cubicBezTo>
                  <a:pt x="449" y="9605"/>
                  <a:pt x="352" y="9692"/>
                  <a:pt x="267" y="9813"/>
                </a:cubicBezTo>
                <a:cubicBezTo>
                  <a:pt x="181" y="9935"/>
                  <a:pt x="121" y="10073"/>
                  <a:pt x="72" y="10229"/>
                </a:cubicBezTo>
                <a:cubicBezTo>
                  <a:pt x="24" y="10385"/>
                  <a:pt x="0" y="10558"/>
                  <a:pt x="0" y="10731"/>
                </a:cubicBezTo>
                <a:cubicBezTo>
                  <a:pt x="0" y="11077"/>
                  <a:pt x="97" y="11406"/>
                  <a:pt x="267" y="11649"/>
                </a:cubicBezTo>
                <a:cubicBezTo>
                  <a:pt x="352" y="11770"/>
                  <a:pt x="449" y="11874"/>
                  <a:pt x="558" y="11927"/>
                </a:cubicBezTo>
                <a:cubicBezTo>
                  <a:pt x="667" y="11996"/>
                  <a:pt x="788" y="12031"/>
                  <a:pt x="910" y="12031"/>
                </a:cubicBezTo>
                <a:cubicBezTo>
                  <a:pt x="1031" y="12031"/>
                  <a:pt x="1140" y="11996"/>
                  <a:pt x="1262" y="11927"/>
                </a:cubicBezTo>
                <a:cubicBezTo>
                  <a:pt x="1371" y="11874"/>
                  <a:pt x="1469" y="11770"/>
                  <a:pt x="1554" y="11649"/>
                </a:cubicBezTo>
                <a:cubicBezTo>
                  <a:pt x="1723" y="11406"/>
                  <a:pt x="1821" y="11077"/>
                  <a:pt x="1821" y="10731"/>
                </a:cubicBezTo>
                <a:cubicBezTo>
                  <a:pt x="1821" y="10558"/>
                  <a:pt x="1796" y="10385"/>
                  <a:pt x="1747" y="10229"/>
                </a:cubicBezTo>
                <a:cubicBezTo>
                  <a:pt x="1699" y="10073"/>
                  <a:pt x="1638" y="9935"/>
                  <a:pt x="1554" y="9813"/>
                </a:cubicBezTo>
                <a:close/>
                <a:moveTo>
                  <a:pt x="1554" y="364"/>
                </a:moveTo>
                <a:cubicBezTo>
                  <a:pt x="1214" y="-121"/>
                  <a:pt x="607" y="-121"/>
                  <a:pt x="267" y="364"/>
                </a:cubicBezTo>
                <a:cubicBezTo>
                  <a:pt x="181" y="485"/>
                  <a:pt x="109" y="623"/>
                  <a:pt x="72" y="780"/>
                </a:cubicBezTo>
                <a:cubicBezTo>
                  <a:pt x="24" y="935"/>
                  <a:pt x="0" y="1109"/>
                  <a:pt x="0" y="1282"/>
                </a:cubicBezTo>
                <a:cubicBezTo>
                  <a:pt x="0" y="1628"/>
                  <a:pt x="97" y="1957"/>
                  <a:pt x="267" y="2200"/>
                </a:cubicBezTo>
                <a:cubicBezTo>
                  <a:pt x="436" y="2443"/>
                  <a:pt x="667" y="2581"/>
                  <a:pt x="910" y="2581"/>
                </a:cubicBezTo>
                <a:cubicBezTo>
                  <a:pt x="1153" y="2581"/>
                  <a:pt x="1383" y="2443"/>
                  <a:pt x="1554" y="2200"/>
                </a:cubicBezTo>
                <a:cubicBezTo>
                  <a:pt x="1723" y="1957"/>
                  <a:pt x="1821" y="1628"/>
                  <a:pt x="1821" y="1282"/>
                </a:cubicBezTo>
                <a:cubicBezTo>
                  <a:pt x="1821" y="1109"/>
                  <a:pt x="1796" y="935"/>
                  <a:pt x="1747" y="780"/>
                </a:cubicBezTo>
                <a:cubicBezTo>
                  <a:pt x="1699" y="623"/>
                  <a:pt x="1638" y="485"/>
                  <a:pt x="1554" y="364"/>
                </a:cubicBezTo>
                <a:close/>
                <a:moveTo>
                  <a:pt x="20772" y="18999"/>
                </a:moveTo>
                <a:lnTo>
                  <a:pt x="6428" y="18999"/>
                </a:lnTo>
                <a:cubicBezTo>
                  <a:pt x="5971" y="18999"/>
                  <a:pt x="5600" y="19528"/>
                  <a:pt x="5600" y="20180"/>
                </a:cubicBezTo>
                <a:cubicBezTo>
                  <a:pt x="5600" y="20832"/>
                  <a:pt x="5971" y="21361"/>
                  <a:pt x="6428" y="21361"/>
                </a:cubicBezTo>
                <a:lnTo>
                  <a:pt x="20772" y="21361"/>
                </a:lnTo>
                <a:cubicBezTo>
                  <a:pt x="21229" y="21361"/>
                  <a:pt x="21600" y="20832"/>
                  <a:pt x="21600" y="20180"/>
                </a:cubicBezTo>
                <a:cubicBezTo>
                  <a:pt x="21600" y="19528"/>
                  <a:pt x="21229" y="18999"/>
                  <a:pt x="20772" y="18999"/>
                </a:cubicBezTo>
                <a:close/>
                <a:moveTo>
                  <a:pt x="20772" y="9550"/>
                </a:moveTo>
                <a:lnTo>
                  <a:pt x="6428" y="9550"/>
                </a:lnTo>
                <a:cubicBezTo>
                  <a:pt x="5971" y="9550"/>
                  <a:pt x="5600" y="10079"/>
                  <a:pt x="5600" y="10731"/>
                </a:cubicBezTo>
                <a:cubicBezTo>
                  <a:pt x="5600" y="11383"/>
                  <a:pt x="5971" y="11912"/>
                  <a:pt x="6428" y="11912"/>
                </a:cubicBezTo>
                <a:lnTo>
                  <a:pt x="20772" y="11912"/>
                </a:lnTo>
                <a:cubicBezTo>
                  <a:pt x="21229" y="11912"/>
                  <a:pt x="21600" y="11383"/>
                  <a:pt x="21600" y="10731"/>
                </a:cubicBezTo>
                <a:cubicBezTo>
                  <a:pt x="21600" y="10079"/>
                  <a:pt x="21229" y="9550"/>
                  <a:pt x="20772" y="9550"/>
                </a:cubicBezTo>
                <a:close/>
                <a:moveTo>
                  <a:pt x="6428" y="2464"/>
                </a:moveTo>
                <a:lnTo>
                  <a:pt x="20772" y="2464"/>
                </a:lnTo>
                <a:cubicBezTo>
                  <a:pt x="21229" y="2464"/>
                  <a:pt x="21600" y="1935"/>
                  <a:pt x="21600" y="1283"/>
                </a:cubicBezTo>
                <a:cubicBezTo>
                  <a:pt x="21600" y="631"/>
                  <a:pt x="21229" y="102"/>
                  <a:pt x="20772" y="102"/>
                </a:cubicBezTo>
                <a:lnTo>
                  <a:pt x="6428" y="102"/>
                </a:lnTo>
                <a:cubicBezTo>
                  <a:pt x="5971" y="102"/>
                  <a:pt x="5600" y="631"/>
                  <a:pt x="5600" y="1283"/>
                </a:cubicBezTo>
                <a:cubicBezTo>
                  <a:pt x="5600" y="1935"/>
                  <a:pt x="5971" y="2464"/>
                  <a:pt x="6428" y="246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29" name="Google Shape;629;p68"/>
          <p:cNvSpPr/>
          <p:nvPr/>
        </p:nvSpPr>
        <p:spPr>
          <a:xfrm>
            <a:off x="7931514" y="1549850"/>
            <a:ext cx="120852" cy="24192"/>
          </a:xfrm>
          <a:custGeom>
            <a:rect b="b" l="l" r="r" t="t"/>
            <a:pathLst>
              <a:path extrusionOk="0" h="21600" w="21600">
                <a:moveTo>
                  <a:pt x="2160" y="0"/>
                </a:moveTo>
                <a:cubicBezTo>
                  <a:pt x="969" y="0"/>
                  <a:pt x="0" y="4846"/>
                  <a:pt x="0" y="10800"/>
                </a:cubicBezTo>
                <a:cubicBezTo>
                  <a:pt x="0" y="16754"/>
                  <a:pt x="969" y="21600"/>
                  <a:pt x="2160" y="21600"/>
                </a:cubicBezTo>
                <a:cubicBezTo>
                  <a:pt x="3351" y="21600"/>
                  <a:pt x="4320" y="16754"/>
                  <a:pt x="4320" y="10800"/>
                </a:cubicBezTo>
                <a:cubicBezTo>
                  <a:pt x="4320" y="4846"/>
                  <a:pt x="3351" y="0"/>
                  <a:pt x="2160" y="0"/>
                </a:cubicBezTo>
                <a:close/>
                <a:moveTo>
                  <a:pt x="19440" y="0"/>
                </a:moveTo>
                <a:cubicBezTo>
                  <a:pt x="18249" y="0"/>
                  <a:pt x="17280" y="4846"/>
                  <a:pt x="17280" y="10800"/>
                </a:cubicBezTo>
                <a:cubicBezTo>
                  <a:pt x="17280" y="16754"/>
                  <a:pt x="18249" y="21600"/>
                  <a:pt x="19440" y="21600"/>
                </a:cubicBezTo>
                <a:cubicBezTo>
                  <a:pt x="20631" y="21600"/>
                  <a:pt x="21600" y="16754"/>
                  <a:pt x="21600" y="10800"/>
                </a:cubicBezTo>
                <a:cubicBezTo>
                  <a:pt x="21600" y="4846"/>
                  <a:pt x="20631" y="0"/>
                  <a:pt x="19440" y="0"/>
                </a:cubicBezTo>
                <a:close/>
                <a:moveTo>
                  <a:pt x="10800" y="0"/>
                </a:moveTo>
                <a:cubicBezTo>
                  <a:pt x="9609" y="0"/>
                  <a:pt x="8640" y="4846"/>
                  <a:pt x="8640" y="10800"/>
                </a:cubicBezTo>
                <a:cubicBezTo>
                  <a:pt x="8640" y="16754"/>
                  <a:pt x="9609" y="21600"/>
                  <a:pt x="10800" y="21600"/>
                </a:cubicBezTo>
                <a:cubicBezTo>
                  <a:pt x="11991" y="21600"/>
                  <a:pt x="12960" y="16754"/>
                  <a:pt x="12960" y="10800"/>
                </a:cubicBezTo>
                <a:cubicBezTo>
                  <a:pt x="12960" y="4846"/>
                  <a:pt x="11991"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0" name="Google Shape;630;p68"/>
          <p:cNvSpPr/>
          <p:nvPr/>
        </p:nvSpPr>
        <p:spPr>
          <a:xfrm>
            <a:off x="8246512" y="1501518"/>
            <a:ext cx="24192" cy="120852"/>
          </a:xfrm>
          <a:custGeom>
            <a:rect b="b" l="l" r="r" t="t"/>
            <a:pathLst>
              <a:path extrusionOk="0" h="21600" w="21600">
                <a:moveTo>
                  <a:pt x="10800" y="17280"/>
                </a:moveTo>
                <a:cubicBezTo>
                  <a:pt x="4846" y="17280"/>
                  <a:pt x="0" y="18249"/>
                  <a:pt x="0" y="19440"/>
                </a:cubicBezTo>
                <a:cubicBezTo>
                  <a:pt x="0" y="20631"/>
                  <a:pt x="4846" y="21600"/>
                  <a:pt x="10800" y="21600"/>
                </a:cubicBezTo>
                <a:cubicBezTo>
                  <a:pt x="16754" y="21600"/>
                  <a:pt x="21600" y="20631"/>
                  <a:pt x="21600" y="19440"/>
                </a:cubicBezTo>
                <a:cubicBezTo>
                  <a:pt x="21600" y="18249"/>
                  <a:pt x="16754" y="17280"/>
                  <a:pt x="10800" y="17280"/>
                </a:cubicBezTo>
                <a:close/>
                <a:moveTo>
                  <a:pt x="10800" y="4320"/>
                </a:moveTo>
                <a:cubicBezTo>
                  <a:pt x="16754" y="4320"/>
                  <a:pt x="21600" y="3351"/>
                  <a:pt x="21600" y="2160"/>
                </a:cubicBezTo>
                <a:cubicBezTo>
                  <a:pt x="21600" y="969"/>
                  <a:pt x="16754" y="0"/>
                  <a:pt x="10800" y="0"/>
                </a:cubicBezTo>
                <a:cubicBezTo>
                  <a:pt x="4846" y="0"/>
                  <a:pt x="0" y="969"/>
                  <a:pt x="0" y="2160"/>
                </a:cubicBezTo>
                <a:cubicBezTo>
                  <a:pt x="0" y="3351"/>
                  <a:pt x="4846" y="4320"/>
                  <a:pt x="10800" y="4320"/>
                </a:cubicBezTo>
                <a:close/>
                <a:moveTo>
                  <a:pt x="10800" y="8640"/>
                </a:moveTo>
                <a:cubicBezTo>
                  <a:pt x="4846" y="8640"/>
                  <a:pt x="0" y="9609"/>
                  <a:pt x="0" y="10800"/>
                </a:cubicBezTo>
                <a:cubicBezTo>
                  <a:pt x="0" y="11991"/>
                  <a:pt x="4846" y="12960"/>
                  <a:pt x="10800" y="12960"/>
                </a:cubicBezTo>
                <a:cubicBezTo>
                  <a:pt x="16754" y="12960"/>
                  <a:pt x="21600" y="11991"/>
                  <a:pt x="21600" y="10800"/>
                </a:cubicBezTo>
                <a:cubicBezTo>
                  <a:pt x="21600" y="9609"/>
                  <a:pt x="16754" y="8640"/>
                  <a:pt x="10800" y="86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1" name="Google Shape;631;p68"/>
          <p:cNvSpPr/>
          <p:nvPr/>
        </p:nvSpPr>
        <p:spPr>
          <a:xfrm>
            <a:off x="6851051" y="1754371"/>
            <a:ext cx="154575" cy="154876"/>
          </a:xfrm>
          <a:custGeom>
            <a:rect b="b" l="l" r="r" t="t"/>
            <a:pathLst>
              <a:path extrusionOk="0" h="21563" w="21439">
                <a:moveTo>
                  <a:pt x="20720" y="9076"/>
                </a:moveTo>
                <a:cubicBezTo>
                  <a:pt x="20359" y="9076"/>
                  <a:pt x="20048" y="8804"/>
                  <a:pt x="20007" y="8436"/>
                </a:cubicBezTo>
                <a:cubicBezTo>
                  <a:pt x="19592" y="4727"/>
                  <a:pt x="16722" y="1850"/>
                  <a:pt x="13028" y="1438"/>
                </a:cubicBezTo>
                <a:cubicBezTo>
                  <a:pt x="12634" y="1394"/>
                  <a:pt x="12350" y="1038"/>
                  <a:pt x="12394" y="641"/>
                </a:cubicBezTo>
                <a:cubicBezTo>
                  <a:pt x="12438" y="246"/>
                  <a:pt x="12791" y="-37"/>
                  <a:pt x="13187" y="4"/>
                </a:cubicBezTo>
                <a:cubicBezTo>
                  <a:pt x="17552" y="492"/>
                  <a:pt x="20944" y="3892"/>
                  <a:pt x="21434" y="8274"/>
                </a:cubicBezTo>
                <a:cubicBezTo>
                  <a:pt x="21479" y="8670"/>
                  <a:pt x="21195" y="9027"/>
                  <a:pt x="20801" y="9071"/>
                </a:cubicBezTo>
                <a:cubicBezTo>
                  <a:pt x="20774" y="9075"/>
                  <a:pt x="20747" y="9076"/>
                  <a:pt x="20720" y="9076"/>
                </a:cubicBezTo>
                <a:close/>
                <a:moveTo>
                  <a:pt x="16889" y="9085"/>
                </a:moveTo>
                <a:cubicBezTo>
                  <a:pt x="16552" y="9085"/>
                  <a:pt x="16252" y="8846"/>
                  <a:pt x="16185" y="8502"/>
                </a:cubicBezTo>
                <a:cubicBezTo>
                  <a:pt x="15866" y="6862"/>
                  <a:pt x="14604" y="5595"/>
                  <a:pt x="12970" y="5275"/>
                </a:cubicBezTo>
                <a:cubicBezTo>
                  <a:pt x="12581" y="5198"/>
                  <a:pt x="12326" y="4820"/>
                  <a:pt x="12402" y="4429"/>
                </a:cubicBezTo>
                <a:cubicBezTo>
                  <a:pt x="12479" y="4038"/>
                  <a:pt x="12857" y="3787"/>
                  <a:pt x="13245" y="3859"/>
                </a:cubicBezTo>
                <a:cubicBezTo>
                  <a:pt x="15456" y="4292"/>
                  <a:pt x="17164" y="6006"/>
                  <a:pt x="17595" y="8226"/>
                </a:cubicBezTo>
                <a:cubicBezTo>
                  <a:pt x="17671" y="8617"/>
                  <a:pt x="17417" y="8996"/>
                  <a:pt x="17028" y="9072"/>
                </a:cubicBezTo>
                <a:cubicBezTo>
                  <a:pt x="16981" y="9081"/>
                  <a:pt x="16935" y="9085"/>
                  <a:pt x="16889" y="9085"/>
                </a:cubicBezTo>
                <a:close/>
                <a:moveTo>
                  <a:pt x="5523" y="2404"/>
                </a:moveTo>
                <a:cubicBezTo>
                  <a:pt x="5519" y="2404"/>
                  <a:pt x="5514" y="2404"/>
                  <a:pt x="5511" y="2404"/>
                </a:cubicBezTo>
                <a:lnTo>
                  <a:pt x="2525" y="2408"/>
                </a:lnTo>
                <a:cubicBezTo>
                  <a:pt x="1867" y="2468"/>
                  <a:pt x="1381" y="3053"/>
                  <a:pt x="1441" y="3713"/>
                </a:cubicBezTo>
                <a:cubicBezTo>
                  <a:pt x="1740" y="6547"/>
                  <a:pt x="2718" y="9321"/>
                  <a:pt x="4268" y="11722"/>
                </a:cubicBezTo>
                <a:cubicBezTo>
                  <a:pt x="5676" y="13947"/>
                  <a:pt x="7587" y="15865"/>
                  <a:pt x="9796" y="17274"/>
                </a:cubicBezTo>
                <a:cubicBezTo>
                  <a:pt x="12182" y="18827"/>
                  <a:pt x="14932" y="19810"/>
                  <a:pt x="17752" y="20118"/>
                </a:cubicBezTo>
                <a:cubicBezTo>
                  <a:pt x="17774" y="20119"/>
                  <a:pt x="17808" y="20120"/>
                  <a:pt x="17850" y="20121"/>
                </a:cubicBezTo>
                <a:cubicBezTo>
                  <a:pt x="18513" y="20118"/>
                  <a:pt x="19048" y="19577"/>
                  <a:pt x="19045" y="18914"/>
                </a:cubicBezTo>
                <a:lnTo>
                  <a:pt x="19045" y="16027"/>
                </a:lnTo>
                <a:cubicBezTo>
                  <a:pt x="19045" y="16021"/>
                  <a:pt x="19045" y="16015"/>
                  <a:pt x="19045" y="16009"/>
                </a:cubicBezTo>
                <a:cubicBezTo>
                  <a:pt x="19060" y="15399"/>
                  <a:pt x="18617" y="14875"/>
                  <a:pt x="18015" y="14789"/>
                </a:cubicBezTo>
                <a:cubicBezTo>
                  <a:pt x="17051" y="14662"/>
                  <a:pt x="16092" y="14422"/>
                  <a:pt x="15174" y="14078"/>
                </a:cubicBezTo>
                <a:cubicBezTo>
                  <a:pt x="14734" y="13913"/>
                  <a:pt x="14239" y="14020"/>
                  <a:pt x="13909" y="14348"/>
                </a:cubicBezTo>
                <a:lnTo>
                  <a:pt x="12696" y="15566"/>
                </a:lnTo>
                <a:cubicBezTo>
                  <a:pt x="12467" y="15795"/>
                  <a:pt x="12115" y="15843"/>
                  <a:pt x="11833" y="15683"/>
                </a:cubicBezTo>
                <a:cubicBezTo>
                  <a:pt x="9324" y="14251"/>
                  <a:pt x="7245" y="12163"/>
                  <a:pt x="5817" y="9644"/>
                </a:cubicBezTo>
                <a:cubicBezTo>
                  <a:pt x="5658" y="9361"/>
                  <a:pt x="5705" y="9007"/>
                  <a:pt x="5934" y="8777"/>
                </a:cubicBezTo>
                <a:lnTo>
                  <a:pt x="7150" y="7556"/>
                </a:lnTo>
                <a:cubicBezTo>
                  <a:pt x="7476" y="7226"/>
                  <a:pt x="7581" y="6729"/>
                  <a:pt x="7417" y="6292"/>
                </a:cubicBezTo>
                <a:cubicBezTo>
                  <a:pt x="7073" y="5366"/>
                  <a:pt x="6835" y="4404"/>
                  <a:pt x="6707" y="3430"/>
                </a:cubicBezTo>
                <a:cubicBezTo>
                  <a:pt x="6624" y="2845"/>
                  <a:pt x="6117" y="2404"/>
                  <a:pt x="5523" y="2404"/>
                </a:cubicBezTo>
                <a:close/>
                <a:moveTo>
                  <a:pt x="17840" y="21563"/>
                </a:moveTo>
                <a:cubicBezTo>
                  <a:pt x="17767" y="21563"/>
                  <a:pt x="17691" y="21559"/>
                  <a:pt x="17614" y="21553"/>
                </a:cubicBezTo>
                <a:cubicBezTo>
                  <a:pt x="14554" y="21219"/>
                  <a:pt x="11588" y="20160"/>
                  <a:pt x="9020" y="18488"/>
                </a:cubicBezTo>
                <a:cubicBezTo>
                  <a:pt x="6639" y="16969"/>
                  <a:pt x="4576" y="14898"/>
                  <a:pt x="3059" y="12501"/>
                </a:cubicBezTo>
                <a:cubicBezTo>
                  <a:pt x="1390" y="9915"/>
                  <a:pt x="335" y="6924"/>
                  <a:pt x="11" y="3854"/>
                </a:cubicBezTo>
                <a:cubicBezTo>
                  <a:pt x="-121" y="2391"/>
                  <a:pt x="949" y="1103"/>
                  <a:pt x="2396" y="972"/>
                </a:cubicBezTo>
                <a:cubicBezTo>
                  <a:pt x="2474" y="965"/>
                  <a:pt x="2553" y="962"/>
                  <a:pt x="2630" y="962"/>
                </a:cubicBezTo>
                <a:lnTo>
                  <a:pt x="5503" y="962"/>
                </a:lnTo>
                <a:cubicBezTo>
                  <a:pt x="5512" y="962"/>
                  <a:pt x="5521" y="962"/>
                  <a:pt x="5530" y="962"/>
                </a:cubicBezTo>
                <a:cubicBezTo>
                  <a:pt x="6829" y="962"/>
                  <a:pt x="7948" y="1935"/>
                  <a:pt x="8130" y="3236"/>
                </a:cubicBezTo>
                <a:cubicBezTo>
                  <a:pt x="8244" y="4108"/>
                  <a:pt x="8457" y="4964"/>
                  <a:pt x="8762" y="5786"/>
                </a:cubicBezTo>
                <a:cubicBezTo>
                  <a:pt x="9122" y="6747"/>
                  <a:pt x="8890" y="7842"/>
                  <a:pt x="8168" y="8574"/>
                </a:cubicBezTo>
                <a:lnTo>
                  <a:pt x="7345" y="9401"/>
                </a:lnTo>
                <a:cubicBezTo>
                  <a:pt x="8534" y="11330"/>
                  <a:pt x="10154" y="12957"/>
                  <a:pt x="12075" y="14150"/>
                </a:cubicBezTo>
                <a:lnTo>
                  <a:pt x="12896" y="13325"/>
                </a:lnTo>
                <a:cubicBezTo>
                  <a:pt x="13628" y="12599"/>
                  <a:pt x="14718" y="12365"/>
                  <a:pt x="15678" y="12727"/>
                </a:cubicBezTo>
                <a:cubicBezTo>
                  <a:pt x="16494" y="13033"/>
                  <a:pt x="17345" y="13246"/>
                  <a:pt x="18210" y="13360"/>
                </a:cubicBezTo>
                <a:cubicBezTo>
                  <a:pt x="19538" y="13549"/>
                  <a:pt x="20509" y="14697"/>
                  <a:pt x="20481" y="16035"/>
                </a:cubicBezTo>
                <a:lnTo>
                  <a:pt x="20481" y="18912"/>
                </a:lnTo>
                <a:cubicBezTo>
                  <a:pt x="20486" y="20367"/>
                  <a:pt x="19309" y="21557"/>
                  <a:pt x="17858" y="21563"/>
                </a:cubicBezTo>
                <a:cubicBezTo>
                  <a:pt x="17852" y="21563"/>
                  <a:pt x="17847" y="21563"/>
                  <a:pt x="17840" y="2156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2" name="Google Shape;632;p68"/>
          <p:cNvSpPr/>
          <p:nvPr/>
        </p:nvSpPr>
        <p:spPr>
          <a:xfrm>
            <a:off x="7110810" y="1494613"/>
            <a:ext cx="162270" cy="134622"/>
          </a:xfrm>
          <a:custGeom>
            <a:rect b="b" l="l" r="r" t="t"/>
            <a:pathLst>
              <a:path extrusionOk="0" h="21600" w="21600">
                <a:moveTo>
                  <a:pt x="20911" y="14400"/>
                </a:moveTo>
                <a:lnTo>
                  <a:pt x="15396" y="14400"/>
                </a:lnTo>
                <a:cubicBezTo>
                  <a:pt x="15015" y="14400"/>
                  <a:pt x="14706" y="14772"/>
                  <a:pt x="14706" y="15231"/>
                </a:cubicBezTo>
                <a:cubicBezTo>
                  <a:pt x="14706" y="15689"/>
                  <a:pt x="15015" y="16062"/>
                  <a:pt x="15396" y="16062"/>
                </a:cubicBezTo>
                <a:lnTo>
                  <a:pt x="17464" y="16062"/>
                </a:lnTo>
                <a:lnTo>
                  <a:pt x="17464" y="20769"/>
                </a:lnTo>
                <a:cubicBezTo>
                  <a:pt x="17464" y="21228"/>
                  <a:pt x="17773" y="21600"/>
                  <a:pt x="18153" y="21600"/>
                </a:cubicBezTo>
                <a:cubicBezTo>
                  <a:pt x="18534" y="21600"/>
                  <a:pt x="18843" y="21228"/>
                  <a:pt x="18843" y="20769"/>
                </a:cubicBezTo>
                <a:lnTo>
                  <a:pt x="18843" y="16062"/>
                </a:lnTo>
                <a:lnTo>
                  <a:pt x="20911" y="16062"/>
                </a:lnTo>
                <a:cubicBezTo>
                  <a:pt x="21291" y="16062"/>
                  <a:pt x="21600" y="15689"/>
                  <a:pt x="21600" y="15231"/>
                </a:cubicBezTo>
                <a:cubicBezTo>
                  <a:pt x="21600" y="14772"/>
                  <a:pt x="21291" y="14400"/>
                  <a:pt x="20911" y="14400"/>
                </a:cubicBezTo>
                <a:close/>
                <a:moveTo>
                  <a:pt x="13557" y="5538"/>
                </a:moveTo>
                <a:lnTo>
                  <a:pt x="11489" y="5538"/>
                </a:lnTo>
                <a:lnTo>
                  <a:pt x="11489" y="831"/>
                </a:lnTo>
                <a:cubicBezTo>
                  <a:pt x="11489" y="372"/>
                  <a:pt x="11181" y="0"/>
                  <a:pt x="10800" y="0"/>
                </a:cubicBezTo>
                <a:cubicBezTo>
                  <a:pt x="10419" y="0"/>
                  <a:pt x="10111" y="372"/>
                  <a:pt x="10111" y="831"/>
                </a:cubicBezTo>
                <a:lnTo>
                  <a:pt x="10111" y="5538"/>
                </a:lnTo>
                <a:lnTo>
                  <a:pt x="8043" y="5538"/>
                </a:lnTo>
                <a:cubicBezTo>
                  <a:pt x="7662" y="5538"/>
                  <a:pt x="7353" y="5911"/>
                  <a:pt x="7353" y="6369"/>
                </a:cubicBezTo>
                <a:cubicBezTo>
                  <a:pt x="7353" y="6828"/>
                  <a:pt x="7662" y="7200"/>
                  <a:pt x="8043" y="7200"/>
                </a:cubicBezTo>
                <a:lnTo>
                  <a:pt x="13557" y="7200"/>
                </a:lnTo>
                <a:cubicBezTo>
                  <a:pt x="13938" y="7200"/>
                  <a:pt x="14247" y="6828"/>
                  <a:pt x="14247" y="6369"/>
                </a:cubicBezTo>
                <a:cubicBezTo>
                  <a:pt x="14247" y="5911"/>
                  <a:pt x="13938" y="5538"/>
                  <a:pt x="13557" y="5538"/>
                </a:cubicBezTo>
                <a:close/>
                <a:moveTo>
                  <a:pt x="6204" y="12185"/>
                </a:moveTo>
                <a:lnTo>
                  <a:pt x="689" y="12185"/>
                </a:lnTo>
                <a:cubicBezTo>
                  <a:pt x="309" y="12185"/>
                  <a:pt x="0" y="12557"/>
                  <a:pt x="0" y="13015"/>
                </a:cubicBezTo>
                <a:cubicBezTo>
                  <a:pt x="0" y="13474"/>
                  <a:pt x="309" y="13846"/>
                  <a:pt x="689" y="13846"/>
                </a:cubicBezTo>
                <a:lnTo>
                  <a:pt x="2757" y="13846"/>
                </a:lnTo>
                <a:lnTo>
                  <a:pt x="2757" y="20769"/>
                </a:lnTo>
                <a:cubicBezTo>
                  <a:pt x="2757" y="21228"/>
                  <a:pt x="3066" y="21600"/>
                  <a:pt x="3447" y="21600"/>
                </a:cubicBezTo>
                <a:cubicBezTo>
                  <a:pt x="3827" y="21600"/>
                  <a:pt x="4136" y="21228"/>
                  <a:pt x="4136" y="20769"/>
                </a:cubicBezTo>
                <a:lnTo>
                  <a:pt x="4136" y="13846"/>
                </a:lnTo>
                <a:lnTo>
                  <a:pt x="6204" y="13846"/>
                </a:lnTo>
                <a:cubicBezTo>
                  <a:pt x="6585" y="13846"/>
                  <a:pt x="6894" y="13474"/>
                  <a:pt x="6894" y="13015"/>
                </a:cubicBezTo>
                <a:cubicBezTo>
                  <a:pt x="6894" y="12557"/>
                  <a:pt x="6585" y="12185"/>
                  <a:pt x="6204" y="12185"/>
                </a:cubicBezTo>
                <a:close/>
                <a:moveTo>
                  <a:pt x="18153" y="11631"/>
                </a:moveTo>
                <a:cubicBezTo>
                  <a:pt x="18534" y="11631"/>
                  <a:pt x="18843" y="11259"/>
                  <a:pt x="18843" y="10800"/>
                </a:cubicBezTo>
                <a:lnTo>
                  <a:pt x="18843" y="831"/>
                </a:lnTo>
                <a:cubicBezTo>
                  <a:pt x="18843" y="372"/>
                  <a:pt x="18534" y="0"/>
                  <a:pt x="18153" y="0"/>
                </a:cubicBezTo>
                <a:cubicBezTo>
                  <a:pt x="17773" y="0"/>
                  <a:pt x="17464" y="372"/>
                  <a:pt x="17464" y="831"/>
                </a:cubicBezTo>
                <a:lnTo>
                  <a:pt x="17464" y="10800"/>
                </a:lnTo>
                <a:cubicBezTo>
                  <a:pt x="17464" y="11259"/>
                  <a:pt x="17773" y="11631"/>
                  <a:pt x="18153" y="11631"/>
                </a:cubicBezTo>
                <a:close/>
                <a:moveTo>
                  <a:pt x="10800" y="9969"/>
                </a:moveTo>
                <a:cubicBezTo>
                  <a:pt x="10419" y="9969"/>
                  <a:pt x="10111" y="10341"/>
                  <a:pt x="10111" y="10800"/>
                </a:cubicBezTo>
                <a:lnTo>
                  <a:pt x="10111" y="20769"/>
                </a:lnTo>
                <a:cubicBezTo>
                  <a:pt x="10111" y="21228"/>
                  <a:pt x="10419" y="21600"/>
                  <a:pt x="10800" y="21600"/>
                </a:cubicBezTo>
                <a:cubicBezTo>
                  <a:pt x="11181" y="21600"/>
                  <a:pt x="11489" y="21228"/>
                  <a:pt x="11489" y="20769"/>
                </a:cubicBezTo>
                <a:lnTo>
                  <a:pt x="11489" y="10800"/>
                </a:lnTo>
                <a:cubicBezTo>
                  <a:pt x="11489" y="10341"/>
                  <a:pt x="11181" y="9969"/>
                  <a:pt x="10800" y="9969"/>
                </a:cubicBezTo>
                <a:close/>
                <a:moveTo>
                  <a:pt x="3447" y="9415"/>
                </a:moveTo>
                <a:cubicBezTo>
                  <a:pt x="3827" y="9415"/>
                  <a:pt x="4136" y="9043"/>
                  <a:pt x="4136" y="8585"/>
                </a:cubicBezTo>
                <a:lnTo>
                  <a:pt x="4136" y="831"/>
                </a:lnTo>
                <a:cubicBezTo>
                  <a:pt x="4136" y="372"/>
                  <a:pt x="3827" y="0"/>
                  <a:pt x="3447" y="0"/>
                </a:cubicBezTo>
                <a:cubicBezTo>
                  <a:pt x="3066" y="0"/>
                  <a:pt x="2757" y="372"/>
                  <a:pt x="2757" y="831"/>
                </a:cubicBezTo>
                <a:lnTo>
                  <a:pt x="2757" y="8585"/>
                </a:lnTo>
                <a:cubicBezTo>
                  <a:pt x="2757" y="9043"/>
                  <a:pt x="3066" y="9415"/>
                  <a:pt x="3447" y="941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3" name="Google Shape;633;p68"/>
          <p:cNvSpPr/>
          <p:nvPr/>
        </p:nvSpPr>
        <p:spPr>
          <a:xfrm>
            <a:off x="5777492" y="2294603"/>
            <a:ext cx="162270" cy="134580"/>
          </a:xfrm>
          <a:custGeom>
            <a:rect b="b" l="l" r="r" t="t"/>
            <a:pathLst>
              <a:path extrusionOk="0" h="20314" w="21600">
                <a:moveTo>
                  <a:pt x="21581" y="12135"/>
                </a:moveTo>
                <a:cubicBezTo>
                  <a:pt x="21573" y="12075"/>
                  <a:pt x="21569" y="12014"/>
                  <a:pt x="21549" y="11956"/>
                </a:cubicBezTo>
                <a:cubicBezTo>
                  <a:pt x="21530" y="11902"/>
                  <a:pt x="21498" y="11858"/>
                  <a:pt x="21469" y="11810"/>
                </a:cubicBezTo>
                <a:cubicBezTo>
                  <a:pt x="21449" y="11777"/>
                  <a:pt x="21439" y="11738"/>
                  <a:pt x="21413" y="11708"/>
                </a:cubicBezTo>
                <a:cubicBezTo>
                  <a:pt x="21410" y="11705"/>
                  <a:pt x="21407" y="11704"/>
                  <a:pt x="21404" y="11700"/>
                </a:cubicBezTo>
                <a:cubicBezTo>
                  <a:pt x="21368" y="11658"/>
                  <a:pt x="21321" y="11631"/>
                  <a:pt x="21278" y="11599"/>
                </a:cubicBezTo>
                <a:cubicBezTo>
                  <a:pt x="21245" y="11575"/>
                  <a:pt x="21217" y="11543"/>
                  <a:pt x="21183" y="11526"/>
                </a:cubicBezTo>
                <a:cubicBezTo>
                  <a:pt x="21158" y="11514"/>
                  <a:pt x="21129" y="11515"/>
                  <a:pt x="21103" y="11506"/>
                </a:cubicBezTo>
                <a:cubicBezTo>
                  <a:pt x="21043" y="11486"/>
                  <a:pt x="20983" y="11465"/>
                  <a:pt x="20921" y="11464"/>
                </a:cubicBezTo>
                <a:cubicBezTo>
                  <a:pt x="20917" y="11464"/>
                  <a:pt x="20914" y="11462"/>
                  <a:pt x="20911" y="11462"/>
                </a:cubicBezTo>
                <a:lnTo>
                  <a:pt x="15396" y="11462"/>
                </a:lnTo>
                <a:cubicBezTo>
                  <a:pt x="15015" y="11462"/>
                  <a:pt x="14706" y="11812"/>
                  <a:pt x="14706" y="12243"/>
                </a:cubicBezTo>
                <a:cubicBezTo>
                  <a:pt x="14706" y="12675"/>
                  <a:pt x="15015" y="13025"/>
                  <a:pt x="15396" y="13025"/>
                </a:cubicBezTo>
                <a:lnTo>
                  <a:pt x="19171" y="13025"/>
                </a:lnTo>
                <a:lnTo>
                  <a:pt x="16159" y="16234"/>
                </a:lnTo>
                <a:cubicBezTo>
                  <a:pt x="13201" y="19587"/>
                  <a:pt x="8392" y="19588"/>
                  <a:pt x="5434" y="16237"/>
                </a:cubicBezTo>
                <a:cubicBezTo>
                  <a:pt x="4640" y="15337"/>
                  <a:pt x="4021" y="14226"/>
                  <a:pt x="3646" y="13024"/>
                </a:cubicBezTo>
                <a:cubicBezTo>
                  <a:pt x="3519" y="12618"/>
                  <a:pt x="3122" y="12405"/>
                  <a:pt x="2766" y="12549"/>
                </a:cubicBezTo>
                <a:cubicBezTo>
                  <a:pt x="2407" y="12693"/>
                  <a:pt x="2219" y="13139"/>
                  <a:pt x="2346" y="13546"/>
                </a:cubicBezTo>
                <a:cubicBezTo>
                  <a:pt x="2790" y="14966"/>
                  <a:pt x="3520" y="16279"/>
                  <a:pt x="4459" y="17342"/>
                </a:cubicBezTo>
                <a:cubicBezTo>
                  <a:pt x="6208" y="19324"/>
                  <a:pt x="8505" y="20314"/>
                  <a:pt x="10800" y="20314"/>
                </a:cubicBezTo>
                <a:cubicBezTo>
                  <a:pt x="13092" y="20314"/>
                  <a:pt x="15380" y="19327"/>
                  <a:pt x="17118" y="17356"/>
                </a:cubicBezTo>
                <a:lnTo>
                  <a:pt x="20221" y="14050"/>
                </a:lnTo>
                <a:lnTo>
                  <a:pt x="20221" y="18496"/>
                </a:lnTo>
                <a:cubicBezTo>
                  <a:pt x="20221" y="18927"/>
                  <a:pt x="20530" y="19277"/>
                  <a:pt x="20911" y="19277"/>
                </a:cubicBezTo>
                <a:cubicBezTo>
                  <a:pt x="21291" y="19277"/>
                  <a:pt x="21600" y="18927"/>
                  <a:pt x="21600" y="18496"/>
                </a:cubicBezTo>
                <a:lnTo>
                  <a:pt x="21600" y="12243"/>
                </a:lnTo>
                <a:cubicBezTo>
                  <a:pt x="21600" y="12205"/>
                  <a:pt x="21586" y="12172"/>
                  <a:pt x="21581" y="12135"/>
                </a:cubicBezTo>
                <a:close/>
                <a:moveTo>
                  <a:pt x="6894" y="8075"/>
                </a:moveTo>
                <a:cubicBezTo>
                  <a:pt x="6894" y="7643"/>
                  <a:pt x="6585" y="7293"/>
                  <a:pt x="6204" y="7293"/>
                </a:cubicBezTo>
                <a:lnTo>
                  <a:pt x="2429" y="7293"/>
                </a:lnTo>
                <a:lnTo>
                  <a:pt x="5441" y="4083"/>
                </a:lnTo>
                <a:cubicBezTo>
                  <a:pt x="6236" y="3182"/>
                  <a:pt x="7216" y="2481"/>
                  <a:pt x="8275" y="2056"/>
                </a:cubicBezTo>
                <a:cubicBezTo>
                  <a:pt x="12216" y="477"/>
                  <a:pt x="16560" y="2823"/>
                  <a:pt x="17954" y="7293"/>
                </a:cubicBezTo>
                <a:cubicBezTo>
                  <a:pt x="18081" y="7701"/>
                  <a:pt x="18475" y="7913"/>
                  <a:pt x="18834" y="7769"/>
                </a:cubicBezTo>
                <a:cubicBezTo>
                  <a:pt x="19193" y="7625"/>
                  <a:pt x="19381" y="7179"/>
                  <a:pt x="19254" y="6772"/>
                </a:cubicBezTo>
                <a:cubicBezTo>
                  <a:pt x="17605" y="1489"/>
                  <a:pt x="12470" y="-1286"/>
                  <a:pt x="7815" y="582"/>
                </a:cubicBezTo>
                <a:cubicBezTo>
                  <a:pt x="6563" y="1085"/>
                  <a:pt x="5405" y="1913"/>
                  <a:pt x="4482" y="2961"/>
                </a:cubicBezTo>
                <a:lnTo>
                  <a:pt x="1379" y="6268"/>
                </a:lnTo>
                <a:lnTo>
                  <a:pt x="1379" y="1822"/>
                </a:lnTo>
                <a:cubicBezTo>
                  <a:pt x="1379" y="1391"/>
                  <a:pt x="1070" y="1040"/>
                  <a:pt x="689" y="1040"/>
                </a:cubicBezTo>
                <a:cubicBezTo>
                  <a:pt x="309" y="1040"/>
                  <a:pt x="0" y="1391"/>
                  <a:pt x="0" y="1822"/>
                </a:cubicBezTo>
                <a:lnTo>
                  <a:pt x="0" y="8075"/>
                </a:lnTo>
                <a:cubicBezTo>
                  <a:pt x="0" y="8113"/>
                  <a:pt x="14" y="8146"/>
                  <a:pt x="19" y="8182"/>
                </a:cubicBezTo>
                <a:cubicBezTo>
                  <a:pt x="27" y="8243"/>
                  <a:pt x="31" y="8304"/>
                  <a:pt x="51" y="8362"/>
                </a:cubicBezTo>
                <a:cubicBezTo>
                  <a:pt x="70" y="8416"/>
                  <a:pt x="102" y="8460"/>
                  <a:pt x="131" y="8508"/>
                </a:cubicBezTo>
                <a:cubicBezTo>
                  <a:pt x="151" y="8541"/>
                  <a:pt x="161" y="8579"/>
                  <a:pt x="187" y="8610"/>
                </a:cubicBezTo>
                <a:cubicBezTo>
                  <a:pt x="189" y="8613"/>
                  <a:pt x="193" y="8614"/>
                  <a:pt x="196" y="8617"/>
                </a:cubicBezTo>
                <a:cubicBezTo>
                  <a:pt x="258" y="8690"/>
                  <a:pt x="331" y="8748"/>
                  <a:pt x="414" y="8789"/>
                </a:cubicBezTo>
                <a:cubicBezTo>
                  <a:pt x="416" y="8790"/>
                  <a:pt x="418" y="8793"/>
                  <a:pt x="421" y="8795"/>
                </a:cubicBezTo>
                <a:cubicBezTo>
                  <a:pt x="503" y="8834"/>
                  <a:pt x="594" y="8856"/>
                  <a:pt x="689" y="8856"/>
                </a:cubicBezTo>
                <a:lnTo>
                  <a:pt x="6204" y="8856"/>
                </a:lnTo>
                <a:cubicBezTo>
                  <a:pt x="6585" y="8856"/>
                  <a:pt x="6894" y="8506"/>
                  <a:pt x="6894" y="807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4" name="Google Shape;634;p68"/>
          <p:cNvSpPr/>
          <p:nvPr/>
        </p:nvSpPr>
        <p:spPr>
          <a:xfrm>
            <a:off x="6044155" y="2294603"/>
            <a:ext cx="162270" cy="134574"/>
          </a:xfrm>
          <a:custGeom>
            <a:rect b="b" l="l" r="r" t="t"/>
            <a:pathLst>
              <a:path extrusionOk="0" h="20313" w="21600">
                <a:moveTo>
                  <a:pt x="20911" y="1041"/>
                </a:moveTo>
                <a:cubicBezTo>
                  <a:pt x="20530" y="1041"/>
                  <a:pt x="20221" y="1391"/>
                  <a:pt x="20221" y="1822"/>
                </a:cubicBezTo>
                <a:lnTo>
                  <a:pt x="20221" y="6268"/>
                </a:lnTo>
                <a:lnTo>
                  <a:pt x="17134" y="2978"/>
                </a:lnTo>
                <a:cubicBezTo>
                  <a:pt x="16195" y="1913"/>
                  <a:pt x="15037" y="1085"/>
                  <a:pt x="13785" y="583"/>
                </a:cubicBezTo>
                <a:cubicBezTo>
                  <a:pt x="9130" y="-1287"/>
                  <a:pt x="3995" y="1490"/>
                  <a:pt x="2346" y="6772"/>
                </a:cubicBezTo>
                <a:cubicBezTo>
                  <a:pt x="2219" y="7179"/>
                  <a:pt x="2407" y="7626"/>
                  <a:pt x="2766" y="7770"/>
                </a:cubicBezTo>
                <a:cubicBezTo>
                  <a:pt x="3127" y="7914"/>
                  <a:pt x="3520" y="7701"/>
                  <a:pt x="3646" y="7294"/>
                </a:cubicBezTo>
                <a:cubicBezTo>
                  <a:pt x="5041" y="2823"/>
                  <a:pt x="9384" y="477"/>
                  <a:pt x="13325" y="2056"/>
                </a:cubicBezTo>
                <a:cubicBezTo>
                  <a:pt x="14384" y="2482"/>
                  <a:pt x="15364" y="3182"/>
                  <a:pt x="16174" y="4100"/>
                </a:cubicBezTo>
                <a:lnTo>
                  <a:pt x="19171" y="7294"/>
                </a:lnTo>
                <a:lnTo>
                  <a:pt x="15396" y="7294"/>
                </a:lnTo>
                <a:cubicBezTo>
                  <a:pt x="15015" y="7294"/>
                  <a:pt x="14706" y="7644"/>
                  <a:pt x="14706" y="8075"/>
                </a:cubicBezTo>
                <a:cubicBezTo>
                  <a:pt x="14706" y="8507"/>
                  <a:pt x="15015" y="8857"/>
                  <a:pt x="15396" y="8857"/>
                </a:cubicBezTo>
                <a:lnTo>
                  <a:pt x="20911" y="8857"/>
                </a:lnTo>
                <a:cubicBezTo>
                  <a:pt x="21006" y="8857"/>
                  <a:pt x="21097" y="8835"/>
                  <a:pt x="21179" y="8795"/>
                </a:cubicBezTo>
                <a:cubicBezTo>
                  <a:pt x="21182" y="8794"/>
                  <a:pt x="21184" y="8791"/>
                  <a:pt x="21186" y="8790"/>
                </a:cubicBezTo>
                <a:cubicBezTo>
                  <a:pt x="21269" y="8749"/>
                  <a:pt x="21342" y="8690"/>
                  <a:pt x="21404" y="8618"/>
                </a:cubicBezTo>
                <a:cubicBezTo>
                  <a:pt x="21407" y="8615"/>
                  <a:pt x="21411" y="8614"/>
                  <a:pt x="21413" y="8611"/>
                </a:cubicBezTo>
                <a:cubicBezTo>
                  <a:pt x="21439" y="8580"/>
                  <a:pt x="21449" y="8542"/>
                  <a:pt x="21469" y="8508"/>
                </a:cubicBezTo>
                <a:cubicBezTo>
                  <a:pt x="21498" y="8461"/>
                  <a:pt x="21530" y="8417"/>
                  <a:pt x="21549" y="8362"/>
                </a:cubicBezTo>
                <a:cubicBezTo>
                  <a:pt x="21569" y="8304"/>
                  <a:pt x="21573" y="8244"/>
                  <a:pt x="21581" y="8183"/>
                </a:cubicBezTo>
                <a:cubicBezTo>
                  <a:pt x="21586" y="8146"/>
                  <a:pt x="21600" y="8113"/>
                  <a:pt x="21600" y="8075"/>
                </a:cubicBezTo>
                <a:lnTo>
                  <a:pt x="21600" y="1822"/>
                </a:lnTo>
                <a:cubicBezTo>
                  <a:pt x="21600" y="1391"/>
                  <a:pt x="21291" y="1041"/>
                  <a:pt x="20911" y="1041"/>
                </a:cubicBezTo>
                <a:close/>
                <a:moveTo>
                  <a:pt x="18834" y="12549"/>
                </a:moveTo>
                <a:cubicBezTo>
                  <a:pt x="18477" y="12405"/>
                  <a:pt x="18081" y="12618"/>
                  <a:pt x="17954" y="13025"/>
                </a:cubicBezTo>
                <a:cubicBezTo>
                  <a:pt x="17579" y="14227"/>
                  <a:pt x="16960" y="15338"/>
                  <a:pt x="16166" y="16238"/>
                </a:cubicBezTo>
                <a:cubicBezTo>
                  <a:pt x="13207" y="19589"/>
                  <a:pt x="8397" y="19587"/>
                  <a:pt x="5426" y="16218"/>
                </a:cubicBezTo>
                <a:lnTo>
                  <a:pt x="2430" y="13025"/>
                </a:lnTo>
                <a:lnTo>
                  <a:pt x="6204" y="13025"/>
                </a:lnTo>
                <a:cubicBezTo>
                  <a:pt x="6585" y="13025"/>
                  <a:pt x="6894" y="12675"/>
                  <a:pt x="6894" y="12244"/>
                </a:cubicBezTo>
                <a:cubicBezTo>
                  <a:pt x="6894" y="11812"/>
                  <a:pt x="6585" y="11462"/>
                  <a:pt x="6204" y="11462"/>
                </a:cubicBezTo>
                <a:lnTo>
                  <a:pt x="689" y="11462"/>
                </a:lnTo>
                <a:cubicBezTo>
                  <a:pt x="686" y="11462"/>
                  <a:pt x="683" y="11464"/>
                  <a:pt x="679" y="11465"/>
                </a:cubicBezTo>
                <a:cubicBezTo>
                  <a:pt x="618" y="11465"/>
                  <a:pt x="559" y="11486"/>
                  <a:pt x="500" y="11506"/>
                </a:cubicBezTo>
                <a:cubicBezTo>
                  <a:pt x="473" y="11515"/>
                  <a:pt x="443" y="11514"/>
                  <a:pt x="417" y="11527"/>
                </a:cubicBezTo>
                <a:cubicBezTo>
                  <a:pt x="384" y="11543"/>
                  <a:pt x="358" y="11574"/>
                  <a:pt x="327" y="11595"/>
                </a:cubicBezTo>
                <a:cubicBezTo>
                  <a:pt x="282" y="11628"/>
                  <a:pt x="234" y="11657"/>
                  <a:pt x="196" y="11701"/>
                </a:cubicBezTo>
                <a:cubicBezTo>
                  <a:pt x="193" y="11704"/>
                  <a:pt x="190" y="11705"/>
                  <a:pt x="187" y="11709"/>
                </a:cubicBezTo>
                <a:cubicBezTo>
                  <a:pt x="161" y="11739"/>
                  <a:pt x="151" y="11777"/>
                  <a:pt x="131" y="11811"/>
                </a:cubicBezTo>
                <a:cubicBezTo>
                  <a:pt x="102" y="11859"/>
                  <a:pt x="70" y="11902"/>
                  <a:pt x="51" y="11957"/>
                </a:cubicBezTo>
                <a:cubicBezTo>
                  <a:pt x="31" y="12015"/>
                  <a:pt x="27" y="12075"/>
                  <a:pt x="19" y="12136"/>
                </a:cubicBezTo>
                <a:cubicBezTo>
                  <a:pt x="14" y="12173"/>
                  <a:pt x="0" y="12206"/>
                  <a:pt x="0" y="12244"/>
                </a:cubicBezTo>
                <a:lnTo>
                  <a:pt x="0" y="18497"/>
                </a:lnTo>
                <a:cubicBezTo>
                  <a:pt x="0" y="18928"/>
                  <a:pt x="309" y="19278"/>
                  <a:pt x="689" y="19278"/>
                </a:cubicBezTo>
                <a:cubicBezTo>
                  <a:pt x="1070" y="19278"/>
                  <a:pt x="1379" y="18928"/>
                  <a:pt x="1379" y="18497"/>
                </a:cubicBezTo>
                <a:lnTo>
                  <a:pt x="1379" y="14051"/>
                </a:lnTo>
                <a:lnTo>
                  <a:pt x="4466" y="17340"/>
                </a:lnTo>
                <a:cubicBezTo>
                  <a:pt x="6214" y="19322"/>
                  <a:pt x="8509" y="20313"/>
                  <a:pt x="10805" y="20313"/>
                </a:cubicBezTo>
                <a:cubicBezTo>
                  <a:pt x="13100" y="20313"/>
                  <a:pt x="15394" y="19323"/>
                  <a:pt x="17141" y="17343"/>
                </a:cubicBezTo>
                <a:cubicBezTo>
                  <a:pt x="18080" y="16280"/>
                  <a:pt x="18810" y="14967"/>
                  <a:pt x="19254" y="13547"/>
                </a:cubicBezTo>
                <a:cubicBezTo>
                  <a:pt x="19381" y="13140"/>
                  <a:pt x="19193" y="12693"/>
                  <a:pt x="18834" y="1254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5" name="Google Shape;635;p68"/>
          <p:cNvSpPr/>
          <p:nvPr/>
        </p:nvSpPr>
        <p:spPr>
          <a:xfrm>
            <a:off x="6857955" y="2280794"/>
            <a:ext cx="134642" cy="162251"/>
          </a:xfrm>
          <a:custGeom>
            <a:rect b="b" l="l" r="r" t="t"/>
            <a:pathLst>
              <a:path extrusionOk="0" h="21533" w="21560">
                <a:moveTo>
                  <a:pt x="20731" y="10996"/>
                </a:moveTo>
                <a:cubicBezTo>
                  <a:pt x="20273" y="10996"/>
                  <a:pt x="19902" y="11303"/>
                  <a:pt x="19902" y="11683"/>
                </a:cubicBezTo>
                <a:lnTo>
                  <a:pt x="19902" y="13515"/>
                </a:lnTo>
                <a:cubicBezTo>
                  <a:pt x="19902" y="15157"/>
                  <a:pt x="18290" y="16493"/>
                  <a:pt x="16308" y="16493"/>
                </a:cubicBezTo>
                <a:lnTo>
                  <a:pt x="2831" y="16493"/>
                </a:lnTo>
                <a:lnTo>
                  <a:pt x="5838" y="14001"/>
                </a:lnTo>
                <a:cubicBezTo>
                  <a:pt x="6162" y="13733"/>
                  <a:pt x="6162" y="13298"/>
                  <a:pt x="5838" y="13030"/>
                </a:cubicBezTo>
                <a:cubicBezTo>
                  <a:pt x="5514" y="12761"/>
                  <a:pt x="4989" y="12761"/>
                  <a:pt x="4665" y="13030"/>
                </a:cubicBezTo>
                <a:lnTo>
                  <a:pt x="243" y="16695"/>
                </a:lnTo>
                <a:cubicBezTo>
                  <a:pt x="167" y="16758"/>
                  <a:pt x="106" y="16834"/>
                  <a:pt x="64" y="16918"/>
                </a:cubicBezTo>
                <a:cubicBezTo>
                  <a:pt x="-20" y="17086"/>
                  <a:pt x="-20" y="17275"/>
                  <a:pt x="64" y="17443"/>
                </a:cubicBezTo>
                <a:cubicBezTo>
                  <a:pt x="106" y="17527"/>
                  <a:pt x="167" y="17603"/>
                  <a:pt x="243" y="17666"/>
                </a:cubicBezTo>
                <a:lnTo>
                  <a:pt x="4665" y="21332"/>
                </a:lnTo>
                <a:cubicBezTo>
                  <a:pt x="4827" y="21466"/>
                  <a:pt x="5039" y="21533"/>
                  <a:pt x="5252" y="21533"/>
                </a:cubicBezTo>
                <a:cubicBezTo>
                  <a:pt x="5464" y="21533"/>
                  <a:pt x="5676" y="21466"/>
                  <a:pt x="5838" y="21332"/>
                </a:cubicBezTo>
                <a:cubicBezTo>
                  <a:pt x="6162" y="21063"/>
                  <a:pt x="6162" y="20628"/>
                  <a:pt x="5838" y="20360"/>
                </a:cubicBezTo>
                <a:lnTo>
                  <a:pt x="2831" y="17868"/>
                </a:lnTo>
                <a:lnTo>
                  <a:pt x="16308" y="17868"/>
                </a:lnTo>
                <a:cubicBezTo>
                  <a:pt x="19204" y="17868"/>
                  <a:pt x="21560" y="15915"/>
                  <a:pt x="21560" y="13515"/>
                </a:cubicBezTo>
                <a:lnTo>
                  <a:pt x="21560" y="11683"/>
                </a:lnTo>
                <a:cubicBezTo>
                  <a:pt x="21560" y="11303"/>
                  <a:pt x="21189" y="10996"/>
                  <a:pt x="20731" y="10996"/>
                </a:cubicBezTo>
                <a:close/>
                <a:moveTo>
                  <a:pt x="829" y="10537"/>
                </a:moveTo>
                <a:cubicBezTo>
                  <a:pt x="1287" y="10537"/>
                  <a:pt x="1658" y="10230"/>
                  <a:pt x="1658" y="9850"/>
                </a:cubicBezTo>
                <a:lnTo>
                  <a:pt x="1658" y="8018"/>
                </a:lnTo>
                <a:cubicBezTo>
                  <a:pt x="1658" y="6376"/>
                  <a:pt x="3270" y="5040"/>
                  <a:pt x="5252" y="5040"/>
                </a:cubicBezTo>
                <a:lnTo>
                  <a:pt x="18729" y="5040"/>
                </a:lnTo>
                <a:lnTo>
                  <a:pt x="15722" y="7532"/>
                </a:lnTo>
                <a:cubicBezTo>
                  <a:pt x="15398" y="7800"/>
                  <a:pt x="15398" y="8235"/>
                  <a:pt x="15722" y="8504"/>
                </a:cubicBezTo>
                <a:cubicBezTo>
                  <a:pt x="15884" y="8638"/>
                  <a:pt x="16096" y="8705"/>
                  <a:pt x="16308" y="8705"/>
                </a:cubicBezTo>
                <a:cubicBezTo>
                  <a:pt x="16521" y="8705"/>
                  <a:pt x="16733" y="8638"/>
                  <a:pt x="16895" y="8504"/>
                </a:cubicBezTo>
                <a:lnTo>
                  <a:pt x="21317" y="4838"/>
                </a:lnTo>
                <a:cubicBezTo>
                  <a:pt x="21393" y="4775"/>
                  <a:pt x="21454" y="4699"/>
                  <a:pt x="21496" y="4615"/>
                </a:cubicBezTo>
                <a:cubicBezTo>
                  <a:pt x="21580" y="4447"/>
                  <a:pt x="21580" y="4258"/>
                  <a:pt x="21496" y="4090"/>
                </a:cubicBezTo>
                <a:cubicBezTo>
                  <a:pt x="21454" y="4006"/>
                  <a:pt x="21393" y="3930"/>
                  <a:pt x="21317" y="3867"/>
                </a:cubicBezTo>
                <a:lnTo>
                  <a:pt x="16895" y="201"/>
                </a:lnTo>
                <a:cubicBezTo>
                  <a:pt x="16571" y="-67"/>
                  <a:pt x="16046" y="-67"/>
                  <a:pt x="15722" y="201"/>
                </a:cubicBezTo>
                <a:cubicBezTo>
                  <a:pt x="15398" y="470"/>
                  <a:pt x="15398" y="905"/>
                  <a:pt x="15722" y="1173"/>
                </a:cubicBezTo>
                <a:lnTo>
                  <a:pt x="18729" y="3665"/>
                </a:lnTo>
                <a:lnTo>
                  <a:pt x="5252" y="3665"/>
                </a:lnTo>
                <a:cubicBezTo>
                  <a:pt x="2356" y="3665"/>
                  <a:pt x="0" y="5618"/>
                  <a:pt x="0" y="8018"/>
                </a:cubicBezTo>
                <a:lnTo>
                  <a:pt x="0" y="9850"/>
                </a:lnTo>
                <a:cubicBezTo>
                  <a:pt x="0" y="10230"/>
                  <a:pt x="371" y="10537"/>
                  <a:pt x="829" y="105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6" name="Google Shape;636;p68"/>
          <p:cNvSpPr/>
          <p:nvPr/>
        </p:nvSpPr>
        <p:spPr>
          <a:xfrm>
            <a:off x="6317724" y="2294603"/>
            <a:ext cx="148493" cy="134720"/>
          </a:xfrm>
          <a:custGeom>
            <a:rect b="b" l="l" r="r" t="t"/>
            <a:pathLst>
              <a:path extrusionOk="0" h="21266" w="21297">
                <a:moveTo>
                  <a:pt x="20742" y="7102"/>
                </a:moveTo>
                <a:cubicBezTo>
                  <a:pt x="19885" y="4425"/>
                  <a:pt x="18133" y="2275"/>
                  <a:pt x="15807" y="1049"/>
                </a:cubicBezTo>
                <a:cubicBezTo>
                  <a:pt x="13480" y="-178"/>
                  <a:pt x="10860" y="-334"/>
                  <a:pt x="8428" y="610"/>
                </a:cubicBezTo>
                <a:cubicBezTo>
                  <a:pt x="7077" y="1134"/>
                  <a:pt x="5827" y="1999"/>
                  <a:pt x="4830" y="3096"/>
                </a:cubicBezTo>
                <a:lnTo>
                  <a:pt x="1486" y="6554"/>
                </a:lnTo>
                <a:lnTo>
                  <a:pt x="1486" y="1904"/>
                </a:lnTo>
                <a:cubicBezTo>
                  <a:pt x="1486" y="1453"/>
                  <a:pt x="1153" y="1086"/>
                  <a:pt x="743" y="1086"/>
                </a:cubicBezTo>
                <a:cubicBezTo>
                  <a:pt x="333" y="1086"/>
                  <a:pt x="0" y="1453"/>
                  <a:pt x="0" y="1904"/>
                </a:cubicBezTo>
                <a:lnTo>
                  <a:pt x="0" y="8443"/>
                </a:lnTo>
                <a:cubicBezTo>
                  <a:pt x="0" y="8484"/>
                  <a:pt x="16" y="8519"/>
                  <a:pt x="21" y="8557"/>
                </a:cubicBezTo>
                <a:cubicBezTo>
                  <a:pt x="29" y="8621"/>
                  <a:pt x="33" y="8683"/>
                  <a:pt x="55" y="8743"/>
                </a:cubicBezTo>
                <a:cubicBezTo>
                  <a:pt x="76" y="8801"/>
                  <a:pt x="110" y="8847"/>
                  <a:pt x="141" y="8897"/>
                </a:cubicBezTo>
                <a:cubicBezTo>
                  <a:pt x="163" y="8932"/>
                  <a:pt x="174" y="8972"/>
                  <a:pt x="201" y="9003"/>
                </a:cubicBezTo>
                <a:cubicBezTo>
                  <a:pt x="204" y="9007"/>
                  <a:pt x="208" y="9008"/>
                  <a:pt x="211" y="9011"/>
                </a:cubicBezTo>
                <a:cubicBezTo>
                  <a:pt x="253" y="9058"/>
                  <a:pt x="306" y="9090"/>
                  <a:pt x="357" y="9125"/>
                </a:cubicBezTo>
                <a:cubicBezTo>
                  <a:pt x="388" y="9146"/>
                  <a:pt x="415" y="9177"/>
                  <a:pt x="449" y="9193"/>
                </a:cubicBezTo>
                <a:cubicBezTo>
                  <a:pt x="479" y="9208"/>
                  <a:pt x="515" y="9208"/>
                  <a:pt x="548" y="9218"/>
                </a:cubicBezTo>
                <a:cubicBezTo>
                  <a:pt x="609" y="9236"/>
                  <a:pt x="669" y="9257"/>
                  <a:pt x="732" y="9258"/>
                </a:cubicBezTo>
                <a:cubicBezTo>
                  <a:pt x="736" y="9258"/>
                  <a:pt x="739" y="9261"/>
                  <a:pt x="743" y="9261"/>
                </a:cubicBezTo>
                <a:lnTo>
                  <a:pt x="6685" y="9261"/>
                </a:lnTo>
                <a:cubicBezTo>
                  <a:pt x="7095" y="9261"/>
                  <a:pt x="7428" y="8895"/>
                  <a:pt x="7428" y="8443"/>
                </a:cubicBezTo>
                <a:cubicBezTo>
                  <a:pt x="7428" y="7992"/>
                  <a:pt x="7095" y="7626"/>
                  <a:pt x="6685" y="7626"/>
                </a:cubicBezTo>
                <a:lnTo>
                  <a:pt x="2618" y="7626"/>
                </a:lnTo>
                <a:lnTo>
                  <a:pt x="5864" y="4270"/>
                </a:lnTo>
                <a:cubicBezTo>
                  <a:pt x="6721" y="3327"/>
                  <a:pt x="7778" y="2595"/>
                  <a:pt x="8921" y="2152"/>
                </a:cubicBezTo>
                <a:cubicBezTo>
                  <a:pt x="10978" y="1355"/>
                  <a:pt x="13196" y="1486"/>
                  <a:pt x="15165" y="2524"/>
                </a:cubicBezTo>
                <a:cubicBezTo>
                  <a:pt x="17133" y="3561"/>
                  <a:pt x="18616" y="5380"/>
                  <a:pt x="19342" y="7646"/>
                </a:cubicBezTo>
                <a:cubicBezTo>
                  <a:pt x="20067" y="9911"/>
                  <a:pt x="19947" y="12351"/>
                  <a:pt x="19004" y="14517"/>
                </a:cubicBezTo>
                <a:cubicBezTo>
                  <a:pt x="18061" y="16684"/>
                  <a:pt x="16408" y="18316"/>
                  <a:pt x="14350" y="19114"/>
                </a:cubicBezTo>
                <a:cubicBezTo>
                  <a:pt x="12293" y="19913"/>
                  <a:pt x="10076" y="19782"/>
                  <a:pt x="8107" y="18743"/>
                </a:cubicBezTo>
                <a:cubicBezTo>
                  <a:pt x="6138" y="17706"/>
                  <a:pt x="4655" y="15887"/>
                  <a:pt x="3929" y="13622"/>
                </a:cubicBezTo>
                <a:cubicBezTo>
                  <a:pt x="3793" y="13195"/>
                  <a:pt x="3368" y="12973"/>
                  <a:pt x="2983" y="13122"/>
                </a:cubicBezTo>
                <a:cubicBezTo>
                  <a:pt x="2596" y="13272"/>
                  <a:pt x="2393" y="13739"/>
                  <a:pt x="2529" y="14164"/>
                </a:cubicBezTo>
                <a:cubicBezTo>
                  <a:pt x="3386" y="16842"/>
                  <a:pt x="5138" y="18991"/>
                  <a:pt x="7464" y="20218"/>
                </a:cubicBezTo>
                <a:cubicBezTo>
                  <a:pt x="8787" y="20915"/>
                  <a:pt x="10204" y="21266"/>
                  <a:pt x="11629" y="21266"/>
                </a:cubicBezTo>
                <a:cubicBezTo>
                  <a:pt x="12709" y="21266"/>
                  <a:pt x="13794" y="21063"/>
                  <a:pt x="14844" y="20657"/>
                </a:cubicBezTo>
                <a:cubicBezTo>
                  <a:pt x="17277" y="19713"/>
                  <a:pt x="19230" y="17784"/>
                  <a:pt x="20345" y="15224"/>
                </a:cubicBezTo>
                <a:cubicBezTo>
                  <a:pt x="21459" y="12664"/>
                  <a:pt x="21600" y="9779"/>
                  <a:pt x="20742" y="710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7" name="Google Shape;637;p68"/>
          <p:cNvSpPr/>
          <p:nvPr/>
        </p:nvSpPr>
        <p:spPr>
          <a:xfrm>
            <a:off x="6584388" y="2294603"/>
            <a:ext cx="148440" cy="134673"/>
          </a:xfrm>
          <a:custGeom>
            <a:rect b="b" l="l" r="r" t="t"/>
            <a:pathLst>
              <a:path extrusionOk="0" h="21267" w="21297">
                <a:moveTo>
                  <a:pt x="21276" y="8570"/>
                </a:moveTo>
                <a:cubicBezTo>
                  <a:pt x="21281" y="8530"/>
                  <a:pt x="21297" y="8495"/>
                  <a:pt x="21297" y="8454"/>
                </a:cubicBezTo>
                <a:lnTo>
                  <a:pt x="21297" y="1912"/>
                </a:lnTo>
                <a:cubicBezTo>
                  <a:pt x="21297" y="1461"/>
                  <a:pt x="20964" y="1095"/>
                  <a:pt x="20554" y="1095"/>
                </a:cubicBezTo>
                <a:cubicBezTo>
                  <a:pt x="20144" y="1095"/>
                  <a:pt x="19811" y="1461"/>
                  <a:pt x="19811" y="1912"/>
                </a:cubicBezTo>
                <a:lnTo>
                  <a:pt x="19811" y="6561"/>
                </a:lnTo>
                <a:lnTo>
                  <a:pt x="16493" y="3122"/>
                </a:lnTo>
                <a:cubicBezTo>
                  <a:pt x="15481" y="2007"/>
                  <a:pt x="14231" y="1139"/>
                  <a:pt x="12879" y="614"/>
                </a:cubicBezTo>
                <a:cubicBezTo>
                  <a:pt x="10447" y="-333"/>
                  <a:pt x="7824" y="-180"/>
                  <a:pt x="5498" y="1046"/>
                </a:cubicBezTo>
                <a:cubicBezTo>
                  <a:pt x="3171" y="2270"/>
                  <a:pt x="1416" y="4419"/>
                  <a:pt x="557" y="7095"/>
                </a:cubicBezTo>
                <a:cubicBezTo>
                  <a:pt x="-303" y="9773"/>
                  <a:pt x="-164" y="12658"/>
                  <a:pt x="949" y="15220"/>
                </a:cubicBezTo>
                <a:cubicBezTo>
                  <a:pt x="2061" y="17782"/>
                  <a:pt x="4013" y="19714"/>
                  <a:pt x="6445" y="20659"/>
                </a:cubicBezTo>
                <a:cubicBezTo>
                  <a:pt x="7505" y="21072"/>
                  <a:pt x="8588" y="21267"/>
                  <a:pt x="9654" y="21267"/>
                </a:cubicBezTo>
                <a:cubicBezTo>
                  <a:pt x="13633" y="21267"/>
                  <a:pt x="17369" y="18537"/>
                  <a:pt x="18768" y="14178"/>
                </a:cubicBezTo>
                <a:cubicBezTo>
                  <a:pt x="18905" y="13752"/>
                  <a:pt x="18703" y="13284"/>
                  <a:pt x="18316" y="13134"/>
                </a:cubicBezTo>
                <a:cubicBezTo>
                  <a:pt x="17929" y="12985"/>
                  <a:pt x="17504" y="13207"/>
                  <a:pt x="17368" y="13633"/>
                </a:cubicBezTo>
                <a:cubicBezTo>
                  <a:pt x="15866" y="18309"/>
                  <a:pt x="11186" y="20770"/>
                  <a:pt x="6940" y="19117"/>
                </a:cubicBezTo>
                <a:cubicBezTo>
                  <a:pt x="4882" y="18317"/>
                  <a:pt x="3231" y="16682"/>
                  <a:pt x="2289" y="14515"/>
                </a:cubicBezTo>
                <a:cubicBezTo>
                  <a:pt x="1348" y="12347"/>
                  <a:pt x="1230" y="9906"/>
                  <a:pt x="1958" y="7641"/>
                </a:cubicBezTo>
                <a:cubicBezTo>
                  <a:pt x="2685" y="5375"/>
                  <a:pt x="4170" y="3557"/>
                  <a:pt x="6139" y="2521"/>
                </a:cubicBezTo>
                <a:cubicBezTo>
                  <a:pt x="8109" y="1485"/>
                  <a:pt x="10327" y="1356"/>
                  <a:pt x="12384" y="2156"/>
                </a:cubicBezTo>
                <a:cubicBezTo>
                  <a:pt x="13528" y="2600"/>
                  <a:pt x="14585" y="3334"/>
                  <a:pt x="15458" y="4296"/>
                </a:cubicBezTo>
                <a:lnTo>
                  <a:pt x="18681" y="7636"/>
                </a:lnTo>
                <a:lnTo>
                  <a:pt x="14611" y="7636"/>
                </a:lnTo>
                <a:cubicBezTo>
                  <a:pt x="14201" y="7636"/>
                  <a:pt x="13868" y="8002"/>
                  <a:pt x="13868" y="8454"/>
                </a:cubicBezTo>
                <a:cubicBezTo>
                  <a:pt x="13868" y="8905"/>
                  <a:pt x="14201" y="9272"/>
                  <a:pt x="14611" y="9272"/>
                </a:cubicBezTo>
                <a:lnTo>
                  <a:pt x="20554" y="9272"/>
                </a:lnTo>
                <a:cubicBezTo>
                  <a:pt x="20558" y="9272"/>
                  <a:pt x="20561" y="9269"/>
                  <a:pt x="20565" y="9269"/>
                </a:cubicBezTo>
                <a:cubicBezTo>
                  <a:pt x="20630" y="9268"/>
                  <a:pt x="20692" y="9247"/>
                  <a:pt x="20754" y="9227"/>
                </a:cubicBezTo>
                <a:cubicBezTo>
                  <a:pt x="20785" y="9217"/>
                  <a:pt x="20819" y="9218"/>
                  <a:pt x="20848" y="9204"/>
                </a:cubicBezTo>
                <a:cubicBezTo>
                  <a:pt x="20879" y="9189"/>
                  <a:pt x="20904" y="9160"/>
                  <a:pt x="20934" y="9140"/>
                </a:cubicBezTo>
                <a:cubicBezTo>
                  <a:pt x="20987" y="9104"/>
                  <a:pt x="21042" y="9071"/>
                  <a:pt x="21086" y="9022"/>
                </a:cubicBezTo>
                <a:cubicBezTo>
                  <a:pt x="21089" y="9018"/>
                  <a:pt x="21092" y="9018"/>
                  <a:pt x="21095" y="9014"/>
                </a:cubicBezTo>
                <a:cubicBezTo>
                  <a:pt x="21120" y="8985"/>
                  <a:pt x="21130" y="8948"/>
                  <a:pt x="21150" y="8916"/>
                </a:cubicBezTo>
                <a:cubicBezTo>
                  <a:pt x="21184" y="8864"/>
                  <a:pt x="21220" y="8815"/>
                  <a:pt x="21242" y="8754"/>
                </a:cubicBezTo>
                <a:cubicBezTo>
                  <a:pt x="21263" y="8695"/>
                  <a:pt x="21267" y="8632"/>
                  <a:pt x="21276" y="857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8" name="Google Shape;638;p68"/>
          <p:cNvSpPr/>
          <p:nvPr/>
        </p:nvSpPr>
        <p:spPr>
          <a:xfrm>
            <a:off x="7131524" y="2294603"/>
            <a:ext cx="127745" cy="134622"/>
          </a:xfrm>
          <a:custGeom>
            <a:rect b="b" l="l" r="r" t="t"/>
            <a:pathLst>
              <a:path extrusionOk="0" h="21600" w="21515">
                <a:moveTo>
                  <a:pt x="6071" y="8064"/>
                </a:moveTo>
                <a:cubicBezTo>
                  <a:pt x="6241" y="8227"/>
                  <a:pt x="6463" y="8308"/>
                  <a:pt x="6687" y="8308"/>
                </a:cubicBezTo>
                <a:cubicBezTo>
                  <a:pt x="6911" y="8308"/>
                  <a:pt x="7134" y="8227"/>
                  <a:pt x="7304" y="8064"/>
                </a:cubicBezTo>
                <a:cubicBezTo>
                  <a:pt x="7645" y="7740"/>
                  <a:pt x="7645" y="7214"/>
                  <a:pt x="7304" y="6890"/>
                </a:cubicBezTo>
                <a:lnTo>
                  <a:pt x="1489" y="1351"/>
                </a:lnTo>
                <a:cubicBezTo>
                  <a:pt x="1148" y="1027"/>
                  <a:pt x="596" y="1027"/>
                  <a:pt x="256" y="1351"/>
                </a:cubicBezTo>
                <a:cubicBezTo>
                  <a:pt x="-85" y="1676"/>
                  <a:pt x="-85" y="2201"/>
                  <a:pt x="256" y="2526"/>
                </a:cubicBezTo>
                <a:cubicBezTo>
                  <a:pt x="256" y="2526"/>
                  <a:pt x="6071" y="8064"/>
                  <a:pt x="6071" y="8064"/>
                </a:cubicBezTo>
                <a:close/>
                <a:moveTo>
                  <a:pt x="20643" y="14400"/>
                </a:moveTo>
                <a:cubicBezTo>
                  <a:pt x="20161" y="14400"/>
                  <a:pt x="19771" y="14772"/>
                  <a:pt x="19771" y="15231"/>
                </a:cubicBezTo>
                <a:lnTo>
                  <a:pt x="19771" y="18764"/>
                </a:lnTo>
                <a:lnTo>
                  <a:pt x="14282" y="13536"/>
                </a:lnTo>
                <a:cubicBezTo>
                  <a:pt x="13941" y="13211"/>
                  <a:pt x="13389" y="13211"/>
                  <a:pt x="13048" y="13536"/>
                </a:cubicBezTo>
                <a:cubicBezTo>
                  <a:pt x="12708" y="13860"/>
                  <a:pt x="12708" y="14386"/>
                  <a:pt x="13048" y="14710"/>
                </a:cubicBezTo>
                <a:lnTo>
                  <a:pt x="18537" y="19938"/>
                </a:lnTo>
                <a:lnTo>
                  <a:pt x="14828" y="19938"/>
                </a:lnTo>
                <a:cubicBezTo>
                  <a:pt x="14346" y="19938"/>
                  <a:pt x="13956" y="20311"/>
                  <a:pt x="13956" y="20769"/>
                </a:cubicBezTo>
                <a:cubicBezTo>
                  <a:pt x="13956" y="21228"/>
                  <a:pt x="14346" y="21600"/>
                  <a:pt x="14828" y="21600"/>
                </a:cubicBezTo>
                <a:lnTo>
                  <a:pt x="20643" y="21600"/>
                </a:lnTo>
                <a:cubicBezTo>
                  <a:pt x="20757" y="21600"/>
                  <a:pt x="20870" y="21578"/>
                  <a:pt x="20976" y="21536"/>
                </a:cubicBezTo>
                <a:cubicBezTo>
                  <a:pt x="21189" y="21451"/>
                  <a:pt x="21359" y="21290"/>
                  <a:pt x="21448" y="21087"/>
                </a:cubicBezTo>
                <a:cubicBezTo>
                  <a:pt x="21492" y="20985"/>
                  <a:pt x="21515" y="20877"/>
                  <a:pt x="21515" y="20769"/>
                </a:cubicBezTo>
                <a:lnTo>
                  <a:pt x="21515" y="15231"/>
                </a:lnTo>
                <a:cubicBezTo>
                  <a:pt x="21515" y="14772"/>
                  <a:pt x="21124" y="14400"/>
                  <a:pt x="20643" y="14400"/>
                </a:cubicBezTo>
                <a:close/>
                <a:moveTo>
                  <a:pt x="21448" y="513"/>
                </a:moveTo>
                <a:cubicBezTo>
                  <a:pt x="21359" y="310"/>
                  <a:pt x="21189" y="148"/>
                  <a:pt x="20976" y="64"/>
                </a:cubicBezTo>
                <a:cubicBezTo>
                  <a:pt x="20869" y="22"/>
                  <a:pt x="20756" y="0"/>
                  <a:pt x="20643" y="0"/>
                </a:cubicBezTo>
                <a:lnTo>
                  <a:pt x="14828" y="0"/>
                </a:lnTo>
                <a:cubicBezTo>
                  <a:pt x="14346" y="0"/>
                  <a:pt x="13956" y="372"/>
                  <a:pt x="13956" y="831"/>
                </a:cubicBezTo>
                <a:cubicBezTo>
                  <a:pt x="13956" y="1289"/>
                  <a:pt x="14346" y="1662"/>
                  <a:pt x="14828" y="1662"/>
                </a:cubicBezTo>
                <a:lnTo>
                  <a:pt x="18537" y="1662"/>
                </a:lnTo>
                <a:lnTo>
                  <a:pt x="256" y="19074"/>
                </a:lnTo>
                <a:cubicBezTo>
                  <a:pt x="-85" y="19399"/>
                  <a:pt x="-85" y="19924"/>
                  <a:pt x="256" y="20249"/>
                </a:cubicBezTo>
                <a:cubicBezTo>
                  <a:pt x="426" y="20411"/>
                  <a:pt x="649" y="20492"/>
                  <a:pt x="872" y="20492"/>
                </a:cubicBezTo>
                <a:cubicBezTo>
                  <a:pt x="1096" y="20492"/>
                  <a:pt x="1319" y="20411"/>
                  <a:pt x="1489" y="20249"/>
                </a:cubicBezTo>
                <a:lnTo>
                  <a:pt x="19771" y="2836"/>
                </a:lnTo>
                <a:lnTo>
                  <a:pt x="19771" y="6369"/>
                </a:lnTo>
                <a:cubicBezTo>
                  <a:pt x="19771" y="6828"/>
                  <a:pt x="20161" y="7200"/>
                  <a:pt x="20643" y="7200"/>
                </a:cubicBezTo>
                <a:cubicBezTo>
                  <a:pt x="21124" y="7200"/>
                  <a:pt x="21515" y="6828"/>
                  <a:pt x="21515" y="6369"/>
                </a:cubicBezTo>
                <a:lnTo>
                  <a:pt x="21515" y="831"/>
                </a:lnTo>
                <a:cubicBezTo>
                  <a:pt x="21515" y="723"/>
                  <a:pt x="21492" y="615"/>
                  <a:pt x="21448" y="51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39" name="Google Shape;639;p68"/>
          <p:cNvSpPr/>
          <p:nvPr/>
        </p:nvSpPr>
        <p:spPr>
          <a:xfrm>
            <a:off x="1828492" y="2581981"/>
            <a:ext cx="79393" cy="93236"/>
          </a:xfrm>
          <a:custGeom>
            <a:rect b="b" l="l" r="r" t="t"/>
            <a:pathLst>
              <a:path extrusionOk="0" h="21483" w="21328">
                <a:moveTo>
                  <a:pt x="9681" y="9994"/>
                </a:moveTo>
                <a:cubicBezTo>
                  <a:pt x="9952" y="10227"/>
                  <a:pt x="10308" y="10343"/>
                  <a:pt x="10664" y="10343"/>
                </a:cubicBezTo>
                <a:cubicBezTo>
                  <a:pt x="11020" y="10343"/>
                  <a:pt x="11376" y="10227"/>
                  <a:pt x="11647" y="9994"/>
                </a:cubicBezTo>
                <a:lnTo>
                  <a:pt x="20921" y="2037"/>
                </a:lnTo>
                <a:cubicBezTo>
                  <a:pt x="21464" y="1571"/>
                  <a:pt x="21464" y="815"/>
                  <a:pt x="20921" y="349"/>
                </a:cubicBezTo>
                <a:cubicBezTo>
                  <a:pt x="20377" y="-117"/>
                  <a:pt x="19497" y="-117"/>
                  <a:pt x="18954" y="349"/>
                </a:cubicBezTo>
                <a:lnTo>
                  <a:pt x="10664" y="7462"/>
                </a:lnTo>
                <a:lnTo>
                  <a:pt x="2374" y="349"/>
                </a:lnTo>
                <a:cubicBezTo>
                  <a:pt x="1831" y="-117"/>
                  <a:pt x="951" y="-117"/>
                  <a:pt x="407" y="349"/>
                </a:cubicBezTo>
                <a:cubicBezTo>
                  <a:pt x="-136" y="815"/>
                  <a:pt x="-136" y="1571"/>
                  <a:pt x="407" y="2037"/>
                </a:cubicBezTo>
                <a:cubicBezTo>
                  <a:pt x="407" y="2037"/>
                  <a:pt x="9681" y="9994"/>
                  <a:pt x="9681" y="9994"/>
                </a:cubicBezTo>
                <a:close/>
                <a:moveTo>
                  <a:pt x="18954" y="11489"/>
                </a:moveTo>
                <a:lnTo>
                  <a:pt x="10664" y="18602"/>
                </a:lnTo>
                <a:lnTo>
                  <a:pt x="2374" y="11489"/>
                </a:lnTo>
                <a:cubicBezTo>
                  <a:pt x="1831" y="11023"/>
                  <a:pt x="951" y="11023"/>
                  <a:pt x="407" y="11489"/>
                </a:cubicBezTo>
                <a:cubicBezTo>
                  <a:pt x="-136" y="11955"/>
                  <a:pt x="-136" y="12710"/>
                  <a:pt x="407" y="13177"/>
                </a:cubicBezTo>
                <a:lnTo>
                  <a:pt x="9681" y="21133"/>
                </a:lnTo>
                <a:cubicBezTo>
                  <a:pt x="9952" y="21366"/>
                  <a:pt x="10308" y="21483"/>
                  <a:pt x="10664" y="21483"/>
                </a:cubicBezTo>
                <a:cubicBezTo>
                  <a:pt x="11020" y="21483"/>
                  <a:pt x="11376" y="21366"/>
                  <a:pt x="11647" y="21133"/>
                </a:cubicBezTo>
                <a:lnTo>
                  <a:pt x="20921" y="13177"/>
                </a:lnTo>
                <a:cubicBezTo>
                  <a:pt x="21464" y="12710"/>
                  <a:pt x="21464" y="11955"/>
                  <a:pt x="20921" y="11489"/>
                </a:cubicBezTo>
                <a:cubicBezTo>
                  <a:pt x="20377" y="11023"/>
                  <a:pt x="19497" y="11023"/>
                  <a:pt x="18954" y="1148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0" name="Google Shape;640;p68"/>
          <p:cNvSpPr/>
          <p:nvPr/>
        </p:nvSpPr>
        <p:spPr>
          <a:xfrm>
            <a:off x="2088250" y="2588886"/>
            <a:ext cx="93218" cy="79413"/>
          </a:xfrm>
          <a:custGeom>
            <a:rect b="b" l="l" r="r" t="t"/>
            <a:pathLst>
              <a:path extrusionOk="0" h="21463" w="21368">
                <a:moveTo>
                  <a:pt x="13945" y="10731"/>
                </a:moveTo>
                <a:lnTo>
                  <a:pt x="21020" y="2389"/>
                </a:lnTo>
                <a:cubicBezTo>
                  <a:pt x="21484" y="1842"/>
                  <a:pt x="21484" y="957"/>
                  <a:pt x="21020" y="410"/>
                </a:cubicBezTo>
                <a:cubicBezTo>
                  <a:pt x="20557" y="-137"/>
                  <a:pt x="19805" y="-137"/>
                  <a:pt x="19342" y="410"/>
                </a:cubicBezTo>
                <a:lnTo>
                  <a:pt x="11427" y="9742"/>
                </a:lnTo>
                <a:cubicBezTo>
                  <a:pt x="10964" y="10288"/>
                  <a:pt x="10964" y="11174"/>
                  <a:pt x="11427" y="11721"/>
                </a:cubicBezTo>
                <a:lnTo>
                  <a:pt x="19342" y="21053"/>
                </a:lnTo>
                <a:cubicBezTo>
                  <a:pt x="19573" y="21326"/>
                  <a:pt x="19877" y="21463"/>
                  <a:pt x="20181" y="21463"/>
                </a:cubicBezTo>
                <a:cubicBezTo>
                  <a:pt x="20485" y="21463"/>
                  <a:pt x="20788" y="21326"/>
                  <a:pt x="21020" y="21053"/>
                </a:cubicBezTo>
                <a:cubicBezTo>
                  <a:pt x="21484" y="20506"/>
                  <a:pt x="21484" y="19620"/>
                  <a:pt x="21020" y="19074"/>
                </a:cubicBezTo>
                <a:cubicBezTo>
                  <a:pt x="21020" y="19074"/>
                  <a:pt x="13945" y="10731"/>
                  <a:pt x="13945" y="10731"/>
                </a:cubicBezTo>
                <a:close/>
                <a:moveTo>
                  <a:pt x="9941" y="410"/>
                </a:moveTo>
                <a:cubicBezTo>
                  <a:pt x="9477" y="-137"/>
                  <a:pt x="8726" y="-137"/>
                  <a:pt x="8262" y="410"/>
                </a:cubicBezTo>
                <a:lnTo>
                  <a:pt x="348" y="9742"/>
                </a:lnTo>
                <a:cubicBezTo>
                  <a:pt x="-116" y="10288"/>
                  <a:pt x="-116" y="11174"/>
                  <a:pt x="348" y="11721"/>
                </a:cubicBezTo>
                <a:lnTo>
                  <a:pt x="8262" y="21053"/>
                </a:lnTo>
                <a:cubicBezTo>
                  <a:pt x="8494" y="21326"/>
                  <a:pt x="8797" y="21463"/>
                  <a:pt x="9101" y="21463"/>
                </a:cubicBezTo>
                <a:cubicBezTo>
                  <a:pt x="9405" y="21463"/>
                  <a:pt x="9709" y="21326"/>
                  <a:pt x="9941" y="21053"/>
                </a:cubicBezTo>
                <a:cubicBezTo>
                  <a:pt x="10404" y="20506"/>
                  <a:pt x="10404" y="19620"/>
                  <a:pt x="9941" y="19074"/>
                </a:cubicBezTo>
                <a:lnTo>
                  <a:pt x="2866" y="10731"/>
                </a:lnTo>
                <a:lnTo>
                  <a:pt x="9941" y="2389"/>
                </a:lnTo>
                <a:cubicBezTo>
                  <a:pt x="10404" y="1842"/>
                  <a:pt x="10404" y="957"/>
                  <a:pt x="9941" y="41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1" name="Google Shape;641;p68"/>
          <p:cNvSpPr/>
          <p:nvPr/>
        </p:nvSpPr>
        <p:spPr>
          <a:xfrm>
            <a:off x="2354914" y="2588886"/>
            <a:ext cx="93218" cy="79413"/>
          </a:xfrm>
          <a:custGeom>
            <a:rect b="b" l="l" r="r" t="t"/>
            <a:pathLst>
              <a:path extrusionOk="0" h="21463" w="21368">
                <a:moveTo>
                  <a:pt x="2026" y="410"/>
                </a:moveTo>
                <a:cubicBezTo>
                  <a:pt x="1563" y="-137"/>
                  <a:pt x="811" y="-137"/>
                  <a:pt x="348" y="410"/>
                </a:cubicBezTo>
                <a:cubicBezTo>
                  <a:pt x="-116" y="957"/>
                  <a:pt x="-116" y="1842"/>
                  <a:pt x="348" y="2389"/>
                </a:cubicBezTo>
                <a:lnTo>
                  <a:pt x="7423" y="10731"/>
                </a:lnTo>
                <a:lnTo>
                  <a:pt x="348" y="19074"/>
                </a:lnTo>
                <a:cubicBezTo>
                  <a:pt x="-116" y="19620"/>
                  <a:pt x="-116" y="20506"/>
                  <a:pt x="348" y="21053"/>
                </a:cubicBezTo>
                <a:cubicBezTo>
                  <a:pt x="580" y="21326"/>
                  <a:pt x="883" y="21463"/>
                  <a:pt x="1187" y="21463"/>
                </a:cubicBezTo>
                <a:cubicBezTo>
                  <a:pt x="1491" y="21463"/>
                  <a:pt x="1795" y="21326"/>
                  <a:pt x="2026" y="21053"/>
                </a:cubicBezTo>
                <a:lnTo>
                  <a:pt x="9941" y="11721"/>
                </a:lnTo>
                <a:cubicBezTo>
                  <a:pt x="10404" y="11174"/>
                  <a:pt x="10404" y="10288"/>
                  <a:pt x="9941" y="9742"/>
                </a:cubicBezTo>
                <a:cubicBezTo>
                  <a:pt x="9941" y="9742"/>
                  <a:pt x="2026" y="410"/>
                  <a:pt x="2026" y="410"/>
                </a:cubicBezTo>
                <a:close/>
                <a:moveTo>
                  <a:pt x="21020" y="9742"/>
                </a:moveTo>
                <a:lnTo>
                  <a:pt x="13106" y="410"/>
                </a:lnTo>
                <a:cubicBezTo>
                  <a:pt x="12642" y="-137"/>
                  <a:pt x="11891" y="-137"/>
                  <a:pt x="11427" y="410"/>
                </a:cubicBezTo>
                <a:cubicBezTo>
                  <a:pt x="10964" y="957"/>
                  <a:pt x="10964" y="1842"/>
                  <a:pt x="11427" y="2389"/>
                </a:cubicBezTo>
                <a:lnTo>
                  <a:pt x="18502" y="10731"/>
                </a:lnTo>
                <a:lnTo>
                  <a:pt x="11427" y="19074"/>
                </a:lnTo>
                <a:cubicBezTo>
                  <a:pt x="10964" y="19620"/>
                  <a:pt x="10964" y="20506"/>
                  <a:pt x="11427" y="21053"/>
                </a:cubicBezTo>
                <a:cubicBezTo>
                  <a:pt x="11659" y="21326"/>
                  <a:pt x="11963" y="21463"/>
                  <a:pt x="12267" y="21463"/>
                </a:cubicBezTo>
                <a:cubicBezTo>
                  <a:pt x="12571" y="21463"/>
                  <a:pt x="12874" y="21326"/>
                  <a:pt x="13106" y="21053"/>
                </a:cubicBezTo>
                <a:lnTo>
                  <a:pt x="21020" y="11721"/>
                </a:lnTo>
                <a:cubicBezTo>
                  <a:pt x="21484" y="11174"/>
                  <a:pt x="21484" y="10288"/>
                  <a:pt x="21020" y="974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2" name="Google Shape;642;p68"/>
          <p:cNvSpPr/>
          <p:nvPr/>
        </p:nvSpPr>
        <p:spPr>
          <a:xfrm>
            <a:off x="1561828" y="2581981"/>
            <a:ext cx="79393" cy="93218"/>
          </a:xfrm>
          <a:custGeom>
            <a:rect b="b" l="l" r="r" t="t"/>
            <a:pathLst>
              <a:path extrusionOk="0" h="21368" w="21328">
                <a:moveTo>
                  <a:pt x="11647" y="11427"/>
                </a:moveTo>
                <a:cubicBezTo>
                  <a:pt x="11104" y="10964"/>
                  <a:pt x="10224" y="10964"/>
                  <a:pt x="9681" y="11427"/>
                </a:cubicBezTo>
                <a:lnTo>
                  <a:pt x="407" y="19342"/>
                </a:lnTo>
                <a:cubicBezTo>
                  <a:pt x="-136" y="19805"/>
                  <a:pt x="-136" y="20557"/>
                  <a:pt x="407" y="21020"/>
                </a:cubicBezTo>
                <a:cubicBezTo>
                  <a:pt x="951" y="21484"/>
                  <a:pt x="1831" y="21484"/>
                  <a:pt x="2374" y="21020"/>
                </a:cubicBezTo>
                <a:lnTo>
                  <a:pt x="10664" y="13945"/>
                </a:lnTo>
                <a:lnTo>
                  <a:pt x="18954" y="21020"/>
                </a:lnTo>
                <a:cubicBezTo>
                  <a:pt x="19225" y="21252"/>
                  <a:pt x="19581" y="21368"/>
                  <a:pt x="19937" y="21368"/>
                </a:cubicBezTo>
                <a:cubicBezTo>
                  <a:pt x="20293" y="21368"/>
                  <a:pt x="20649" y="21252"/>
                  <a:pt x="20921" y="21020"/>
                </a:cubicBezTo>
                <a:cubicBezTo>
                  <a:pt x="21464" y="20557"/>
                  <a:pt x="21464" y="19805"/>
                  <a:pt x="20921" y="19342"/>
                </a:cubicBezTo>
                <a:cubicBezTo>
                  <a:pt x="20921" y="19342"/>
                  <a:pt x="11647" y="11427"/>
                  <a:pt x="11647" y="11427"/>
                </a:cubicBezTo>
                <a:close/>
                <a:moveTo>
                  <a:pt x="2374" y="9941"/>
                </a:moveTo>
                <a:lnTo>
                  <a:pt x="10664" y="2866"/>
                </a:lnTo>
                <a:lnTo>
                  <a:pt x="18954" y="9941"/>
                </a:lnTo>
                <a:cubicBezTo>
                  <a:pt x="19225" y="10172"/>
                  <a:pt x="19581" y="10288"/>
                  <a:pt x="19937" y="10288"/>
                </a:cubicBezTo>
                <a:cubicBezTo>
                  <a:pt x="20293" y="10288"/>
                  <a:pt x="20649" y="10172"/>
                  <a:pt x="20921" y="9941"/>
                </a:cubicBezTo>
                <a:cubicBezTo>
                  <a:pt x="21464" y="9477"/>
                  <a:pt x="21464" y="8726"/>
                  <a:pt x="20921" y="8262"/>
                </a:cubicBezTo>
                <a:lnTo>
                  <a:pt x="11647" y="348"/>
                </a:lnTo>
                <a:cubicBezTo>
                  <a:pt x="11104" y="-116"/>
                  <a:pt x="10224" y="-116"/>
                  <a:pt x="9681" y="348"/>
                </a:cubicBezTo>
                <a:lnTo>
                  <a:pt x="407" y="8262"/>
                </a:lnTo>
                <a:cubicBezTo>
                  <a:pt x="-136" y="8726"/>
                  <a:pt x="-136" y="9477"/>
                  <a:pt x="407" y="9941"/>
                </a:cubicBezTo>
                <a:cubicBezTo>
                  <a:pt x="951" y="10404"/>
                  <a:pt x="1831" y="10404"/>
                  <a:pt x="2374" y="994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3" name="Google Shape;643;p68"/>
          <p:cNvSpPr/>
          <p:nvPr/>
        </p:nvSpPr>
        <p:spPr>
          <a:xfrm>
            <a:off x="2593959" y="2581981"/>
            <a:ext cx="148462" cy="93236"/>
          </a:xfrm>
          <a:custGeom>
            <a:rect b="b" l="l" r="r" t="t"/>
            <a:pathLst>
              <a:path extrusionOk="0" h="21483" w="21454">
                <a:moveTo>
                  <a:pt x="7265" y="349"/>
                </a:moveTo>
                <a:cubicBezTo>
                  <a:pt x="6972" y="-117"/>
                  <a:pt x="6499" y="-117"/>
                  <a:pt x="6206" y="349"/>
                </a:cubicBezTo>
                <a:lnTo>
                  <a:pt x="219" y="9897"/>
                </a:lnTo>
                <a:cubicBezTo>
                  <a:pt x="-73" y="10364"/>
                  <a:pt x="-73" y="11119"/>
                  <a:pt x="219" y="11585"/>
                </a:cubicBezTo>
                <a:lnTo>
                  <a:pt x="6206" y="21133"/>
                </a:lnTo>
                <a:cubicBezTo>
                  <a:pt x="6353" y="21366"/>
                  <a:pt x="6544" y="21483"/>
                  <a:pt x="6736" y="21483"/>
                </a:cubicBezTo>
                <a:cubicBezTo>
                  <a:pt x="6927" y="21483"/>
                  <a:pt x="7119" y="21366"/>
                  <a:pt x="7265" y="21133"/>
                </a:cubicBezTo>
                <a:cubicBezTo>
                  <a:pt x="7557" y="20667"/>
                  <a:pt x="7557" y="19912"/>
                  <a:pt x="7265" y="19446"/>
                </a:cubicBezTo>
                <a:lnTo>
                  <a:pt x="1807" y="10741"/>
                </a:lnTo>
                <a:lnTo>
                  <a:pt x="7265" y="2037"/>
                </a:lnTo>
                <a:cubicBezTo>
                  <a:pt x="7557" y="1571"/>
                  <a:pt x="7557" y="815"/>
                  <a:pt x="7265" y="349"/>
                </a:cubicBezTo>
                <a:close/>
                <a:moveTo>
                  <a:pt x="21235" y="9897"/>
                </a:moveTo>
                <a:lnTo>
                  <a:pt x="15248" y="349"/>
                </a:lnTo>
                <a:cubicBezTo>
                  <a:pt x="14955" y="-117"/>
                  <a:pt x="14482" y="-117"/>
                  <a:pt x="14189" y="349"/>
                </a:cubicBezTo>
                <a:cubicBezTo>
                  <a:pt x="13897" y="815"/>
                  <a:pt x="13897" y="1571"/>
                  <a:pt x="14189" y="2037"/>
                </a:cubicBezTo>
                <a:lnTo>
                  <a:pt x="19647" y="10741"/>
                </a:lnTo>
                <a:lnTo>
                  <a:pt x="14189" y="19446"/>
                </a:lnTo>
                <a:cubicBezTo>
                  <a:pt x="13897" y="19912"/>
                  <a:pt x="13897" y="20667"/>
                  <a:pt x="14189" y="21133"/>
                </a:cubicBezTo>
                <a:cubicBezTo>
                  <a:pt x="14335" y="21366"/>
                  <a:pt x="14527" y="21483"/>
                  <a:pt x="14718" y="21483"/>
                </a:cubicBezTo>
                <a:cubicBezTo>
                  <a:pt x="14910" y="21483"/>
                  <a:pt x="15101" y="21366"/>
                  <a:pt x="15248" y="21133"/>
                </a:cubicBezTo>
                <a:lnTo>
                  <a:pt x="21235" y="11585"/>
                </a:lnTo>
                <a:cubicBezTo>
                  <a:pt x="21527" y="11119"/>
                  <a:pt x="21527" y="10364"/>
                  <a:pt x="21235" y="989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4" name="Google Shape;644;p68"/>
          <p:cNvSpPr/>
          <p:nvPr/>
        </p:nvSpPr>
        <p:spPr>
          <a:xfrm>
            <a:off x="3120381" y="2561267"/>
            <a:ext cx="162390" cy="134743"/>
          </a:xfrm>
          <a:custGeom>
            <a:rect b="b" l="l" r="r" t="t"/>
            <a:pathLst>
              <a:path extrusionOk="0" h="20674" w="20634">
                <a:moveTo>
                  <a:pt x="19715" y="8959"/>
                </a:moveTo>
                <a:cubicBezTo>
                  <a:pt x="18772" y="7338"/>
                  <a:pt x="17229" y="6371"/>
                  <a:pt x="15589" y="6371"/>
                </a:cubicBezTo>
                <a:lnTo>
                  <a:pt x="14972" y="6371"/>
                </a:lnTo>
                <a:cubicBezTo>
                  <a:pt x="13722" y="1780"/>
                  <a:pt x="9704" y="-926"/>
                  <a:pt x="5771" y="292"/>
                </a:cubicBezTo>
                <a:cubicBezTo>
                  <a:pt x="1670" y="1563"/>
                  <a:pt x="-810" y="6625"/>
                  <a:pt x="242" y="11576"/>
                </a:cubicBezTo>
                <a:cubicBezTo>
                  <a:pt x="544" y="12993"/>
                  <a:pt x="1127" y="14321"/>
                  <a:pt x="1930" y="15416"/>
                </a:cubicBezTo>
                <a:cubicBezTo>
                  <a:pt x="2170" y="15744"/>
                  <a:pt x="2586" y="15776"/>
                  <a:pt x="2859" y="15484"/>
                </a:cubicBezTo>
                <a:cubicBezTo>
                  <a:pt x="3131" y="15193"/>
                  <a:pt x="3156" y="14691"/>
                  <a:pt x="2915" y="14363"/>
                </a:cubicBezTo>
                <a:cubicBezTo>
                  <a:pt x="2250" y="13455"/>
                  <a:pt x="1767" y="12355"/>
                  <a:pt x="1517" y="11181"/>
                </a:cubicBezTo>
                <a:cubicBezTo>
                  <a:pt x="645" y="7079"/>
                  <a:pt x="2700" y="2885"/>
                  <a:pt x="6098" y="1832"/>
                </a:cubicBezTo>
                <a:cubicBezTo>
                  <a:pt x="9494" y="775"/>
                  <a:pt x="12969" y="3261"/>
                  <a:pt x="13841" y="7363"/>
                </a:cubicBezTo>
                <a:cubicBezTo>
                  <a:pt x="13916" y="7714"/>
                  <a:pt x="14179" y="7960"/>
                  <a:pt x="14479" y="7960"/>
                </a:cubicBezTo>
                <a:lnTo>
                  <a:pt x="15589" y="7960"/>
                </a:lnTo>
                <a:cubicBezTo>
                  <a:pt x="16801" y="7960"/>
                  <a:pt x="17941" y="8675"/>
                  <a:pt x="18639" y="9873"/>
                </a:cubicBezTo>
                <a:cubicBezTo>
                  <a:pt x="19821" y="11904"/>
                  <a:pt x="19415" y="14718"/>
                  <a:pt x="17733" y="16146"/>
                </a:cubicBezTo>
                <a:cubicBezTo>
                  <a:pt x="17436" y="16399"/>
                  <a:pt x="17365" y="16894"/>
                  <a:pt x="17574" y="17253"/>
                </a:cubicBezTo>
                <a:cubicBezTo>
                  <a:pt x="17702" y="17473"/>
                  <a:pt x="17905" y="17591"/>
                  <a:pt x="18112" y="17591"/>
                </a:cubicBezTo>
                <a:cubicBezTo>
                  <a:pt x="18243" y="17591"/>
                  <a:pt x="18375" y="17544"/>
                  <a:pt x="18490" y="17446"/>
                </a:cubicBezTo>
                <a:cubicBezTo>
                  <a:pt x="19592" y="16510"/>
                  <a:pt x="20327" y="15112"/>
                  <a:pt x="20559" y="13509"/>
                </a:cubicBezTo>
                <a:cubicBezTo>
                  <a:pt x="20790" y="11906"/>
                  <a:pt x="20491" y="10290"/>
                  <a:pt x="19715" y="8959"/>
                </a:cubicBezTo>
                <a:close/>
                <a:moveTo>
                  <a:pt x="13364" y="15080"/>
                </a:moveTo>
                <a:lnTo>
                  <a:pt x="10978" y="17961"/>
                </a:lnTo>
                <a:lnTo>
                  <a:pt x="10978" y="10344"/>
                </a:lnTo>
                <a:cubicBezTo>
                  <a:pt x="10978" y="9905"/>
                  <a:pt x="10683" y="9549"/>
                  <a:pt x="10320" y="9549"/>
                </a:cubicBezTo>
                <a:cubicBezTo>
                  <a:pt x="9957" y="9549"/>
                  <a:pt x="9662" y="9905"/>
                  <a:pt x="9662" y="10344"/>
                </a:cubicBezTo>
                <a:lnTo>
                  <a:pt x="9662" y="17961"/>
                </a:lnTo>
                <a:lnTo>
                  <a:pt x="7275" y="15080"/>
                </a:lnTo>
                <a:cubicBezTo>
                  <a:pt x="7018" y="14769"/>
                  <a:pt x="6602" y="14769"/>
                  <a:pt x="6345" y="15080"/>
                </a:cubicBezTo>
                <a:cubicBezTo>
                  <a:pt x="6088" y="15390"/>
                  <a:pt x="6088" y="15893"/>
                  <a:pt x="6345" y="16203"/>
                </a:cubicBezTo>
                <a:lnTo>
                  <a:pt x="9855" y="20441"/>
                </a:lnTo>
                <a:cubicBezTo>
                  <a:pt x="9915" y="20514"/>
                  <a:pt x="9988" y="20572"/>
                  <a:pt x="10068" y="20613"/>
                </a:cubicBezTo>
                <a:cubicBezTo>
                  <a:pt x="10149" y="20653"/>
                  <a:pt x="10234" y="20674"/>
                  <a:pt x="10320" y="20674"/>
                </a:cubicBezTo>
                <a:cubicBezTo>
                  <a:pt x="10406" y="20674"/>
                  <a:pt x="10491" y="20653"/>
                  <a:pt x="10571" y="20613"/>
                </a:cubicBezTo>
                <a:cubicBezTo>
                  <a:pt x="10652" y="20572"/>
                  <a:pt x="10725" y="20514"/>
                  <a:pt x="10785" y="20441"/>
                </a:cubicBezTo>
                <a:lnTo>
                  <a:pt x="14295" y="16203"/>
                </a:lnTo>
                <a:cubicBezTo>
                  <a:pt x="14552" y="15893"/>
                  <a:pt x="14552" y="15390"/>
                  <a:pt x="14295" y="15080"/>
                </a:cubicBezTo>
                <a:cubicBezTo>
                  <a:pt x="14038" y="14769"/>
                  <a:pt x="13622" y="14769"/>
                  <a:pt x="13364" y="1508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5" name="Google Shape;645;p68"/>
          <p:cNvSpPr/>
          <p:nvPr/>
        </p:nvSpPr>
        <p:spPr>
          <a:xfrm>
            <a:off x="3657993" y="2561267"/>
            <a:ext cx="134622" cy="134622"/>
          </a:xfrm>
          <a:custGeom>
            <a:rect b="b" l="l" r="r" t="t"/>
            <a:pathLst>
              <a:path extrusionOk="0" h="21600" w="21600">
                <a:moveTo>
                  <a:pt x="10213" y="14710"/>
                </a:moveTo>
                <a:cubicBezTo>
                  <a:pt x="10289" y="14787"/>
                  <a:pt x="10381" y="14848"/>
                  <a:pt x="10483" y="14890"/>
                </a:cubicBezTo>
                <a:cubicBezTo>
                  <a:pt x="10584" y="14932"/>
                  <a:pt x="10692" y="14954"/>
                  <a:pt x="10800" y="14954"/>
                </a:cubicBezTo>
                <a:cubicBezTo>
                  <a:pt x="10908" y="14954"/>
                  <a:pt x="11016" y="14932"/>
                  <a:pt x="11117" y="14890"/>
                </a:cubicBezTo>
                <a:cubicBezTo>
                  <a:pt x="11219" y="14848"/>
                  <a:pt x="11311" y="14787"/>
                  <a:pt x="11387" y="14710"/>
                </a:cubicBezTo>
                <a:lnTo>
                  <a:pt x="16926" y="9172"/>
                </a:lnTo>
                <a:cubicBezTo>
                  <a:pt x="17250" y="8847"/>
                  <a:pt x="17250" y="8322"/>
                  <a:pt x="16926" y="7997"/>
                </a:cubicBezTo>
                <a:cubicBezTo>
                  <a:pt x="16601" y="7673"/>
                  <a:pt x="16076" y="7673"/>
                  <a:pt x="15751" y="7997"/>
                </a:cubicBezTo>
                <a:lnTo>
                  <a:pt x="11631" y="12118"/>
                </a:lnTo>
                <a:lnTo>
                  <a:pt x="11631" y="831"/>
                </a:lnTo>
                <a:cubicBezTo>
                  <a:pt x="11631" y="372"/>
                  <a:pt x="11259" y="0"/>
                  <a:pt x="10800" y="0"/>
                </a:cubicBezTo>
                <a:cubicBezTo>
                  <a:pt x="10341" y="0"/>
                  <a:pt x="9969" y="372"/>
                  <a:pt x="9969" y="831"/>
                </a:cubicBezTo>
                <a:lnTo>
                  <a:pt x="9969" y="12118"/>
                </a:lnTo>
                <a:lnTo>
                  <a:pt x="5849" y="7997"/>
                </a:lnTo>
                <a:cubicBezTo>
                  <a:pt x="5524" y="7673"/>
                  <a:pt x="4999" y="7673"/>
                  <a:pt x="4674" y="7997"/>
                </a:cubicBezTo>
                <a:cubicBezTo>
                  <a:pt x="4350" y="8322"/>
                  <a:pt x="4350" y="8847"/>
                  <a:pt x="4674" y="9172"/>
                </a:cubicBezTo>
                <a:cubicBezTo>
                  <a:pt x="4674" y="9172"/>
                  <a:pt x="10213" y="14710"/>
                  <a:pt x="10213" y="14710"/>
                </a:cubicBezTo>
                <a:close/>
                <a:moveTo>
                  <a:pt x="20769" y="13292"/>
                </a:moveTo>
                <a:cubicBezTo>
                  <a:pt x="20311" y="13292"/>
                  <a:pt x="19938" y="13664"/>
                  <a:pt x="19938" y="14123"/>
                </a:cubicBezTo>
                <a:lnTo>
                  <a:pt x="19938" y="18554"/>
                </a:lnTo>
                <a:cubicBezTo>
                  <a:pt x="19938" y="19318"/>
                  <a:pt x="19318" y="19938"/>
                  <a:pt x="18554" y="19938"/>
                </a:cubicBezTo>
                <a:lnTo>
                  <a:pt x="3046" y="19938"/>
                </a:lnTo>
                <a:cubicBezTo>
                  <a:pt x="2282" y="19938"/>
                  <a:pt x="1662" y="19318"/>
                  <a:pt x="1662" y="18554"/>
                </a:cubicBezTo>
                <a:lnTo>
                  <a:pt x="1662" y="14123"/>
                </a:lnTo>
                <a:cubicBezTo>
                  <a:pt x="1662" y="13664"/>
                  <a:pt x="1289" y="13292"/>
                  <a:pt x="831" y="13292"/>
                </a:cubicBezTo>
                <a:cubicBezTo>
                  <a:pt x="372" y="13292"/>
                  <a:pt x="0" y="13664"/>
                  <a:pt x="0" y="14123"/>
                </a:cubicBezTo>
                <a:lnTo>
                  <a:pt x="0" y="18554"/>
                </a:lnTo>
                <a:cubicBezTo>
                  <a:pt x="0" y="20234"/>
                  <a:pt x="1366" y="21600"/>
                  <a:pt x="3046" y="21600"/>
                </a:cubicBezTo>
                <a:lnTo>
                  <a:pt x="18554" y="21600"/>
                </a:lnTo>
                <a:cubicBezTo>
                  <a:pt x="20234" y="21600"/>
                  <a:pt x="21600" y="20234"/>
                  <a:pt x="21600" y="18554"/>
                </a:cubicBezTo>
                <a:lnTo>
                  <a:pt x="21600" y="14123"/>
                </a:lnTo>
                <a:cubicBezTo>
                  <a:pt x="21600" y="13664"/>
                  <a:pt x="21228" y="13292"/>
                  <a:pt x="20769" y="1329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6" name="Google Shape;646;p68"/>
          <p:cNvSpPr/>
          <p:nvPr/>
        </p:nvSpPr>
        <p:spPr>
          <a:xfrm>
            <a:off x="3924656" y="2561267"/>
            <a:ext cx="134622" cy="134622"/>
          </a:xfrm>
          <a:custGeom>
            <a:rect b="b" l="l" r="r" t="t"/>
            <a:pathLst>
              <a:path extrusionOk="0" h="21600" w="21600">
                <a:moveTo>
                  <a:pt x="14890" y="11117"/>
                </a:moveTo>
                <a:cubicBezTo>
                  <a:pt x="14974" y="10914"/>
                  <a:pt x="14974" y="10686"/>
                  <a:pt x="14890" y="10483"/>
                </a:cubicBezTo>
                <a:cubicBezTo>
                  <a:pt x="14848" y="10381"/>
                  <a:pt x="14787" y="10289"/>
                  <a:pt x="14710" y="10213"/>
                </a:cubicBezTo>
                <a:lnTo>
                  <a:pt x="9172" y="4674"/>
                </a:lnTo>
                <a:cubicBezTo>
                  <a:pt x="8847" y="4350"/>
                  <a:pt x="8322" y="4350"/>
                  <a:pt x="7997" y="4674"/>
                </a:cubicBezTo>
                <a:cubicBezTo>
                  <a:pt x="7673" y="4999"/>
                  <a:pt x="7673" y="5524"/>
                  <a:pt x="7997" y="5849"/>
                </a:cubicBezTo>
                <a:lnTo>
                  <a:pt x="12118" y="9969"/>
                </a:lnTo>
                <a:lnTo>
                  <a:pt x="831" y="9969"/>
                </a:lnTo>
                <a:cubicBezTo>
                  <a:pt x="372" y="9969"/>
                  <a:pt x="0" y="10341"/>
                  <a:pt x="0" y="10800"/>
                </a:cubicBezTo>
                <a:cubicBezTo>
                  <a:pt x="0" y="11259"/>
                  <a:pt x="372" y="11631"/>
                  <a:pt x="831" y="11631"/>
                </a:cubicBezTo>
                <a:lnTo>
                  <a:pt x="12118" y="11631"/>
                </a:lnTo>
                <a:lnTo>
                  <a:pt x="7997" y="15751"/>
                </a:lnTo>
                <a:cubicBezTo>
                  <a:pt x="7673" y="16076"/>
                  <a:pt x="7673" y="16601"/>
                  <a:pt x="7997" y="16926"/>
                </a:cubicBezTo>
                <a:cubicBezTo>
                  <a:pt x="8159" y="17088"/>
                  <a:pt x="8372" y="17169"/>
                  <a:pt x="8585" y="17169"/>
                </a:cubicBezTo>
                <a:cubicBezTo>
                  <a:pt x="8797" y="17169"/>
                  <a:pt x="9010" y="17088"/>
                  <a:pt x="9172" y="16926"/>
                </a:cubicBezTo>
                <a:lnTo>
                  <a:pt x="14710" y="11387"/>
                </a:lnTo>
                <a:cubicBezTo>
                  <a:pt x="14787" y="11311"/>
                  <a:pt x="14848" y="11219"/>
                  <a:pt x="14890" y="11117"/>
                </a:cubicBezTo>
                <a:close/>
                <a:moveTo>
                  <a:pt x="18554" y="0"/>
                </a:moveTo>
                <a:lnTo>
                  <a:pt x="14123" y="0"/>
                </a:lnTo>
                <a:cubicBezTo>
                  <a:pt x="13664" y="0"/>
                  <a:pt x="13292" y="372"/>
                  <a:pt x="13292" y="831"/>
                </a:cubicBezTo>
                <a:cubicBezTo>
                  <a:pt x="13292" y="1289"/>
                  <a:pt x="13664" y="1662"/>
                  <a:pt x="14123" y="1662"/>
                </a:cubicBezTo>
                <a:lnTo>
                  <a:pt x="18554" y="1662"/>
                </a:lnTo>
                <a:cubicBezTo>
                  <a:pt x="19318" y="1662"/>
                  <a:pt x="19938" y="2282"/>
                  <a:pt x="19938" y="3046"/>
                </a:cubicBezTo>
                <a:lnTo>
                  <a:pt x="19938" y="18554"/>
                </a:lnTo>
                <a:cubicBezTo>
                  <a:pt x="19938" y="19318"/>
                  <a:pt x="19318" y="19938"/>
                  <a:pt x="18554" y="19938"/>
                </a:cubicBezTo>
                <a:lnTo>
                  <a:pt x="14123" y="19938"/>
                </a:lnTo>
                <a:cubicBezTo>
                  <a:pt x="13664" y="19938"/>
                  <a:pt x="13292" y="20311"/>
                  <a:pt x="13292" y="20769"/>
                </a:cubicBezTo>
                <a:cubicBezTo>
                  <a:pt x="13292" y="21228"/>
                  <a:pt x="13664" y="21600"/>
                  <a:pt x="14123" y="21600"/>
                </a:cubicBezTo>
                <a:lnTo>
                  <a:pt x="18554" y="21600"/>
                </a:lnTo>
                <a:cubicBezTo>
                  <a:pt x="20234" y="21600"/>
                  <a:pt x="21600" y="20234"/>
                  <a:pt x="21600" y="18554"/>
                </a:cubicBezTo>
                <a:lnTo>
                  <a:pt x="21600" y="3046"/>
                </a:lnTo>
                <a:cubicBezTo>
                  <a:pt x="21600" y="1366"/>
                  <a:pt x="20234" y="0"/>
                  <a:pt x="18554"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7" name="Google Shape;647;p68"/>
          <p:cNvSpPr/>
          <p:nvPr/>
        </p:nvSpPr>
        <p:spPr>
          <a:xfrm>
            <a:off x="4191320" y="2561267"/>
            <a:ext cx="134653" cy="134622"/>
          </a:xfrm>
          <a:custGeom>
            <a:rect b="b" l="l" r="r" t="t"/>
            <a:pathLst>
              <a:path extrusionOk="0" h="21600" w="21579">
                <a:moveTo>
                  <a:pt x="21516" y="10483"/>
                </a:moveTo>
                <a:cubicBezTo>
                  <a:pt x="21474" y="10381"/>
                  <a:pt x="21413" y="10289"/>
                  <a:pt x="21337" y="10213"/>
                </a:cubicBezTo>
                <a:lnTo>
                  <a:pt x="15804" y="4674"/>
                </a:lnTo>
                <a:cubicBezTo>
                  <a:pt x="15479" y="4350"/>
                  <a:pt x="14954" y="4350"/>
                  <a:pt x="14630" y="4674"/>
                </a:cubicBezTo>
                <a:cubicBezTo>
                  <a:pt x="14306" y="4999"/>
                  <a:pt x="14306" y="5524"/>
                  <a:pt x="14630" y="5849"/>
                </a:cubicBezTo>
                <a:lnTo>
                  <a:pt x="18746" y="9969"/>
                </a:lnTo>
                <a:lnTo>
                  <a:pt x="7470" y="9969"/>
                </a:lnTo>
                <a:cubicBezTo>
                  <a:pt x="7012" y="9969"/>
                  <a:pt x="6640" y="10341"/>
                  <a:pt x="6640" y="10800"/>
                </a:cubicBezTo>
                <a:cubicBezTo>
                  <a:pt x="6640" y="11259"/>
                  <a:pt x="7012" y="11631"/>
                  <a:pt x="7470" y="11631"/>
                </a:cubicBezTo>
                <a:lnTo>
                  <a:pt x="18746" y="11631"/>
                </a:lnTo>
                <a:lnTo>
                  <a:pt x="14630" y="15751"/>
                </a:lnTo>
                <a:cubicBezTo>
                  <a:pt x="14306" y="16076"/>
                  <a:pt x="14306" y="16601"/>
                  <a:pt x="14630" y="16926"/>
                </a:cubicBezTo>
                <a:cubicBezTo>
                  <a:pt x="14792" y="17088"/>
                  <a:pt x="15004" y="17169"/>
                  <a:pt x="15217" y="17169"/>
                </a:cubicBezTo>
                <a:cubicBezTo>
                  <a:pt x="15429" y="17169"/>
                  <a:pt x="15641" y="17088"/>
                  <a:pt x="15804" y="16926"/>
                </a:cubicBezTo>
                <a:lnTo>
                  <a:pt x="21337" y="11387"/>
                </a:lnTo>
                <a:cubicBezTo>
                  <a:pt x="21413" y="11311"/>
                  <a:pt x="21474" y="11219"/>
                  <a:pt x="21516" y="11117"/>
                </a:cubicBezTo>
                <a:cubicBezTo>
                  <a:pt x="21600" y="10914"/>
                  <a:pt x="21600" y="10686"/>
                  <a:pt x="21516" y="10483"/>
                </a:cubicBezTo>
                <a:close/>
                <a:moveTo>
                  <a:pt x="7470" y="19938"/>
                </a:moveTo>
                <a:lnTo>
                  <a:pt x="3043" y="19938"/>
                </a:lnTo>
                <a:cubicBezTo>
                  <a:pt x="2280" y="19938"/>
                  <a:pt x="1660" y="19318"/>
                  <a:pt x="1660" y="18554"/>
                </a:cubicBezTo>
                <a:lnTo>
                  <a:pt x="1660" y="3046"/>
                </a:lnTo>
                <a:cubicBezTo>
                  <a:pt x="1660" y="2282"/>
                  <a:pt x="2280" y="1662"/>
                  <a:pt x="3043" y="1662"/>
                </a:cubicBezTo>
                <a:lnTo>
                  <a:pt x="7470" y="1662"/>
                </a:lnTo>
                <a:cubicBezTo>
                  <a:pt x="7928" y="1662"/>
                  <a:pt x="8300" y="1289"/>
                  <a:pt x="8300" y="831"/>
                </a:cubicBezTo>
                <a:cubicBezTo>
                  <a:pt x="8300" y="372"/>
                  <a:pt x="7928" y="0"/>
                  <a:pt x="7470" y="0"/>
                </a:cubicBezTo>
                <a:lnTo>
                  <a:pt x="3043" y="0"/>
                </a:lnTo>
                <a:cubicBezTo>
                  <a:pt x="1365" y="0"/>
                  <a:pt x="0" y="1366"/>
                  <a:pt x="0" y="3046"/>
                </a:cubicBezTo>
                <a:lnTo>
                  <a:pt x="0" y="18554"/>
                </a:lnTo>
                <a:cubicBezTo>
                  <a:pt x="0" y="20234"/>
                  <a:pt x="1365" y="21600"/>
                  <a:pt x="3043" y="21600"/>
                </a:cubicBezTo>
                <a:lnTo>
                  <a:pt x="7470" y="21600"/>
                </a:lnTo>
                <a:cubicBezTo>
                  <a:pt x="7928" y="21600"/>
                  <a:pt x="8300" y="21228"/>
                  <a:pt x="8300" y="20769"/>
                </a:cubicBezTo>
                <a:cubicBezTo>
                  <a:pt x="8300" y="20311"/>
                  <a:pt x="7928" y="19938"/>
                  <a:pt x="7470" y="1993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8" name="Google Shape;648;p68"/>
          <p:cNvSpPr/>
          <p:nvPr/>
        </p:nvSpPr>
        <p:spPr>
          <a:xfrm>
            <a:off x="4464888" y="2554362"/>
            <a:ext cx="120852" cy="148423"/>
          </a:xfrm>
          <a:custGeom>
            <a:rect b="b" l="l" r="r" t="t"/>
            <a:pathLst>
              <a:path extrusionOk="0" h="21581" w="21600">
                <a:moveTo>
                  <a:pt x="6517" y="5299"/>
                </a:moveTo>
                <a:lnTo>
                  <a:pt x="9874" y="2569"/>
                </a:lnTo>
                <a:lnTo>
                  <a:pt x="9874" y="13801"/>
                </a:lnTo>
                <a:cubicBezTo>
                  <a:pt x="9874" y="14217"/>
                  <a:pt x="10289" y="14554"/>
                  <a:pt x="10800" y="14554"/>
                </a:cubicBezTo>
                <a:cubicBezTo>
                  <a:pt x="11311" y="14554"/>
                  <a:pt x="11726" y="14217"/>
                  <a:pt x="11726" y="13801"/>
                </a:cubicBezTo>
                <a:lnTo>
                  <a:pt x="11726" y="2569"/>
                </a:lnTo>
                <a:lnTo>
                  <a:pt x="15083" y="5299"/>
                </a:lnTo>
                <a:cubicBezTo>
                  <a:pt x="15263" y="5447"/>
                  <a:pt x="15500" y="5520"/>
                  <a:pt x="15737" y="5520"/>
                </a:cubicBezTo>
                <a:cubicBezTo>
                  <a:pt x="15974" y="5520"/>
                  <a:pt x="16211" y="5447"/>
                  <a:pt x="16392" y="5299"/>
                </a:cubicBezTo>
                <a:cubicBezTo>
                  <a:pt x="16753" y="5005"/>
                  <a:pt x="16753" y="4529"/>
                  <a:pt x="16392" y="4235"/>
                </a:cubicBezTo>
                <a:lnTo>
                  <a:pt x="11455" y="220"/>
                </a:lnTo>
                <a:cubicBezTo>
                  <a:pt x="11369" y="150"/>
                  <a:pt x="11267" y="95"/>
                  <a:pt x="11154" y="57"/>
                </a:cubicBezTo>
                <a:cubicBezTo>
                  <a:pt x="10927" y="-19"/>
                  <a:pt x="10673" y="-19"/>
                  <a:pt x="10446" y="57"/>
                </a:cubicBezTo>
                <a:cubicBezTo>
                  <a:pt x="10333" y="95"/>
                  <a:pt x="10231" y="150"/>
                  <a:pt x="10145" y="220"/>
                </a:cubicBezTo>
                <a:lnTo>
                  <a:pt x="5208" y="4235"/>
                </a:lnTo>
                <a:cubicBezTo>
                  <a:pt x="4847" y="4529"/>
                  <a:pt x="4847" y="5005"/>
                  <a:pt x="5208" y="5299"/>
                </a:cubicBezTo>
                <a:cubicBezTo>
                  <a:pt x="5570" y="5594"/>
                  <a:pt x="6156" y="5594"/>
                  <a:pt x="6517" y="5299"/>
                </a:cubicBezTo>
                <a:close/>
                <a:moveTo>
                  <a:pt x="20674" y="10037"/>
                </a:moveTo>
                <a:cubicBezTo>
                  <a:pt x="20163" y="10037"/>
                  <a:pt x="19749" y="10374"/>
                  <a:pt x="19749" y="10790"/>
                </a:cubicBezTo>
                <a:lnTo>
                  <a:pt x="19749" y="18821"/>
                </a:lnTo>
                <a:cubicBezTo>
                  <a:pt x="19749" y="19513"/>
                  <a:pt x="19057" y="20075"/>
                  <a:pt x="18206" y="20075"/>
                </a:cubicBezTo>
                <a:lnTo>
                  <a:pt x="3394" y="20075"/>
                </a:lnTo>
                <a:cubicBezTo>
                  <a:pt x="2543" y="20075"/>
                  <a:pt x="1851" y="19513"/>
                  <a:pt x="1851" y="18821"/>
                </a:cubicBezTo>
                <a:lnTo>
                  <a:pt x="1851" y="10790"/>
                </a:lnTo>
                <a:cubicBezTo>
                  <a:pt x="1851" y="10374"/>
                  <a:pt x="1437" y="10037"/>
                  <a:pt x="926" y="10037"/>
                </a:cubicBezTo>
                <a:cubicBezTo>
                  <a:pt x="415" y="10037"/>
                  <a:pt x="0" y="10374"/>
                  <a:pt x="0" y="10790"/>
                </a:cubicBezTo>
                <a:lnTo>
                  <a:pt x="0" y="18821"/>
                </a:lnTo>
                <a:cubicBezTo>
                  <a:pt x="0" y="20343"/>
                  <a:pt x="1522" y="21581"/>
                  <a:pt x="3394" y="21581"/>
                </a:cubicBezTo>
                <a:lnTo>
                  <a:pt x="18206" y="21581"/>
                </a:lnTo>
                <a:cubicBezTo>
                  <a:pt x="20078" y="21581"/>
                  <a:pt x="21600" y="20343"/>
                  <a:pt x="21600" y="18821"/>
                </a:cubicBezTo>
                <a:lnTo>
                  <a:pt x="21600" y="10790"/>
                </a:lnTo>
                <a:cubicBezTo>
                  <a:pt x="21600" y="10374"/>
                  <a:pt x="21185" y="10037"/>
                  <a:pt x="20674" y="100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49" name="Google Shape;649;p68"/>
          <p:cNvSpPr/>
          <p:nvPr/>
        </p:nvSpPr>
        <p:spPr>
          <a:xfrm>
            <a:off x="2853717" y="2561267"/>
            <a:ext cx="162284" cy="134607"/>
          </a:xfrm>
          <a:custGeom>
            <a:rect b="b" l="l" r="r" t="t"/>
            <a:pathLst>
              <a:path extrusionOk="0" h="20669" w="20614">
                <a:moveTo>
                  <a:pt x="10775" y="9772"/>
                </a:moveTo>
                <a:cubicBezTo>
                  <a:pt x="10714" y="9698"/>
                  <a:pt x="10641" y="9640"/>
                  <a:pt x="10561" y="9600"/>
                </a:cubicBezTo>
                <a:cubicBezTo>
                  <a:pt x="10400" y="9520"/>
                  <a:pt x="10219" y="9520"/>
                  <a:pt x="10058" y="9600"/>
                </a:cubicBezTo>
                <a:cubicBezTo>
                  <a:pt x="9978" y="9640"/>
                  <a:pt x="9905" y="9698"/>
                  <a:pt x="9844" y="9772"/>
                </a:cubicBezTo>
                <a:lnTo>
                  <a:pt x="6337" y="14012"/>
                </a:lnTo>
                <a:cubicBezTo>
                  <a:pt x="6080" y="14322"/>
                  <a:pt x="6080" y="14825"/>
                  <a:pt x="6337" y="15136"/>
                </a:cubicBezTo>
                <a:cubicBezTo>
                  <a:pt x="6594" y="15447"/>
                  <a:pt x="7010" y="15447"/>
                  <a:pt x="7267" y="15136"/>
                </a:cubicBezTo>
                <a:lnTo>
                  <a:pt x="9652" y="12253"/>
                </a:lnTo>
                <a:lnTo>
                  <a:pt x="9652" y="19874"/>
                </a:lnTo>
                <a:cubicBezTo>
                  <a:pt x="9652" y="20313"/>
                  <a:pt x="9946" y="20669"/>
                  <a:pt x="10310" y="20669"/>
                </a:cubicBezTo>
                <a:cubicBezTo>
                  <a:pt x="10673" y="20669"/>
                  <a:pt x="10967" y="20313"/>
                  <a:pt x="10967" y="19874"/>
                </a:cubicBezTo>
                <a:lnTo>
                  <a:pt x="10967" y="12253"/>
                </a:lnTo>
                <a:lnTo>
                  <a:pt x="13352" y="15136"/>
                </a:lnTo>
                <a:cubicBezTo>
                  <a:pt x="13481" y="15291"/>
                  <a:pt x="13649" y="15369"/>
                  <a:pt x="13817" y="15369"/>
                </a:cubicBezTo>
                <a:cubicBezTo>
                  <a:pt x="13986" y="15369"/>
                  <a:pt x="14154" y="15291"/>
                  <a:pt x="14282" y="15136"/>
                </a:cubicBezTo>
                <a:cubicBezTo>
                  <a:pt x="14539" y="14825"/>
                  <a:pt x="14539" y="14322"/>
                  <a:pt x="14282" y="14012"/>
                </a:cubicBezTo>
                <a:cubicBezTo>
                  <a:pt x="14282" y="14012"/>
                  <a:pt x="10775" y="9772"/>
                  <a:pt x="10775" y="9772"/>
                </a:cubicBezTo>
                <a:close/>
                <a:moveTo>
                  <a:pt x="19996" y="9537"/>
                </a:moveTo>
                <a:cubicBezTo>
                  <a:pt x="19113" y="7578"/>
                  <a:pt x="17417" y="6360"/>
                  <a:pt x="15571" y="6359"/>
                </a:cubicBezTo>
                <a:lnTo>
                  <a:pt x="14958" y="6359"/>
                </a:lnTo>
                <a:cubicBezTo>
                  <a:pt x="13702" y="1766"/>
                  <a:pt x="9682" y="-931"/>
                  <a:pt x="5753" y="297"/>
                </a:cubicBezTo>
                <a:cubicBezTo>
                  <a:pt x="1657" y="1577"/>
                  <a:pt x="-814" y="6646"/>
                  <a:pt x="245" y="11599"/>
                </a:cubicBezTo>
                <a:cubicBezTo>
                  <a:pt x="546" y="13007"/>
                  <a:pt x="1127" y="14328"/>
                  <a:pt x="1924" y="15419"/>
                </a:cubicBezTo>
                <a:cubicBezTo>
                  <a:pt x="2164" y="15747"/>
                  <a:pt x="2580" y="15779"/>
                  <a:pt x="2852" y="15488"/>
                </a:cubicBezTo>
                <a:cubicBezTo>
                  <a:pt x="3125" y="15198"/>
                  <a:pt x="3150" y="14695"/>
                  <a:pt x="2910" y="14366"/>
                </a:cubicBezTo>
                <a:cubicBezTo>
                  <a:pt x="2249" y="13462"/>
                  <a:pt x="1768" y="12367"/>
                  <a:pt x="1518" y="11201"/>
                </a:cubicBezTo>
                <a:cubicBezTo>
                  <a:pt x="641" y="7098"/>
                  <a:pt x="2688" y="2897"/>
                  <a:pt x="6082" y="1836"/>
                </a:cubicBezTo>
                <a:cubicBezTo>
                  <a:pt x="9476" y="775"/>
                  <a:pt x="12952" y="3250"/>
                  <a:pt x="13829" y="7353"/>
                </a:cubicBezTo>
                <a:cubicBezTo>
                  <a:pt x="13904" y="7703"/>
                  <a:pt x="14166" y="7949"/>
                  <a:pt x="14466" y="7949"/>
                </a:cubicBezTo>
                <a:lnTo>
                  <a:pt x="15571" y="7949"/>
                </a:lnTo>
                <a:cubicBezTo>
                  <a:pt x="16935" y="7950"/>
                  <a:pt x="18188" y="8850"/>
                  <a:pt x="18841" y="10298"/>
                </a:cubicBezTo>
                <a:cubicBezTo>
                  <a:pt x="19317" y="11354"/>
                  <a:pt x="19425" y="12572"/>
                  <a:pt x="19144" y="13726"/>
                </a:cubicBezTo>
                <a:cubicBezTo>
                  <a:pt x="18862" y="14880"/>
                  <a:pt x="18227" y="15834"/>
                  <a:pt x="17353" y="16409"/>
                </a:cubicBezTo>
                <a:cubicBezTo>
                  <a:pt x="17034" y="16619"/>
                  <a:pt x="16916" y="17102"/>
                  <a:pt x="17090" y="17488"/>
                </a:cubicBezTo>
                <a:cubicBezTo>
                  <a:pt x="17209" y="17753"/>
                  <a:pt x="17435" y="17902"/>
                  <a:pt x="17668" y="17902"/>
                </a:cubicBezTo>
                <a:cubicBezTo>
                  <a:pt x="17774" y="17902"/>
                  <a:pt x="17882" y="17871"/>
                  <a:pt x="17982" y="17806"/>
                </a:cubicBezTo>
                <a:cubicBezTo>
                  <a:pt x="19165" y="17026"/>
                  <a:pt x="20026" y="15737"/>
                  <a:pt x="20406" y="14175"/>
                </a:cubicBezTo>
                <a:cubicBezTo>
                  <a:pt x="20786" y="12613"/>
                  <a:pt x="20640" y="10966"/>
                  <a:pt x="19996" y="95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0" name="Google Shape;650;p68"/>
          <p:cNvSpPr/>
          <p:nvPr/>
        </p:nvSpPr>
        <p:spPr>
          <a:xfrm>
            <a:off x="3400854" y="2561267"/>
            <a:ext cx="134622" cy="134653"/>
          </a:xfrm>
          <a:custGeom>
            <a:rect b="b" l="l" r="r" t="t"/>
            <a:pathLst>
              <a:path extrusionOk="0" h="21579" w="21600">
                <a:moveTo>
                  <a:pt x="5849" y="6949"/>
                </a:moveTo>
                <a:lnTo>
                  <a:pt x="9969" y="2833"/>
                </a:lnTo>
                <a:lnTo>
                  <a:pt x="9969" y="14109"/>
                </a:lnTo>
                <a:cubicBezTo>
                  <a:pt x="9969" y="14567"/>
                  <a:pt x="10341" y="14939"/>
                  <a:pt x="10800" y="14939"/>
                </a:cubicBezTo>
                <a:cubicBezTo>
                  <a:pt x="11259" y="14939"/>
                  <a:pt x="11631" y="14567"/>
                  <a:pt x="11631" y="14109"/>
                </a:cubicBezTo>
                <a:lnTo>
                  <a:pt x="11631" y="2833"/>
                </a:lnTo>
                <a:lnTo>
                  <a:pt x="15751" y="6949"/>
                </a:lnTo>
                <a:cubicBezTo>
                  <a:pt x="15913" y="7111"/>
                  <a:pt x="16126" y="7192"/>
                  <a:pt x="16338" y="7192"/>
                </a:cubicBezTo>
                <a:cubicBezTo>
                  <a:pt x="16551" y="7192"/>
                  <a:pt x="16764" y="7111"/>
                  <a:pt x="16926" y="6949"/>
                </a:cubicBezTo>
                <a:cubicBezTo>
                  <a:pt x="17250" y="6625"/>
                  <a:pt x="17250" y="6100"/>
                  <a:pt x="16926" y="5775"/>
                </a:cubicBezTo>
                <a:lnTo>
                  <a:pt x="11387" y="242"/>
                </a:lnTo>
                <a:cubicBezTo>
                  <a:pt x="11311" y="166"/>
                  <a:pt x="11219" y="105"/>
                  <a:pt x="11117" y="63"/>
                </a:cubicBezTo>
                <a:cubicBezTo>
                  <a:pt x="10914" y="-21"/>
                  <a:pt x="10686" y="-21"/>
                  <a:pt x="10483" y="63"/>
                </a:cubicBezTo>
                <a:cubicBezTo>
                  <a:pt x="10381" y="105"/>
                  <a:pt x="10289" y="166"/>
                  <a:pt x="10213" y="242"/>
                </a:cubicBezTo>
                <a:lnTo>
                  <a:pt x="4674" y="5775"/>
                </a:lnTo>
                <a:cubicBezTo>
                  <a:pt x="4350" y="6100"/>
                  <a:pt x="4350" y="6625"/>
                  <a:pt x="4674" y="6949"/>
                </a:cubicBezTo>
                <a:cubicBezTo>
                  <a:pt x="4999" y="7273"/>
                  <a:pt x="5524" y="7273"/>
                  <a:pt x="5849" y="6949"/>
                </a:cubicBezTo>
                <a:close/>
                <a:moveTo>
                  <a:pt x="20769" y="13279"/>
                </a:moveTo>
                <a:cubicBezTo>
                  <a:pt x="20311" y="13279"/>
                  <a:pt x="19938" y="13651"/>
                  <a:pt x="19938" y="14109"/>
                </a:cubicBezTo>
                <a:lnTo>
                  <a:pt x="19938" y="18536"/>
                </a:lnTo>
                <a:cubicBezTo>
                  <a:pt x="19938" y="19299"/>
                  <a:pt x="19318" y="19919"/>
                  <a:pt x="18554" y="19919"/>
                </a:cubicBezTo>
                <a:lnTo>
                  <a:pt x="3046" y="19919"/>
                </a:lnTo>
                <a:cubicBezTo>
                  <a:pt x="2282" y="19919"/>
                  <a:pt x="1662" y="19299"/>
                  <a:pt x="1662" y="18536"/>
                </a:cubicBezTo>
                <a:lnTo>
                  <a:pt x="1662" y="14109"/>
                </a:lnTo>
                <a:cubicBezTo>
                  <a:pt x="1662" y="13651"/>
                  <a:pt x="1289" y="13279"/>
                  <a:pt x="831" y="13279"/>
                </a:cubicBezTo>
                <a:cubicBezTo>
                  <a:pt x="372" y="13279"/>
                  <a:pt x="0" y="13651"/>
                  <a:pt x="0" y="14109"/>
                </a:cubicBezTo>
                <a:lnTo>
                  <a:pt x="0" y="18536"/>
                </a:lnTo>
                <a:cubicBezTo>
                  <a:pt x="0" y="20214"/>
                  <a:pt x="1366" y="21579"/>
                  <a:pt x="3046" y="21579"/>
                </a:cubicBezTo>
                <a:lnTo>
                  <a:pt x="18554" y="21579"/>
                </a:lnTo>
                <a:cubicBezTo>
                  <a:pt x="20234" y="21579"/>
                  <a:pt x="21600" y="20214"/>
                  <a:pt x="21600" y="18536"/>
                </a:cubicBezTo>
                <a:lnTo>
                  <a:pt x="21600" y="14109"/>
                </a:lnTo>
                <a:cubicBezTo>
                  <a:pt x="21600" y="13651"/>
                  <a:pt x="21228" y="13279"/>
                  <a:pt x="20769" y="1327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1" name="Google Shape;651;p68"/>
          <p:cNvSpPr/>
          <p:nvPr/>
        </p:nvSpPr>
        <p:spPr>
          <a:xfrm>
            <a:off x="5545352" y="2568171"/>
            <a:ext cx="93204" cy="120852"/>
          </a:xfrm>
          <a:custGeom>
            <a:rect b="b" l="l" r="r" t="t"/>
            <a:pathLst>
              <a:path extrusionOk="0" h="21600" w="21600">
                <a:moveTo>
                  <a:pt x="1200" y="12343"/>
                </a:moveTo>
                <a:cubicBezTo>
                  <a:pt x="537" y="12343"/>
                  <a:pt x="0" y="12757"/>
                  <a:pt x="0" y="13269"/>
                </a:cubicBezTo>
                <a:lnTo>
                  <a:pt x="0" y="20674"/>
                </a:lnTo>
                <a:cubicBezTo>
                  <a:pt x="0" y="21185"/>
                  <a:pt x="537" y="21600"/>
                  <a:pt x="1200" y="21600"/>
                </a:cubicBezTo>
                <a:cubicBezTo>
                  <a:pt x="1862" y="21600"/>
                  <a:pt x="2400" y="21185"/>
                  <a:pt x="2400" y="20674"/>
                </a:cubicBezTo>
                <a:lnTo>
                  <a:pt x="2400" y="13269"/>
                </a:lnTo>
                <a:cubicBezTo>
                  <a:pt x="2400" y="12757"/>
                  <a:pt x="1862" y="12343"/>
                  <a:pt x="1200" y="12343"/>
                </a:cubicBezTo>
                <a:close/>
                <a:moveTo>
                  <a:pt x="10800" y="0"/>
                </a:moveTo>
                <a:cubicBezTo>
                  <a:pt x="10138" y="0"/>
                  <a:pt x="9600" y="415"/>
                  <a:pt x="9600" y="926"/>
                </a:cubicBezTo>
                <a:lnTo>
                  <a:pt x="9600" y="20674"/>
                </a:lnTo>
                <a:cubicBezTo>
                  <a:pt x="9600" y="21185"/>
                  <a:pt x="10138" y="21600"/>
                  <a:pt x="10800" y="21600"/>
                </a:cubicBezTo>
                <a:cubicBezTo>
                  <a:pt x="11463" y="21600"/>
                  <a:pt x="12000" y="21185"/>
                  <a:pt x="12000" y="20674"/>
                </a:cubicBezTo>
                <a:lnTo>
                  <a:pt x="12000" y="926"/>
                </a:lnTo>
                <a:cubicBezTo>
                  <a:pt x="12000" y="415"/>
                  <a:pt x="11463" y="0"/>
                  <a:pt x="10800" y="0"/>
                </a:cubicBezTo>
                <a:close/>
                <a:moveTo>
                  <a:pt x="20400" y="7406"/>
                </a:moveTo>
                <a:cubicBezTo>
                  <a:pt x="19738" y="7406"/>
                  <a:pt x="19200" y="7820"/>
                  <a:pt x="19200" y="8331"/>
                </a:cubicBezTo>
                <a:lnTo>
                  <a:pt x="19200" y="20674"/>
                </a:lnTo>
                <a:cubicBezTo>
                  <a:pt x="19200" y="21185"/>
                  <a:pt x="19738" y="21600"/>
                  <a:pt x="20400" y="21600"/>
                </a:cubicBezTo>
                <a:cubicBezTo>
                  <a:pt x="21063" y="21600"/>
                  <a:pt x="21600" y="21185"/>
                  <a:pt x="21600" y="20674"/>
                </a:cubicBezTo>
                <a:lnTo>
                  <a:pt x="21600" y="8331"/>
                </a:lnTo>
                <a:cubicBezTo>
                  <a:pt x="21600" y="7820"/>
                  <a:pt x="21063" y="7406"/>
                  <a:pt x="20400" y="740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2" name="Google Shape;652;p68"/>
          <p:cNvSpPr/>
          <p:nvPr/>
        </p:nvSpPr>
        <p:spPr>
          <a:xfrm>
            <a:off x="5278689" y="2568171"/>
            <a:ext cx="93204" cy="120852"/>
          </a:xfrm>
          <a:custGeom>
            <a:rect b="b" l="l" r="r" t="t"/>
            <a:pathLst>
              <a:path extrusionOk="0" h="21600" w="21600">
                <a:moveTo>
                  <a:pt x="1200" y="14811"/>
                </a:moveTo>
                <a:cubicBezTo>
                  <a:pt x="537" y="14811"/>
                  <a:pt x="0" y="15226"/>
                  <a:pt x="0" y="15737"/>
                </a:cubicBezTo>
                <a:lnTo>
                  <a:pt x="0" y="20674"/>
                </a:lnTo>
                <a:cubicBezTo>
                  <a:pt x="0" y="21185"/>
                  <a:pt x="537" y="21600"/>
                  <a:pt x="1200" y="21600"/>
                </a:cubicBezTo>
                <a:cubicBezTo>
                  <a:pt x="1862" y="21600"/>
                  <a:pt x="2400" y="21185"/>
                  <a:pt x="2400" y="20674"/>
                </a:cubicBezTo>
                <a:lnTo>
                  <a:pt x="2400" y="15737"/>
                </a:lnTo>
                <a:cubicBezTo>
                  <a:pt x="2400" y="15226"/>
                  <a:pt x="1862" y="14811"/>
                  <a:pt x="1200" y="14811"/>
                </a:cubicBezTo>
                <a:close/>
                <a:moveTo>
                  <a:pt x="20400" y="0"/>
                </a:moveTo>
                <a:cubicBezTo>
                  <a:pt x="19738" y="0"/>
                  <a:pt x="19200" y="415"/>
                  <a:pt x="19200" y="926"/>
                </a:cubicBezTo>
                <a:lnTo>
                  <a:pt x="19200" y="20674"/>
                </a:lnTo>
                <a:cubicBezTo>
                  <a:pt x="19200" y="21185"/>
                  <a:pt x="19738" y="21600"/>
                  <a:pt x="20400" y="21600"/>
                </a:cubicBezTo>
                <a:cubicBezTo>
                  <a:pt x="21063" y="21600"/>
                  <a:pt x="21600" y="21185"/>
                  <a:pt x="21600" y="20674"/>
                </a:cubicBezTo>
                <a:lnTo>
                  <a:pt x="21600" y="926"/>
                </a:lnTo>
                <a:cubicBezTo>
                  <a:pt x="21600" y="415"/>
                  <a:pt x="21063" y="0"/>
                  <a:pt x="20400" y="0"/>
                </a:cubicBezTo>
                <a:close/>
                <a:moveTo>
                  <a:pt x="10800" y="7406"/>
                </a:moveTo>
                <a:cubicBezTo>
                  <a:pt x="10138" y="7406"/>
                  <a:pt x="9600" y="7820"/>
                  <a:pt x="9600" y="8331"/>
                </a:cubicBezTo>
                <a:lnTo>
                  <a:pt x="9600" y="20674"/>
                </a:lnTo>
                <a:cubicBezTo>
                  <a:pt x="9600" y="21185"/>
                  <a:pt x="10138" y="21600"/>
                  <a:pt x="10800" y="21600"/>
                </a:cubicBezTo>
                <a:cubicBezTo>
                  <a:pt x="11463" y="21600"/>
                  <a:pt x="12000" y="21185"/>
                  <a:pt x="12000" y="20674"/>
                </a:cubicBezTo>
                <a:lnTo>
                  <a:pt x="12000" y="8331"/>
                </a:lnTo>
                <a:cubicBezTo>
                  <a:pt x="12000" y="7820"/>
                  <a:pt x="11463" y="7406"/>
                  <a:pt x="10800" y="740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3" name="Google Shape;653;p68"/>
          <p:cNvSpPr/>
          <p:nvPr/>
        </p:nvSpPr>
        <p:spPr>
          <a:xfrm>
            <a:off x="993977" y="2821026"/>
            <a:ext cx="148462" cy="148446"/>
          </a:xfrm>
          <a:custGeom>
            <a:rect b="b" l="l" r="r" t="t"/>
            <a:pathLst>
              <a:path extrusionOk="0" h="21600" w="21524">
                <a:moveTo>
                  <a:pt x="8289" y="9278"/>
                </a:moveTo>
                <a:cubicBezTo>
                  <a:pt x="7996" y="8984"/>
                  <a:pt x="7521" y="8984"/>
                  <a:pt x="7228" y="9278"/>
                </a:cubicBezTo>
                <a:cubicBezTo>
                  <a:pt x="6934" y="9573"/>
                  <a:pt x="6934" y="10049"/>
                  <a:pt x="7228" y="10344"/>
                </a:cubicBezTo>
                <a:lnTo>
                  <a:pt x="10231" y="13358"/>
                </a:lnTo>
                <a:cubicBezTo>
                  <a:pt x="10372" y="13499"/>
                  <a:pt x="10563" y="13578"/>
                  <a:pt x="10762" y="13578"/>
                </a:cubicBezTo>
                <a:cubicBezTo>
                  <a:pt x="10961" y="13578"/>
                  <a:pt x="11152" y="13499"/>
                  <a:pt x="11293" y="13358"/>
                </a:cubicBezTo>
                <a:lnTo>
                  <a:pt x="21304" y="3301"/>
                </a:lnTo>
                <a:cubicBezTo>
                  <a:pt x="21597" y="3007"/>
                  <a:pt x="21597" y="2530"/>
                  <a:pt x="21304" y="2235"/>
                </a:cubicBezTo>
                <a:cubicBezTo>
                  <a:pt x="21010" y="1942"/>
                  <a:pt x="20535" y="1942"/>
                  <a:pt x="20242" y="2236"/>
                </a:cubicBezTo>
                <a:lnTo>
                  <a:pt x="10761" y="11759"/>
                </a:lnTo>
                <a:cubicBezTo>
                  <a:pt x="10761" y="11759"/>
                  <a:pt x="8289" y="9278"/>
                  <a:pt x="8289" y="9278"/>
                </a:cubicBezTo>
                <a:close/>
                <a:moveTo>
                  <a:pt x="20773" y="9128"/>
                </a:moveTo>
                <a:cubicBezTo>
                  <a:pt x="20358" y="9128"/>
                  <a:pt x="20022" y="9466"/>
                  <a:pt x="20022" y="9882"/>
                </a:cubicBezTo>
                <a:lnTo>
                  <a:pt x="20022" y="10805"/>
                </a:lnTo>
                <a:cubicBezTo>
                  <a:pt x="20019" y="15928"/>
                  <a:pt x="15866" y="20093"/>
                  <a:pt x="10761" y="20093"/>
                </a:cubicBezTo>
                <a:lnTo>
                  <a:pt x="10756" y="20093"/>
                </a:lnTo>
                <a:cubicBezTo>
                  <a:pt x="5651" y="20090"/>
                  <a:pt x="1499" y="15919"/>
                  <a:pt x="1502" y="10795"/>
                </a:cubicBezTo>
                <a:cubicBezTo>
                  <a:pt x="1505" y="5672"/>
                  <a:pt x="5658" y="1507"/>
                  <a:pt x="10762" y="1507"/>
                </a:cubicBezTo>
                <a:lnTo>
                  <a:pt x="10767" y="1507"/>
                </a:lnTo>
                <a:cubicBezTo>
                  <a:pt x="12072" y="1508"/>
                  <a:pt x="13339" y="1779"/>
                  <a:pt x="14531" y="2311"/>
                </a:cubicBezTo>
                <a:cubicBezTo>
                  <a:pt x="14910" y="2482"/>
                  <a:pt x="15353" y="2310"/>
                  <a:pt x="15522" y="1930"/>
                </a:cubicBezTo>
                <a:cubicBezTo>
                  <a:pt x="15691" y="1550"/>
                  <a:pt x="15520" y="1104"/>
                  <a:pt x="15142" y="935"/>
                </a:cubicBezTo>
                <a:cubicBezTo>
                  <a:pt x="13757" y="315"/>
                  <a:pt x="12285" y="1"/>
                  <a:pt x="10768" y="0"/>
                </a:cubicBezTo>
                <a:lnTo>
                  <a:pt x="10762" y="0"/>
                </a:lnTo>
                <a:cubicBezTo>
                  <a:pt x="4831" y="0"/>
                  <a:pt x="3" y="4841"/>
                  <a:pt x="0" y="10794"/>
                </a:cubicBezTo>
                <a:cubicBezTo>
                  <a:pt x="-3" y="16749"/>
                  <a:pt x="4822" y="21597"/>
                  <a:pt x="10755" y="21600"/>
                </a:cubicBezTo>
                <a:lnTo>
                  <a:pt x="10761" y="21600"/>
                </a:lnTo>
                <a:cubicBezTo>
                  <a:pt x="16693" y="21600"/>
                  <a:pt x="21521" y="16759"/>
                  <a:pt x="21524" y="10806"/>
                </a:cubicBezTo>
                <a:lnTo>
                  <a:pt x="21524" y="9882"/>
                </a:lnTo>
                <a:cubicBezTo>
                  <a:pt x="21524" y="9466"/>
                  <a:pt x="21187" y="9128"/>
                  <a:pt x="20773" y="912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4" name="Google Shape;654;p68"/>
          <p:cNvSpPr/>
          <p:nvPr/>
        </p:nvSpPr>
        <p:spPr>
          <a:xfrm>
            <a:off x="734219" y="2827931"/>
            <a:ext cx="141568" cy="134622"/>
          </a:xfrm>
          <a:custGeom>
            <a:rect b="b" l="l" r="r" t="t"/>
            <a:pathLst>
              <a:path extrusionOk="0" h="21600" w="21523">
                <a:moveTo>
                  <a:pt x="19686" y="9969"/>
                </a:moveTo>
                <a:cubicBezTo>
                  <a:pt x="19251" y="9969"/>
                  <a:pt x="18898" y="10341"/>
                  <a:pt x="18898" y="10800"/>
                </a:cubicBezTo>
                <a:lnTo>
                  <a:pt x="18898" y="18554"/>
                </a:lnTo>
                <a:cubicBezTo>
                  <a:pt x="18898" y="19318"/>
                  <a:pt x="18310" y="19938"/>
                  <a:pt x="17586" y="19938"/>
                </a:cubicBezTo>
                <a:lnTo>
                  <a:pt x="2887" y="19938"/>
                </a:lnTo>
                <a:cubicBezTo>
                  <a:pt x="2163" y="19938"/>
                  <a:pt x="1575" y="19318"/>
                  <a:pt x="1575" y="18554"/>
                </a:cubicBezTo>
                <a:lnTo>
                  <a:pt x="1575" y="3046"/>
                </a:lnTo>
                <a:cubicBezTo>
                  <a:pt x="1575" y="2282"/>
                  <a:pt x="2163" y="1662"/>
                  <a:pt x="2887" y="1662"/>
                </a:cubicBezTo>
                <a:lnTo>
                  <a:pt x="14436" y="1662"/>
                </a:lnTo>
                <a:cubicBezTo>
                  <a:pt x="14871" y="1662"/>
                  <a:pt x="15224" y="1289"/>
                  <a:pt x="15224" y="831"/>
                </a:cubicBezTo>
                <a:cubicBezTo>
                  <a:pt x="15224" y="372"/>
                  <a:pt x="14871" y="0"/>
                  <a:pt x="14436" y="0"/>
                </a:cubicBezTo>
                <a:lnTo>
                  <a:pt x="2887" y="0"/>
                </a:lnTo>
                <a:cubicBezTo>
                  <a:pt x="1295" y="0"/>
                  <a:pt x="0" y="1366"/>
                  <a:pt x="0" y="3046"/>
                </a:cubicBezTo>
                <a:lnTo>
                  <a:pt x="0" y="18554"/>
                </a:lnTo>
                <a:cubicBezTo>
                  <a:pt x="0" y="20234"/>
                  <a:pt x="1295" y="21600"/>
                  <a:pt x="2887" y="21600"/>
                </a:cubicBezTo>
                <a:lnTo>
                  <a:pt x="17586" y="21600"/>
                </a:lnTo>
                <a:cubicBezTo>
                  <a:pt x="19178" y="21600"/>
                  <a:pt x="20473" y="20234"/>
                  <a:pt x="20473" y="18554"/>
                </a:cubicBezTo>
                <a:lnTo>
                  <a:pt x="20473" y="10800"/>
                </a:lnTo>
                <a:cubicBezTo>
                  <a:pt x="20473" y="10341"/>
                  <a:pt x="20120" y="9969"/>
                  <a:pt x="19686" y="9969"/>
                </a:cubicBezTo>
                <a:close/>
                <a:moveTo>
                  <a:pt x="21292" y="1351"/>
                </a:moveTo>
                <a:cubicBezTo>
                  <a:pt x="20985" y="1027"/>
                  <a:pt x="20487" y="1027"/>
                  <a:pt x="20179" y="1351"/>
                </a:cubicBezTo>
                <a:lnTo>
                  <a:pt x="10237" y="11841"/>
                </a:lnTo>
                <a:lnTo>
                  <a:pt x="7644" y="9105"/>
                </a:lnTo>
                <a:cubicBezTo>
                  <a:pt x="7336" y="8780"/>
                  <a:pt x="6838" y="8780"/>
                  <a:pt x="6530" y="9105"/>
                </a:cubicBezTo>
                <a:cubicBezTo>
                  <a:pt x="6223" y="9429"/>
                  <a:pt x="6223" y="9955"/>
                  <a:pt x="6530" y="10280"/>
                </a:cubicBezTo>
                <a:lnTo>
                  <a:pt x="9680" y="13603"/>
                </a:lnTo>
                <a:cubicBezTo>
                  <a:pt x="9834" y="13765"/>
                  <a:pt x="10035" y="13846"/>
                  <a:pt x="10237" y="13846"/>
                </a:cubicBezTo>
                <a:cubicBezTo>
                  <a:pt x="10438" y="13846"/>
                  <a:pt x="10640" y="13765"/>
                  <a:pt x="10793" y="13603"/>
                </a:cubicBezTo>
                <a:lnTo>
                  <a:pt x="21292" y="2526"/>
                </a:lnTo>
                <a:cubicBezTo>
                  <a:pt x="21600" y="2201"/>
                  <a:pt x="21600" y="1676"/>
                  <a:pt x="21292" y="13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5" name="Google Shape;655;p68"/>
          <p:cNvSpPr/>
          <p:nvPr/>
        </p:nvSpPr>
        <p:spPr>
          <a:xfrm>
            <a:off x="734219" y="2027940"/>
            <a:ext cx="134622" cy="134622"/>
          </a:xfrm>
          <a:custGeom>
            <a:rect b="b" l="l" r="r" t="t"/>
            <a:pathLst>
              <a:path extrusionOk="0" h="21600" w="21600">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7997" y="12428"/>
                </a:lnTo>
                <a:cubicBezTo>
                  <a:pt x="7673" y="12753"/>
                  <a:pt x="7673" y="13278"/>
                  <a:pt x="7997" y="13603"/>
                </a:cubicBezTo>
                <a:cubicBezTo>
                  <a:pt x="8159" y="13765"/>
                  <a:pt x="8372" y="13846"/>
                  <a:pt x="8585" y="13846"/>
                </a:cubicBezTo>
                <a:cubicBezTo>
                  <a:pt x="8797" y="13846"/>
                  <a:pt x="9010" y="13765"/>
                  <a:pt x="9172" y="13603"/>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moveTo>
                  <a:pt x="17446" y="11077"/>
                </a:moveTo>
                <a:cubicBezTo>
                  <a:pt x="16987" y="11077"/>
                  <a:pt x="16615" y="11449"/>
                  <a:pt x="16615" y="11908"/>
                </a:cubicBezTo>
                <a:lnTo>
                  <a:pt x="16615" y="18554"/>
                </a:lnTo>
                <a:cubicBezTo>
                  <a:pt x="16615" y="19318"/>
                  <a:pt x="15994" y="19938"/>
                  <a:pt x="15231" y="19938"/>
                </a:cubicBezTo>
                <a:lnTo>
                  <a:pt x="3046" y="19938"/>
                </a:lnTo>
                <a:cubicBezTo>
                  <a:pt x="2282" y="19938"/>
                  <a:pt x="1662" y="19318"/>
                  <a:pt x="1662" y="18554"/>
                </a:cubicBezTo>
                <a:lnTo>
                  <a:pt x="1662" y="6369"/>
                </a:lnTo>
                <a:cubicBezTo>
                  <a:pt x="1662" y="5606"/>
                  <a:pt x="2282" y="4985"/>
                  <a:pt x="3046" y="4985"/>
                </a:cubicBezTo>
                <a:lnTo>
                  <a:pt x="9692" y="4985"/>
                </a:lnTo>
                <a:cubicBezTo>
                  <a:pt x="10151" y="4985"/>
                  <a:pt x="10523" y="4613"/>
                  <a:pt x="10523" y="4154"/>
                </a:cubicBezTo>
                <a:cubicBezTo>
                  <a:pt x="10523" y="3695"/>
                  <a:pt x="10151" y="3323"/>
                  <a:pt x="9692" y="3323"/>
                </a:cubicBezTo>
                <a:lnTo>
                  <a:pt x="3046" y="3323"/>
                </a:lnTo>
                <a:cubicBezTo>
                  <a:pt x="1366" y="3323"/>
                  <a:pt x="0" y="4689"/>
                  <a:pt x="0" y="6369"/>
                </a:cubicBezTo>
                <a:lnTo>
                  <a:pt x="0" y="18554"/>
                </a:lnTo>
                <a:cubicBezTo>
                  <a:pt x="0" y="20234"/>
                  <a:pt x="1366" y="21600"/>
                  <a:pt x="3046" y="21600"/>
                </a:cubicBezTo>
                <a:lnTo>
                  <a:pt x="15231" y="21600"/>
                </a:lnTo>
                <a:cubicBezTo>
                  <a:pt x="16911" y="21600"/>
                  <a:pt x="18277" y="20234"/>
                  <a:pt x="18277" y="18554"/>
                </a:cubicBezTo>
                <a:lnTo>
                  <a:pt x="18277" y="11908"/>
                </a:lnTo>
                <a:cubicBezTo>
                  <a:pt x="18277" y="11449"/>
                  <a:pt x="17905" y="11077"/>
                  <a:pt x="17446" y="1107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6" name="Google Shape;656;p68"/>
          <p:cNvSpPr/>
          <p:nvPr/>
        </p:nvSpPr>
        <p:spPr>
          <a:xfrm>
            <a:off x="1253736" y="2055559"/>
            <a:ext cx="162270" cy="79380"/>
          </a:xfrm>
          <a:custGeom>
            <a:rect b="b" l="l" r="r" t="t"/>
            <a:pathLst>
              <a:path extrusionOk="0" h="21600" w="21600">
                <a:moveTo>
                  <a:pt x="6434" y="10800"/>
                </a:moveTo>
                <a:cubicBezTo>
                  <a:pt x="6434" y="11578"/>
                  <a:pt x="6743" y="12209"/>
                  <a:pt x="7123" y="12209"/>
                </a:cubicBezTo>
                <a:lnTo>
                  <a:pt x="14477" y="12209"/>
                </a:lnTo>
                <a:cubicBezTo>
                  <a:pt x="14857" y="12209"/>
                  <a:pt x="15166" y="11578"/>
                  <a:pt x="15166" y="10800"/>
                </a:cubicBezTo>
                <a:cubicBezTo>
                  <a:pt x="15166" y="10022"/>
                  <a:pt x="14857" y="9391"/>
                  <a:pt x="14477" y="9391"/>
                </a:cubicBezTo>
                <a:lnTo>
                  <a:pt x="7123" y="9391"/>
                </a:lnTo>
                <a:cubicBezTo>
                  <a:pt x="6743" y="9391"/>
                  <a:pt x="6434" y="10022"/>
                  <a:pt x="6434" y="10800"/>
                </a:cubicBezTo>
                <a:close/>
                <a:moveTo>
                  <a:pt x="8043" y="18783"/>
                </a:moveTo>
                <a:lnTo>
                  <a:pt x="5285" y="18783"/>
                </a:lnTo>
                <a:cubicBezTo>
                  <a:pt x="3131" y="18783"/>
                  <a:pt x="1379" y="15201"/>
                  <a:pt x="1379" y="10800"/>
                </a:cubicBezTo>
                <a:cubicBezTo>
                  <a:pt x="1379" y="6399"/>
                  <a:pt x="3131" y="2817"/>
                  <a:pt x="5285" y="2817"/>
                </a:cubicBezTo>
                <a:lnTo>
                  <a:pt x="8043" y="2817"/>
                </a:lnTo>
                <a:cubicBezTo>
                  <a:pt x="8423" y="2817"/>
                  <a:pt x="8732" y="2186"/>
                  <a:pt x="8732" y="1409"/>
                </a:cubicBezTo>
                <a:cubicBezTo>
                  <a:pt x="8732" y="631"/>
                  <a:pt x="8423" y="0"/>
                  <a:pt x="8043" y="0"/>
                </a:cubicBezTo>
                <a:lnTo>
                  <a:pt x="5285" y="0"/>
                </a:lnTo>
                <a:cubicBezTo>
                  <a:pt x="2371" y="0"/>
                  <a:pt x="0" y="4845"/>
                  <a:pt x="0" y="10800"/>
                </a:cubicBezTo>
                <a:cubicBezTo>
                  <a:pt x="0" y="16755"/>
                  <a:pt x="2371" y="21600"/>
                  <a:pt x="5285" y="21600"/>
                </a:cubicBezTo>
                <a:lnTo>
                  <a:pt x="8043" y="21600"/>
                </a:lnTo>
                <a:cubicBezTo>
                  <a:pt x="8423" y="21600"/>
                  <a:pt x="8732" y="20969"/>
                  <a:pt x="8732" y="20191"/>
                </a:cubicBezTo>
                <a:cubicBezTo>
                  <a:pt x="8732" y="19414"/>
                  <a:pt x="8423" y="18783"/>
                  <a:pt x="8043" y="18783"/>
                </a:cubicBezTo>
                <a:close/>
                <a:moveTo>
                  <a:pt x="16315" y="0"/>
                </a:moveTo>
                <a:lnTo>
                  <a:pt x="13557" y="0"/>
                </a:lnTo>
                <a:cubicBezTo>
                  <a:pt x="13177" y="0"/>
                  <a:pt x="12868" y="631"/>
                  <a:pt x="12868" y="1409"/>
                </a:cubicBezTo>
                <a:cubicBezTo>
                  <a:pt x="12868" y="2186"/>
                  <a:pt x="13177" y="2817"/>
                  <a:pt x="13557" y="2817"/>
                </a:cubicBezTo>
                <a:lnTo>
                  <a:pt x="16315" y="2817"/>
                </a:lnTo>
                <a:cubicBezTo>
                  <a:pt x="18469" y="2817"/>
                  <a:pt x="20221" y="6399"/>
                  <a:pt x="20221" y="10800"/>
                </a:cubicBezTo>
                <a:cubicBezTo>
                  <a:pt x="20221" y="15201"/>
                  <a:pt x="18469" y="18783"/>
                  <a:pt x="16315" y="18783"/>
                </a:cubicBezTo>
                <a:lnTo>
                  <a:pt x="13557" y="18783"/>
                </a:lnTo>
                <a:cubicBezTo>
                  <a:pt x="13177" y="18783"/>
                  <a:pt x="12868" y="19414"/>
                  <a:pt x="12868" y="20191"/>
                </a:cubicBezTo>
                <a:cubicBezTo>
                  <a:pt x="12868" y="20969"/>
                  <a:pt x="13177" y="21600"/>
                  <a:pt x="13557" y="21600"/>
                </a:cubicBezTo>
                <a:lnTo>
                  <a:pt x="16315" y="21600"/>
                </a:lnTo>
                <a:cubicBezTo>
                  <a:pt x="19229" y="21600"/>
                  <a:pt x="21600" y="16755"/>
                  <a:pt x="21600" y="10800"/>
                </a:cubicBezTo>
                <a:cubicBezTo>
                  <a:pt x="21600" y="4845"/>
                  <a:pt x="19229" y="0"/>
                  <a:pt x="16315"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7" name="Google Shape;657;p68"/>
          <p:cNvSpPr/>
          <p:nvPr/>
        </p:nvSpPr>
        <p:spPr>
          <a:xfrm>
            <a:off x="993977" y="2021035"/>
            <a:ext cx="147665" cy="147613"/>
          </a:xfrm>
          <a:custGeom>
            <a:rect b="b" l="l" r="r" t="t"/>
            <a:pathLst>
              <a:path extrusionOk="0" h="21065" w="21549">
                <a:moveTo>
                  <a:pt x="10482" y="16729"/>
                </a:moveTo>
                <a:lnTo>
                  <a:pt x="8768" y="18404"/>
                </a:lnTo>
                <a:cubicBezTo>
                  <a:pt x="7101" y="19981"/>
                  <a:pt x="4487" y="19980"/>
                  <a:pt x="2819" y="18404"/>
                </a:cubicBezTo>
                <a:cubicBezTo>
                  <a:pt x="1996" y="17627"/>
                  <a:pt x="1532" y="16584"/>
                  <a:pt x="1512" y="15466"/>
                </a:cubicBezTo>
                <a:cubicBezTo>
                  <a:pt x="1492" y="14348"/>
                  <a:pt x="1919" y="13288"/>
                  <a:pt x="2704" y="12493"/>
                </a:cubicBezTo>
                <a:lnTo>
                  <a:pt x="5726" y="9538"/>
                </a:lnTo>
                <a:cubicBezTo>
                  <a:pt x="5871" y="9396"/>
                  <a:pt x="6026" y="9265"/>
                  <a:pt x="6190" y="9145"/>
                </a:cubicBezTo>
                <a:cubicBezTo>
                  <a:pt x="7106" y="8475"/>
                  <a:pt x="8235" y="8196"/>
                  <a:pt x="9366" y="8353"/>
                </a:cubicBezTo>
                <a:cubicBezTo>
                  <a:pt x="10498" y="8513"/>
                  <a:pt x="11499" y="9094"/>
                  <a:pt x="12184" y="9990"/>
                </a:cubicBezTo>
                <a:cubicBezTo>
                  <a:pt x="12434" y="10317"/>
                  <a:pt x="12908" y="10384"/>
                  <a:pt x="13242" y="10139"/>
                </a:cubicBezTo>
                <a:cubicBezTo>
                  <a:pt x="13576" y="9895"/>
                  <a:pt x="13644" y="9431"/>
                  <a:pt x="13394" y="9105"/>
                </a:cubicBezTo>
                <a:cubicBezTo>
                  <a:pt x="12467" y="7893"/>
                  <a:pt x="11113" y="7107"/>
                  <a:pt x="9582" y="6891"/>
                </a:cubicBezTo>
                <a:cubicBezTo>
                  <a:pt x="8048" y="6675"/>
                  <a:pt x="6524" y="7056"/>
                  <a:pt x="5285" y="7962"/>
                </a:cubicBezTo>
                <a:cubicBezTo>
                  <a:pt x="5064" y="8124"/>
                  <a:pt x="4854" y="8301"/>
                  <a:pt x="4658" y="8493"/>
                </a:cubicBezTo>
                <a:lnTo>
                  <a:pt x="1626" y="11458"/>
                </a:lnTo>
                <a:cubicBezTo>
                  <a:pt x="551" y="12546"/>
                  <a:pt x="-26" y="13979"/>
                  <a:pt x="1" y="15492"/>
                </a:cubicBezTo>
                <a:cubicBezTo>
                  <a:pt x="28" y="17004"/>
                  <a:pt x="655" y="18416"/>
                  <a:pt x="1769" y="19467"/>
                </a:cubicBezTo>
                <a:cubicBezTo>
                  <a:pt x="2896" y="20532"/>
                  <a:pt x="4342" y="21065"/>
                  <a:pt x="5790" y="21065"/>
                </a:cubicBezTo>
                <a:cubicBezTo>
                  <a:pt x="7240" y="21065"/>
                  <a:pt x="8693" y="20530"/>
                  <a:pt x="9827" y="19458"/>
                </a:cubicBezTo>
                <a:lnTo>
                  <a:pt x="11550" y="17774"/>
                </a:lnTo>
                <a:cubicBezTo>
                  <a:pt x="11845" y="17486"/>
                  <a:pt x="11845" y="17017"/>
                  <a:pt x="11550" y="16729"/>
                </a:cubicBezTo>
                <a:cubicBezTo>
                  <a:pt x="11255" y="16440"/>
                  <a:pt x="10777" y="16440"/>
                  <a:pt x="10482" y="16729"/>
                </a:cubicBezTo>
                <a:close/>
                <a:moveTo>
                  <a:pt x="19779" y="1597"/>
                </a:moveTo>
                <a:cubicBezTo>
                  <a:pt x="17522" y="-533"/>
                  <a:pt x="13987" y="-535"/>
                  <a:pt x="11722" y="1605"/>
                </a:cubicBezTo>
                <a:lnTo>
                  <a:pt x="9989" y="3290"/>
                </a:lnTo>
                <a:cubicBezTo>
                  <a:pt x="9694" y="3577"/>
                  <a:pt x="9692" y="4045"/>
                  <a:pt x="9986" y="4335"/>
                </a:cubicBezTo>
                <a:cubicBezTo>
                  <a:pt x="10280" y="4624"/>
                  <a:pt x="10758" y="4625"/>
                  <a:pt x="11055" y="4338"/>
                </a:cubicBezTo>
                <a:lnTo>
                  <a:pt x="12780" y="2661"/>
                </a:lnTo>
                <a:cubicBezTo>
                  <a:pt x="14449" y="1085"/>
                  <a:pt x="17063" y="1085"/>
                  <a:pt x="18729" y="2661"/>
                </a:cubicBezTo>
                <a:cubicBezTo>
                  <a:pt x="19552" y="3437"/>
                  <a:pt x="20016" y="4481"/>
                  <a:pt x="20036" y="5599"/>
                </a:cubicBezTo>
                <a:cubicBezTo>
                  <a:pt x="20056" y="6717"/>
                  <a:pt x="19629" y="7777"/>
                  <a:pt x="18844" y="8572"/>
                </a:cubicBezTo>
                <a:lnTo>
                  <a:pt x="15822" y="11527"/>
                </a:lnTo>
                <a:cubicBezTo>
                  <a:pt x="15677" y="11669"/>
                  <a:pt x="15522" y="11800"/>
                  <a:pt x="15358" y="11920"/>
                </a:cubicBezTo>
                <a:cubicBezTo>
                  <a:pt x="14442" y="12590"/>
                  <a:pt x="13313" y="12870"/>
                  <a:pt x="12182" y="12712"/>
                </a:cubicBezTo>
                <a:cubicBezTo>
                  <a:pt x="11050" y="12552"/>
                  <a:pt x="10049" y="11971"/>
                  <a:pt x="9364" y="11075"/>
                </a:cubicBezTo>
                <a:cubicBezTo>
                  <a:pt x="9115" y="10749"/>
                  <a:pt x="8641" y="10683"/>
                  <a:pt x="8306" y="10926"/>
                </a:cubicBezTo>
                <a:cubicBezTo>
                  <a:pt x="7972" y="11170"/>
                  <a:pt x="7904" y="11634"/>
                  <a:pt x="8154" y="11960"/>
                </a:cubicBezTo>
                <a:cubicBezTo>
                  <a:pt x="9081" y="13172"/>
                  <a:pt x="10435" y="13958"/>
                  <a:pt x="11966" y="14174"/>
                </a:cubicBezTo>
                <a:cubicBezTo>
                  <a:pt x="12246" y="14213"/>
                  <a:pt x="12527" y="14233"/>
                  <a:pt x="12805" y="14233"/>
                </a:cubicBezTo>
                <a:cubicBezTo>
                  <a:pt x="14047" y="14233"/>
                  <a:pt x="15251" y="13844"/>
                  <a:pt x="16263" y="13103"/>
                </a:cubicBezTo>
                <a:cubicBezTo>
                  <a:pt x="16484" y="12941"/>
                  <a:pt x="16694" y="12764"/>
                  <a:pt x="16890" y="12572"/>
                </a:cubicBezTo>
                <a:lnTo>
                  <a:pt x="19922" y="9607"/>
                </a:lnTo>
                <a:cubicBezTo>
                  <a:pt x="20997" y="8519"/>
                  <a:pt x="21574" y="7086"/>
                  <a:pt x="21547" y="5573"/>
                </a:cubicBezTo>
                <a:cubicBezTo>
                  <a:pt x="21520" y="4060"/>
                  <a:pt x="20893" y="2649"/>
                  <a:pt x="19779" y="159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8" name="Google Shape;658;p68"/>
          <p:cNvSpPr/>
          <p:nvPr/>
        </p:nvSpPr>
        <p:spPr>
          <a:xfrm>
            <a:off x="1527305" y="2021035"/>
            <a:ext cx="148446" cy="148446"/>
          </a:xfrm>
          <a:custGeom>
            <a:rect b="b" l="l" r="r" t="t"/>
            <a:pathLst>
              <a:path extrusionOk="0" h="21600" w="21600">
                <a:moveTo>
                  <a:pt x="15060" y="7294"/>
                </a:moveTo>
                <a:cubicBezTo>
                  <a:pt x="15253" y="7294"/>
                  <a:pt x="15446" y="7220"/>
                  <a:pt x="15593" y="7073"/>
                </a:cubicBezTo>
                <a:lnTo>
                  <a:pt x="18435" y="4230"/>
                </a:lnTo>
                <a:cubicBezTo>
                  <a:pt x="18730" y="3936"/>
                  <a:pt x="18730" y="3459"/>
                  <a:pt x="18435" y="3165"/>
                </a:cubicBezTo>
                <a:cubicBezTo>
                  <a:pt x="18141" y="2870"/>
                  <a:pt x="17664" y="2870"/>
                  <a:pt x="17370" y="3165"/>
                </a:cubicBezTo>
                <a:lnTo>
                  <a:pt x="14527" y="6007"/>
                </a:lnTo>
                <a:cubicBezTo>
                  <a:pt x="14233" y="6302"/>
                  <a:pt x="14233" y="6778"/>
                  <a:pt x="14527" y="7073"/>
                </a:cubicBezTo>
                <a:cubicBezTo>
                  <a:pt x="14674" y="7220"/>
                  <a:pt x="14867" y="7294"/>
                  <a:pt x="15060" y="7294"/>
                </a:cubicBezTo>
                <a:close/>
                <a:moveTo>
                  <a:pt x="6007" y="14527"/>
                </a:moveTo>
                <a:lnTo>
                  <a:pt x="3165" y="17370"/>
                </a:lnTo>
                <a:cubicBezTo>
                  <a:pt x="2870" y="17664"/>
                  <a:pt x="2870" y="18141"/>
                  <a:pt x="3165" y="18435"/>
                </a:cubicBezTo>
                <a:cubicBezTo>
                  <a:pt x="3312" y="18583"/>
                  <a:pt x="3505" y="18656"/>
                  <a:pt x="3697" y="18656"/>
                </a:cubicBezTo>
                <a:cubicBezTo>
                  <a:pt x="3890" y="18656"/>
                  <a:pt x="4083" y="18583"/>
                  <a:pt x="4230" y="18435"/>
                </a:cubicBezTo>
                <a:lnTo>
                  <a:pt x="7073" y="15593"/>
                </a:lnTo>
                <a:cubicBezTo>
                  <a:pt x="7367" y="15298"/>
                  <a:pt x="7367" y="14822"/>
                  <a:pt x="7073" y="14527"/>
                </a:cubicBezTo>
                <a:cubicBezTo>
                  <a:pt x="6778" y="14233"/>
                  <a:pt x="6302" y="14233"/>
                  <a:pt x="6007" y="14527"/>
                </a:cubicBezTo>
                <a:close/>
                <a:moveTo>
                  <a:pt x="20847" y="10047"/>
                </a:moveTo>
                <a:lnTo>
                  <a:pt x="16828" y="10047"/>
                </a:lnTo>
                <a:cubicBezTo>
                  <a:pt x="16412" y="10047"/>
                  <a:pt x="16074" y="10384"/>
                  <a:pt x="16074" y="10800"/>
                </a:cubicBezTo>
                <a:cubicBezTo>
                  <a:pt x="16074" y="11216"/>
                  <a:pt x="16412" y="11553"/>
                  <a:pt x="16828" y="11553"/>
                </a:cubicBezTo>
                <a:lnTo>
                  <a:pt x="20847" y="11553"/>
                </a:lnTo>
                <a:cubicBezTo>
                  <a:pt x="21263" y="11553"/>
                  <a:pt x="21600" y="11216"/>
                  <a:pt x="21600" y="10800"/>
                </a:cubicBezTo>
                <a:cubicBezTo>
                  <a:pt x="21600" y="10384"/>
                  <a:pt x="21263" y="10047"/>
                  <a:pt x="20847" y="10047"/>
                </a:cubicBezTo>
                <a:close/>
                <a:moveTo>
                  <a:pt x="5526" y="10800"/>
                </a:moveTo>
                <a:cubicBezTo>
                  <a:pt x="5526" y="10384"/>
                  <a:pt x="5188" y="10047"/>
                  <a:pt x="4772" y="10047"/>
                </a:cubicBezTo>
                <a:lnTo>
                  <a:pt x="753" y="10047"/>
                </a:lnTo>
                <a:cubicBezTo>
                  <a:pt x="337" y="10047"/>
                  <a:pt x="0" y="10384"/>
                  <a:pt x="0" y="10800"/>
                </a:cubicBezTo>
                <a:cubicBezTo>
                  <a:pt x="0" y="11216"/>
                  <a:pt x="337" y="11553"/>
                  <a:pt x="753" y="11553"/>
                </a:cubicBezTo>
                <a:lnTo>
                  <a:pt x="4772" y="11553"/>
                </a:lnTo>
                <a:cubicBezTo>
                  <a:pt x="5188" y="11553"/>
                  <a:pt x="5526" y="11216"/>
                  <a:pt x="5526" y="10800"/>
                </a:cubicBezTo>
                <a:close/>
                <a:moveTo>
                  <a:pt x="15593" y="14527"/>
                </a:moveTo>
                <a:cubicBezTo>
                  <a:pt x="15298" y="14233"/>
                  <a:pt x="14822" y="14233"/>
                  <a:pt x="14527" y="14527"/>
                </a:cubicBezTo>
                <a:cubicBezTo>
                  <a:pt x="14233" y="14822"/>
                  <a:pt x="14233" y="15298"/>
                  <a:pt x="14527" y="15593"/>
                </a:cubicBezTo>
                <a:lnTo>
                  <a:pt x="17370" y="18435"/>
                </a:lnTo>
                <a:cubicBezTo>
                  <a:pt x="17517" y="18583"/>
                  <a:pt x="17710" y="18656"/>
                  <a:pt x="17903" y="18656"/>
                </a:cubicBezTo>
                <a:cubicBezTo>
                  <a:pt x="18095" y="18656"/>
                  <a:pt x="18288" y="18583"/>
                  <a:pt x="18435" y="18435"/>
                </a:cubicBezTo>
                <a:cubicBezTo>
                  <a:pt x="18730" y="18141"/>
                  <a:pt x="18730" y="17664"/>
                  <a:pt x="18435" y="17370"/>
                </a:cubicBezTo>
                <a:cubicBezTo>
                  <a:pt x="18435" y="17370"/>
                  <a:pt x="15593" y="14527"/>
                  <a:pt x="15593" y="14527"/>
                </a:cubicBezTo>
                <a:close/>
                <a:moveTo>
                  <a:pt x="4230" y="3165"/>
                </a:moveTo>
                <a:cubicBezTo>
                  <a:pt x="3936" y="2870"/>
                  <a:pt x="3459" y="2870"/>
                  <a:pt x="3165" y="3165"/>
                </a:cubicBezTo>
                <a:cubicBezTo>
                  <a:pt x="2870" y="3459"/>
                  <a:pt x="2870" y="3936"/>
                  <a:pt x="3165" y="4230"/>
                </a:cubicBezTo>
                <a:lnTo>
                  <a:pt x="6007" y="7073"/>
                </a:lnTo>
                <a:cubicBezTo>
                  <a:pt x="6154" y="7220"/>
                  <a:pt x="6347" y="7294"/>
                  <a:pt x="6540" y="7294"/>
                </a:cubicBezTo>
                <a:cubicBezTo>
                  <a:pt x="6733" y="7294"/>
                  <a:pt x="6926" y="7220"/>
                  <a:pt x="7073" y="7073"/>
                </a:cubicBezTo>
                <a:cubicBezTo>
                  <a:pt x="7367" y="6778"/>
                  <a:pt x="7367" y="6302"/>
                  <a:pt x="7073" y="6007"/>
                </a:cubicBezTo>
                <a:cubicBezTo>
                  <a:pt x="7073" y="6007"/>
                  <a:pt x="4230" y="3165"/>
                  <a:pt x="4230" y="3165"/>
                </a:cubicBezTo>
                <a:close/>
                <a:moveTo>
                  <a:pt x="10800" y="16074"/>
                </a:moveTo>
                <a:cubicBezTo>
                  <a:pt x="10384" y="16074"/>
                  <a:pt x="10047" y="16412"/>
                  <a:pt x="10047" y="16828"/>
                </a:cubicBezTo>
                <a:lnTo>
                  <a:pt x="10047" y="20847"/>
                </a:lnTo>
                <a:cubicBezTo>
                  <a:pt x="10047" y="21263"/>
                  <a:pt x="10384" y="21600"/>
                  <a:pt x="10800" y="21600"/>
                </a:cubicBezTo>
                <a:cubicBezTo>
                  <a:pt x="11216" y="21600"/>
                  <a:pt x="11553" y="21263"/>
                  <a:pt x="11553" y="20847"/>
                </a:cubicBezTo>
                <a:lnTo>
                  <a:pt x="11553" y="16828"/>
                </a:lnTo>
                <a:cubicBezTo>
                  <a:pt x="11553" y="16412"/>
                  <a:pt x="11216" y="16074"/>
                  <a:pt x="10800" y="16074"/>
                </a:cubicBezTo>
                <a:close/>
                <a:moveTo>
                  <a:pt x="10800" y="0"/>
                </a:moveTo>
                <a:cubicBezTo>
                  <a:pt x="10384" y="0"/>
                  <a:pt x="10047" y="337"/>
                  <a:pt x="10047" y="753"/>
                </a:cubicBezTo>
                <a:lnTo>
                  <a:pt x="10047" y="4772"/>
                </a:lnTo>
                <a:cubicBezTo>
                  <a:pt x="10047" y="5188"/>
                  <a:pt x="10384" y="5526"/>
                  <a:pt x="10800" y="5526"/>
                </a:cubicBezTo>
                <a:cubicBezTo>
                  <a:pt x="11216" y="5526"/>
                  <a:pt x="11553" y="5188"/>
                  <a:pt x="11553" y="4772"/>
                </a:cubicBezTo>
                <a:lnTo>
                  <a:pt x="11553" y="753"/>
                </a:lnTo>
                <a:cubicBezTo>
                  <a:pt x="11553" y="337"/>
                  <a:pt x="11216"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59" name="Google Shape;659;p68"/>
          <p:cNvSpPr/>
          <p:nvPr/>
        </p:nvSpPr>
        <p:spPr>
          <a:xfrm>
            <a:off x="734219" y="3381972"/>
            <a:ext cx="134622" cy="93204"/>
          </a:xfrm>
          <a:custGeom>
            <a:rect b="b" l="l" r="r" t="t"/>
            <a:pathLst>
              <a:path extrusionOk="0" h="21600" w="21600">
                <a:moveTo>
                  <a:pt x="17446" y="19200"/>
                </a:moveTo>
                <a:lnTo>
                  <a:pt x="4154" y="19200"/>
                </a:lnTo>
                <a:cubicBezTo>
                  <a:pt x="3695" y="19200"/>
                  <a:pt x="3323" y="19738"/>
                  <a:pt x="3323" y="20400"/>
                </a:cubicBezTo>
                <a:cubicBezTo>
                  <a:pt x="3323" y="21063"/>
                  <a:pt x="3695" y="21600"/>
                  <a:pt x="4154" y="21600"/>
                </a:cubicBezTo>
                <a:lnTo>
                  <a:pt x="17446" y="21600"/>
                </a:lnTo>
                <a:cubicBezTo>
                  <a:pt x="17905" y="21600"/>
                  <a:pt x="18277" y="21063"/>
                  <a:pt x="18277" y="20400"/>
                </a:cubicBezTo>
                <a:cubicBezTo>
                  <a:pt x="18277" y="19738"/>
                  <a:pt x="17905" y="19200"/>
                  <a:pt x="17446"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4154" y="6400"/>
                </a:moveTo>
                <a:cubicBezTo>
                  <a:pt x="3695" y="6400"/>
                  <a:pt x="3323" y="6937"/>
                  <a:pt x="3323" y="7600"/>
                </a:cubicBezTo>
                <a:cubicBezTo>
                  <a:pt x="3323" y="8262"/>
                  <a:pt x="3695" y="8800"/>
                  <a:pt x="4154" y="8800"/>
                </a:cubicBezTo>
                <a:lnTo>
                  <a:pt x="17446" y="8800"/>
                </a:lnTo>
                <a:cubicBezTo>
                  <a:pt x="17905" y="8800"/>
                  <a:pt x="18277" y="8262"/>
                  <a:pt x="18277" y="7600"/>
                </a:cubicBezTo>
                <a:cubicBezTo>
                  <a:pt x="18277" y="6937"/>
                  <a:pt x="17905" y="6400"/>
                  <a:pt x="17446" y="6400"/>
                </a:cubicBezTo>
                <a:cubicBezTo>
                  <a:pt x="17446" y="6400"/>
                  <a:pt x="4154" y="6400"/>
                  <a:pt x="4154" y="6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0" name="Google Shape;660;p68"/>
          <p:cNvSpPr/>
          <p:nvPr/>
        </p:nvSpPr>
        <p:spPr>
          <a:xfrm>
            <a:off x="1000882" y="3381972"/>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831" y="6400"/>
                </a:lnTo>
                <a:cubicBezTo>
                  <a:pt x="372" y="6400"/>
                  <a:pt x="0" y="6937"/>
                  <a:pt x="0" y="7600"/>
                </a:cubicBezTo>
                <a:cubicBezTo>
                  <a:pt x="0" y="8262"/>
                  <a:pt x="372" y="8800"/>
                  <a:pt x="831" y="8800"/>
                </a:cubicBezTo>
                <a:lnTo>
                  <a:pt x="20769" y="8800"/>
                </a:lnTo>
                <a:cubicBezTo>
                  <a:pt x="21228" y="8800"/>
                  <a:pt x="21600" y="8262"/>
                  <a:pt x="21600" y="7600"/>
                </a:cubicBezTo>
                <a:cubicBezTo>
                  <a:pt x="21600" y="6937"/>
                  <a:pt x="21228" y="6400"/>
                  <a:pt x="20769" y="6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1" name="Google Shape;661;p68"/>
          <p:cNvSpPr/>
          <p:nvPr/>
        </p:nvSpPr>
        <p:spPr>
          <a:xfrm>
            <a:off x="467555" y="3381972"/>
            <a:ext cx="134622" cy="93204"/>
          </a:xfrm>
          <a:custGeom>
            <a:rect b="b" l="l" r="r" t="t"/>
            <a:pathLst>
              <a:path extrusionOk="0" h="21600" w="21600">
                <a:moveTo>
                  <a:pt x="16338" y="19200"/>
                </a:moveTo>
                <a:lnTo>
                  <a:pt x="831" y="19200"/>
                </a:lnTo>
                <a:cubicBezTo>
                  <a:pt x="372" y="19200"/>
                  <a:pt x="0" y="19738"/>
                  <a:pt x="0" y="20400"/>
                </a:cubicBezTo>
                <a:cubicBezTo>
                  <a:pt x="0" y="21063"/>
                  <a:pt x="372" y="21600"/>
                  <a:pt x="831" y="21600"/>
                </a:cubicBezTo>
                <a:lnTo>
                  <a:pt x="16338" y="21600"/>
                </a:lnTo>
                <a:cubicBezTo>
                  <a:pt x="16797" y="21600"/>
                  <a:pt x="17169" y="21063"/>
                  <a:pt x="17169" y="20400"/>
                </a:cubicBezTo>
                <a:cubicBezTo>
                  <a:pt x="17169" y="19738"/>
                  <a:pt x="16797" y="19200"/>
                  <a:pt x="16338"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831" y="8800"/>
                </a:moveTo>
                <a:lnTo>
                  <a:pt x="16338" y="8800"/>
                </a:lnTo>
                <a:cubicBezTo>
                  <a:pt x="16797" y="8800"/>
                  <a:pt x="17169" y="8262"/>
                  <a:pt x="17169" y="7600"/>
                </a:cubicBezTo>
                <a:cubicBezTo>
                  <a:pt x="17169" y="6937"/>
                  <a:pt x="16797" y="6400"/>
                  <a:pt x="16338" y="6400"/>
                </a:cubicBezTo>
                <a:lnTo>
                  <a:pt x="831" y="6400"/>
                </a:lnTo>
                <a:cubicBezTo>
                  <a:pt x="372" y="6400"/>
                  <a:pt x="0" y="6937"/>
                  <a:pt x="0" y="7600"/>
                </a:cubicBezTo>
                <a:cubicBezTo>
                  <a:pt x="0" y="8262"/>
                  <a:pt x="372" y="8800"/>
                  <a:pt x="831" y="88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2" name="Google Shape;662;p68"/>
          <p:cNvSpPr/>
          <p:nvPr/>
        </p:nvSpPr>
        <p:spPr>
          <a:xfrm>
            <a:off x="1267546" y="3381972"/>
            <a:ext cx="134622" cy="93204"/>
          </a:xfrm>
          <a:custGeom>
            <a:rect b="b" l="l" r="r" t="t"/>
            <a:pathLst>
              <a:path extrusionOk="0" h="21600" w="21600">
                <a:moveTo>
                  <a:pt x="20769" y="19200"/>
                </a:moveTo>
                <a:lnTo>
                  <a:pt x="5262" y="19200"/>
                </a:lnTo>
                <a:cubicBezTo>
                  <a:pt x="4803" y="19200"/>
                  <a:pt x="4431" y="19738"/>
                  <a:pt x="4431" y="20400"/>
                </a:cubicBezTo>
                <a:cubicBezTo>
                  <a:pt x="4431" y="21063"/>
                  <a:pt x="4803" y="21600"/>
                  <a:pt x="5262"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5262" y="6400"/>
                </a:lnTo>
                <a:cubicBezTo>
                  <a:pt x="4803" y="6400"/>
                  <a:pt x="4431" y="6937"/>
                  <a:pt x="4431" y="7600"/>
                </a:cubicBezTo>
                <a:cubicBezTo>
                  <a:pt x="4431" y="8262"/>
                  <a:pt x="4803" y="8800"/>
                  <a:pt x="5262" y="8800"/>
                </a:cubicBezTo>
                <a:lnTo>
                  <a:pt x="20769" y="8800"/>
                </a:lnTo>
                <a:cubicBezTo>
                  <a:pt x="21228" y="8800"/>
                  <a:pt x="21600" y="8262"/>
                  <a:pt x="21600" y="7600"/>
                </a:cubicBezTo>
                <a:cubicBezTo>
                  <a:pt x="21600" y="6937"/>
                  <a:pt x="21228" y="6400"/>
                  <a:pt x="20769" y="6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3" name="Google Shape;663;p68"/>
          <p:cNvSpPr/>
          <p:nvPr/>
        </p:nvSpPr>
        <p:spPr>
          <a:xfrm>
            <a:off x="3924656" y="3361258"/>
            <a:ext cx="134622" cy="134622"/>
          </a:xfrm>
          <a:custGeom>
            <a:rect b="b" l="l" r="r" t="t"/>
            <a:pathLst>
              <a:path extrusionOk="0" h="21600" w="21600">
                <a:moveTo>
                  <a:pt x="7997" y="12428"/>
                </a:moveTo>
                <a:lnTo>
                  <a:pt x="1662" y="18764"/>
                </a:lnTo>
                <a:lnTo>
                  <a:pt x="1662" y="14123"/>
                </a:lnTo>
                <a:cubicBezTo>
                  <a:pt x="1662" y="13664"/>
                  <a:pt x="1289" y="13292"/>
                  <a:pt x="831" y="13292"/>
                </a:cubicBezTo>
                <a:cubicBezTo>
                  <a:pt x="372" y="13292"/>
                  <a:pt x="0" y="13664"/>
                  <a:pt x="0" y="14123"/>
                </a:cubicBezTo>
                <a:lnTo>
                  <a:pt x="0" y="20769"/>
                </a:lnTo>
                <a:cubicBezTo>
                  <a:pt x="0" y="20877"/>
                  <a:pt x="22" y="20985"/>
                  <a:pt x="64" y="21087"/>
                </a:cubicBezTo>
                <a:cubicBezTo>
                  <a:pt x="148" y="21290"/>
                  <a:pt x="310" y="21452"/>
                  <a:pt x="513" y="21536"/>
                </a:cubicBezTo>
                <a:cubicBezTo>
                  <a:pt x="615" y="21578"/>
                  <a:pt x="723" y="21600"/>
                  <a:pt x="831" y="21600"/>
                </a:cubicBezTo>
                <a:lnTo>
                  <a:pt x="7477" y="21600"/>
                </a:lnTo>
                <a:cubicBezTo>
                  <a:pt x="7936" y="21600"/>
                  <a:pt x="8308" y="21228"/>
                  <a:pt x="8308" y="20769"/>
                </a:cubicBezTo>
                <a:cubicBezTo>
                  <a:pt x="8308" y="20311"/>
                  <a:pt x="7936" y="19938"/>
                  <a:pt x="7477" y="19938"/>
                </a:cubicBezTo>
                <a:lnTo>
                  <a:pt x="2836" y="19938"/>
                </a:lnTo>
                <a:lnTo>
                  <a:pt x="9172" y="13603"/>
                </a:lnTo>
                <a:cubicBezTo>
                  <a:pt x="9497" y="13278"/>
                  <a:pt x="9497" y="12753"/>
                  <a:pt x="9172" y="12428"/>
                </a:cubicBezTo>
                <a:cubicBezTo>
                  <a:pt x="8847" y="12103"/>
                  <a:pt x="8322" y="12103"/>
                  <a:pt x="7997" y="12428"/>
                </a:cubicBezTo>
                <a:close/>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12428" y="7997"/>
                </a:lnTo>
                <a:cubicBezTo>
                  <a:pt x="12103" y="8322"/>
                  <a:pt x="12103" y="8847"/>
                  <a:pt x="12428" y="9172"/>
                </a:cubicBezTo>
                <a:cubicBezTo>
                  <a:pt x="12590" y="9334"/>
                  <a:pt x="12803" y="9415"/>
                  <a:pt x="13015" y="9415"/>
                </a:cubicBezTo>
                <a:cubicBezTo>
                  <a:pt x="13228" y="9415"/>
                  <a:pt x="13441" y="9334"/>
                  <a:pt x="13603" y="9172"/>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4" name="Google Shape;664;p68"/>
          <p:cNvSpPr/>
          <p:nvPr/>
        </p:nvSpPr>
        <p:spPr>
          <a:xfrm>
            <a:off x="3113476" y="3361258"/>
            <a:ext cx="134622" cy="134622"/>
          </a:xfrm>
          <a:custGeom>
            <a:rect b="b" l="l" r="r" t="t"/>
            <a:pathLst>
              <a:path extrusionOk="0" h="21600" w="21600">
                <a:moveTo>
                  <a:pt x="831" y="7200"/>
                </a:moveTo>
                <a:cubicBezTo>
                  <a:pt x="372" y="7200"/>
                  <a:pt x="0" y="6828"/>
                  <a:pt x="0" y="6369"/>
                </a:cubicBezTo>
                <a:lnTo>
                  <a:pt x="0" y="3046"/>
                </a:lnTo>
                <a:cubicBezTo>
                  <a:pt x="0" y="1366"/>
                  <a:pt x="1366" y="0"/>
                  <a:pt x="3046" y="0"/>
                </a:cubicBezTo>
                <a:lnTo>
                  <a:pt x="6369" y="0"/>
                </a:lnTo>
                <a:cubicBezTo>
                  <a:pt x="6828" y="0"/>
                  <a:pt x="7200" y="372"/>
                  <a:pt x="7200" y="831"/>
                </a:cubicBezTo>
                <a:cubicBezTo>
                  <a:pt x="7200" y="1289"/>
                  <a:pt x="6828" y="1662"/>
                  <a:pt x="6369" y="1662"/>
                </a:cubicBezTo>
                <a:lnTo>
                  <a:pt x="3046" y="1662"/>
                </a:lnTo>
                <a:cubicBezTo>
                  <a:pt x="2282" y="1662"/>
                  <a:pt x="1662" y="2282"/>
                  <a:pt x="1662" y="3046"/>
                </a:cubicBezTo>
                <a:lnTo>
                  <a:pt x="1662" y="6369"/>
                </a:lnTo>
                <a:cubicBezTo>
                  <a:pt x="1662" y="6828"/>
                  <a:pt x="1289" y="7200"/>
                  <a:pt x="831" y="7200"/>
                </a:cubicBezTo>
                <a:close/>
                <a:moveTo>
                  <a:pt x="20769" y="7200"/>
                </a:moveTo>
                <a:cubicBezTo>
                  <a:pt x="20311" y="7200"/>
                  <a:pt x="19938" y="6828"/>
                  <a:pt x="19938" y="6369"/>
                </a:cubicBezTo>
                <a:lnTo>
                  <a:pt x="19938" y="3046"/>
                </a:lnTo>
                <a:cubicBezTo>
                  <a:pt x="19938" y="2282"/>
                  <a:pt x="19318" y="1662"/>
                  <a:pt x="18554" y="1662"/>
                </a:cubicBezTo>
                <a:lnTo>
                  <a:pt x="15231" y="1662"/>
                </a:lnTo>
                <a:cubicBezTo>
                  <a:pt x="14772" y="1662"/>
                  <a:pt x="14400" y="1289"/>
                  <a:pt x="14400" y="831"/>
                </a:cubicBezTo>
                <a:cubicBezTo>
                  <a:pt x="14400" y="372"/>
                  <a:pt x="14772" y="0"/>
                  <a:pt x="15231" y="0"/>
                </a:cubicBezTo>
                <a:lnTo>
                  <a:pt x="18554" y="0"/>
                </a:lnTo>
                <a:cubicBezTo>
                  <a:pt x="20234" y="0"/>
                  <a:pt x="21600" y="1366"/>
                  <a:pt x="21600" y="3046"/>
                </a:cubicBezTo>
                <a:lnTo>
                  <a:pt x="21600" y="6369"/>
                </a:lnTo>
                <a:cubicBezTo>
                  <a:pt x="21600" y="6828"/>
                  <a:pt x="21228" y="7200"/>
                  <a:pt x="20769" y="7200"/>
                </a:cubicBezTo>
                <a:close/>
                <a:moveTo>
                  <a:pt x="6369" y="21600"/>
                </a:moveTo>
                <a:lnTo>
                  <a:pt x="3046" y="21600"/>
                </a:lnTo>
                <a:cubicBezTo>
                  <a:pt x="1366" y="21600"/>
                  <a:pt x="0" y="20234"/>
                  <a:pt x="0" y="18554"/>
                </a:cubicBezTo>
                <a:lnTo>
                  <a:pt x="0" y="15231"/>
                </a:lnTo>
                <a:cubicBezTo>
                  <a:pt x="0" y="14772"/>
                  <a:pt x="372" y="14400"/>
                  <a:pt x="831" y="14400"/>
                </a:cubicBezTo>
                <a:cubicBezTo>
                  <a:pt x="1289" y="14400"/>
                  <a:pt x="1662" y="14772"/>
                  <a:pt x="1662" y="15231"/>
                </a:cubicBezTo>
                <a:lnTo>
                  <a:pt x="1662" y="18554"/>
                </a:lnTo>
                <a:cubicBezTo>
                  <a:pt x="1662" y="19318"/>
                  <a:pt x="2282" y="19938"/>
                  <a:pt x="3046" y="19938"/>
                </a:cubicBezTo>
                <a:lnTo>
                  <a:pt x="6369" y="19938"/>
                </a:lnTo>
                <a:cubicBezTo>
                  <a:pt x="6828" y="19938"/>
                  <a:pt x="7200" y="20311"/>
                  <a:pt x="7200" y="20769"/>
                </a:cubicBezTo>
                <a:cubicBezTo>
                  <a:pt x="7200" y="21228"/>
                  <a:pt x="6828" y="21600"/>
                  <a:pt x="6369" y="21600"/>
                </a:cubicBezTo>
                <a:close/>
                <a:moveTo>
                  <a:pt x="18554" y="21600"/>
                </a:moveTo>
                <a:lnTo>
                  <a:pt x="15231" y="21600"/>
                </a:lnTo>
                <a:cubicBezTo>
                  <a:pt x="14772" y="21600"/>
                  <a:pt x="14400" y="21228"/>
                  <a:pt x="14400" y="20769"/>
                </a:cubicBezTo>
                <a:cubicBezTo>
                  <a:pt x="14400" y="20311"/>
                  <a:pt x="14772" y="19938"/>
                  <a:pt x="15231" y="19938"/>
                </a:cubicBezTo>
                <a:lnTo>
                  <a:pt x="18554" y="19938"/>
                </a:lnTo>
                <a:cubicBezTo>
                  <a:pt x="19318" y="19938"/>
                  <a:pt x="19938" y="19318"/>
                  <a:pt x="19938" y="18554"/>
                </a:cubicBezTo>
                <a:lnTo>
                  <a:pt x="19938" y="15231"/>
                </a:lnTo>
                <a:cubicBezTo>
                  <a:pt x="19938" y="14772"/>
                  <a:pt x="20311" y="14400"/>
                  <a:pt x="20769" y="14400"/>
                </a:cubicBezTo>
                <a:cubicBezTo>
                  <a:pt x="21228" y="14400"/>
                  <a:pt x="21600" y="14772"/>
                  <a:pt x="21600" y="15231"/>
                </a:cubicBezTo>
                <a:lnTo>
                  <a:pt x="21600" y="18554"/>
                </a:lnTo>
                <a:cubicBezTo>
                  <a:pt x="21600" y="20234"/>
                  <a:pt x="20234" y="21600"/>
                  <a:pt x="18554"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5" name="Google Shape;665;p68"/>
          <p:cNvSpPr/>
          <p:nvPr/>
        </p:nvSpPr>
        <p:spPr>
          <a:xfrm>
            <a:off x="3400854" y="3361258"/>
            <a:ext cx="134622" cy="134622"/>
          </a:xfrm>
          <a:custGeom>
            <a:rect b="b" l="l" r="r" t="t"/>
            <a:pathLst>
              <a:path extrusionOk="0" h="21600" w="21600">
                <a:moveTo>
                  <a:pt x="4154" y="7200"/>
                </a:moveTo>
                <a:lnTo>
                  <a:pt x="831" y="7200"/>
                </a:lnTo>
                <a:cubicBezTo>
                  <a:pt x="372" y="7200"/>
                  <a:pt x="0" y="6828"/>
                  <a:pt x="0" y="6369"/>
                </a:cubicBezTo>
                <a:cubicBezTo>
                  <a:pt x="0" y="5911"/>
                  <a:pt x="372" y="5538"/>
                  <a:pt x="831" y="5538"/>
                </a:cubicBezTo>
                <a:lnTo>
                  <a:pt x="4154" y="5538"/>
                </a:lnTo>
                <a:cubicBezTo>
                  <a:pt x="4918" y="5538"/>
                  <a:pt x="5538" y="4918"/>
                  <a:pt x="5538" y="4154"/>
                </a:cubicBezTo>
                <a:lnTo>
                  <a:pt x="5538" y="831"/>
                </a:lnTo>
                <a:cubicBezTo>
                  <a:pt x="5538" y="372"/>
                  <a:pt x="5911" y="0"/>
                  <a:pt x="6369" y="0"/>
                </a:cubicBezTo>
                <a:cubicBezTo>
                  <a:pt x="6828" y="0"/>
                  <a:pt x="7200" y="372"/>
                  <a:pt x="7200" y="831"/>
                </a:cubicBezTo>
                <a:lnTo>
                  <a:pt x="7200" y="4154"/>
                </a:lnTo>
                <a:cubicBezTo>
                  <a:pt x="7200" y="5834"/>
                  <a:pt x="5834" y="7200"/>
                  <a:pt x="4154" y="7200"/>
                </a:cubicBezTo>
                <a:close/>
                <a:moveTo>
                  <a:pt x="20769" y="7200"/>
                </a:moveTo>
                <a:lnTo>
                  <a:pt x="17446" y="7200"/>
                </a:lnTo>
                <a:cubicBezTo>
                  <a:pt x="15766" y="7200"/>
                  <a:pt x="14400" y="5834"/>
                  <a:pt x="14400" y="4154"/>
                </a:cubicBezTo>
                <a:lnTo>
                  <a:pt x="14400" y="831"/>
                </a:lnTo>
                <a:cubicBezTo>
                  <a:pt x="14400" y="372"/>
                  <a:pt x="14772" y="0"/>
                  <a:pt x="15231" y="0"/>
                </a:cubicBezTo>
                <a:cubicBezTo>
                  <a:pt x="15689" y="0"/>
                  <a:pt x="16062" y="372"/>
                  <a:pt x="16062" y="831"/>
                </a:cubicBezTo>
                <a:lnTo>
                  <a:pt x="16062" y="4154"/>
                </a:lnTo>
                <a:cubicBezTo>
                  <a:pt x="16062" y="4918"/>
                  <a:pt x="16682" y="5538"/>
                  <a:pt x="17446" y="5538"/>
                </a:cubicBezTo>
                <a:lnTo>
                  <a:pt x="20769" y="5538"/>
                </a:lnTo>
                <a:cubicBezTo>
                  <a:pt x="21228" y="5538"/>
                  <a:pt x="21600" y="5911"/>
                  <a:pt x="21600" y="6369"/>
                </a:cubicBezTo>
                <a:cubicBezTo>
                  <a:pt x="21600" y="6828"/>
                  <a:pt x="21228" y="7200"/>
                  <a:pt x="20769" y="7200"/>
                </a:cubicBezTo>
                <a:close/>
                <a:moveTo>
                  <a:pt x="6369" y="21600"/>
                </a:moveTo>
                <a:cubicBezTo>
                  <a:pt x="5911" y="21600"/>
                  <a:pt x="5538" y="21228"/>
                  <a:pt x="5538" y="20769"/>
                </a:cubicBezTo>
                <a:lnTo>
                  <a:pt x="5538" y="17446"/>
                </a:lnTo>
                <a:cubicBezTo>
                  <a:pt x="5538" y="16682"/>
                  <a:pt x="4918" y="16062"/>
                  <a:pt x="4154" y="16062"/>
                </a:cubicBezTo>
                <a:lnTo>
                  <a:pt x="831" y="16062"/>
                </a:lnTo>
                <a:cubicBezTo>
                  <a:pt x="372" y="16062"/>
                  <a:pt x="0" y="15689"/>
                  <a:pt x="0" y="15231"/>
                </a:cubicBezTo>
                <a:cubicBezTo>
                  <a:pt x="0" y="14772"/>
                  <a:pt x="372" y="14400"/>
                  <a:pt x="831" y="14400"/>
                </a:cubicBezTo>
                <a:lnTo>
                  <a:pt x="4154" y="14400"/>
                </a:lnTo>
                <a:cubicBezTo>
                  <a:pt x="5834" y="14400"/>
                  <a:pt x="7200" y="15766"/>
                  <a:pt x="7200" y="17446"/>
                </a:cubicBezTo>
                <a:lnTo>
                  <a:pt x="7200" y="20769"/>
                </a:lnTo>
                <a:cubicBezTo>
                  <a:pt x="7200" y="21228"/>
                  <a:pt x="6828" y="21600"/>
                  <a:pt x="6369" y="21600"/>
                </a:cubicBezTo>
                <a:close/>
                <a:moveTo>
                  <a:pt x="15231" y="21600"/>
                </a:moveTo>
                <a:cubicBezTo>
                  <a:pt x="14772" y="21600"/>
                  <a:pt x="14400" y="21228"/>
                  <a:pt x="14400" y="20769"/>
                </a:cubicBezTo>
                <a:lnTo>
                  <a:pt x="14400" y="17446"/>
                </a:lnTo>
                <a:cubicBezTo>
                  <a:pt x="14400" y="15766"/>
                  <a:pt x="15766" y="14400"/>
                  <a:pt x="17446" y="14400"/>
                </a:cubicBezTo>
                <a:lnTo>
                  <a:pt x="20769" y="14400"/>
                </a:lnTo>
                <a:cubicBezTo>
                  <a:pt x="21228" y="14400"/>
                  <a:pt x="21600" y="14772"/>
                  <a:pt x="21600" y="15231"/>
                </a:cubicBezTo>
                <a:cubicBezTo>
                  <a:pt x="21600" y="15689"/>
                  <a:pt x="21228" y="16062"/>
                  <a:pt x="20769" y="16062"/>
                </a:cubicBezTo>
                <a:lnTo>
                  <a:pt x="17446" y="16062"/>
                </a:lnTo>
                <a:cubicBezTo>
                  <a:pt x="16682" y="16062"/>
                  <a:pt x="16062" y="16682"/>
                  <a:pt x="16062" y="17446"/>
                </a:cubicBezTo>
                <a:lnTo>
                  <a:pt x="16062" y="20769"/>
                </a:lnTo>
                <a:cubicBezTo>
                  <a:pt x="16062" y="21228"/>
                  <a:pt x="15689" y="21600"/>
                  <a:pt x="15231"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6" name="Google Shape;666;p68"/>
          <p:cNvSpPr/>
          <p:nvPr/>
        </p:nvSpPr>
        <p:spPr>
          <a:xfrm>
            <a:off x="2074441" y="3361258"/>
            <a:ext cx="120852" cy="134622"/>
          </a:xfrm>
          <a:custGeom>
            <a:rect b="b" l="l" r="r" t="t"/>
            <a:pathLst>
              <a:path extrusionOk="0" h="21600" w="21600">
                <a:moveTo>
                  <a:pt x="20674" y="19938"/>
                </a:moveTo>
                <a:lnTo>
                  <a:pt x="926" y="19938"/>
                </a:lnTo>
                <a:cubicBezTo>
                  <a:pt x="415" y="19938"/>
                  <a:pt x="0" y="20311"/>
                  <a:pt x="0" y="20769"/>
                </a:cubicBezTo>
                <a:cubicBezTo>
                  <a:pt x="0" y="21228"/>
                  <a:pt x="415" y="21600"/>
                  <a:pt x="926" y="21600"/>
                </a:cubicBezTo>
                <a:lnTo>
                  <a:pt x="20674" y="21600"/>
                </a:lnTo>
                <a:cubicBezTo>
                  <a:pt x="21185" y="21600"/>
                  <a:pt x="21600" y="21228"/>
                  <a:pt x="21600" y="20769"/>
                </a:cubicBezTo>
                <a:cubicBezTo>
                  <a:pt x="21600" y="20311"/>
                  <a:pt x="21185" y="19938"/>
                  <a:pt x="20674" y="19938"/>
                </a:cubicBezTo>
                <a:close/>
                <a:moveTo>
                  <a:pt x="10800" y="16062"/>
                </a:moveTo>
                <a:cubicBezTo>
                  <a:pt x="15394" y="16062"/>
                  <a:pt x="19131" y="12708"/>
                  <a:pt x="19131" y="8585"/>
                </a:cubicBezTo>
                <a:lnTo>
                  <a:pt x="19131" y="831"/>
                </a:lnTo>
                <a:cubicBezTo>
                  <a:pt x="19131" y="372"/>
                  <a:pt x="18717" y="0"/>
                  <a:pt x="18206" y="0"/>
                </a:cubicBezTo>
                <a:cubicBezTo>
                  <a:pt x="17695" y="0"/>
                  <a:pt x="17280" y="372"/>
                  <a:pt x="17280" y="831"/>
                </a:cubicBezTo>
                <a:lnTo>
                  <a:pt x="17280" y="8585"/>
                </a:lnTo>
                <a:cubicBezTo>
                  <a:pt x="17280" y="11791"/>
                  <a:pt x="14373" y="14400"/>
                  <a:pt x="10800" y="14400"/>
                </a:cubicBezTo>
                <a:cubicBezTo>
                  <a:pt x="7227" y="14400"/>
                  <a:pt x="4320" y="11791"/>
                  <a:pt x="4320" y="8585"/>
                </a:cubicBezTo>
                <a:lnTo>
                  <a:pt x="4320" y="831"/>
                </a:lnTo>
                <a:cubicBezTo>
                  <a:pt x="4320" y="372"/>
                  <a:pt x="3905" y="0"/>
                  <a:pt x="3394" y="0"/>
                </a:cubicBezTo>
                <a:cubicBezTo>
                  <a:pt x="2883" y="0"/>
                  <a:pt x="2469" y="372"/>
                  <a:pt x="2469" y="831"/>
                </a:cubicBezTo>
                <a:lnTo>
                  <a:pt x="2469" y="8585"/>
                </a:lnTo>
                <a:cubicBezTo>
                  <a:pt x="2469" y="12708"/>
                  <a:pt x="6206" y="16062"/>
                  <a:pt x="10800" y="1606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7" name="Google Shape;667;p68"/>
          <p:cNvSpPr/>
          <p:nvPr/>
        </p:nvSpPr>
        <p:spPr>
          <a:xfrm>
            <a:off x="4191320" y="3361258"/>
            <a:ext cx="134637" cy="134655"/>
          </a:xfrm>
          <a:custGeom>
            <a:rect b="b" l="l" r="r" t="t"/>
            <a:pathLst>
              <a:path extrusionOk="0" h="21519" w="21439">
                <a:moveTo>
                  <a:pt x="21197" y="242"/>
                </a:moveTo>
                <a:cubicBezTo>
                  <a:pt x="20875" y="-81"/>
                  <a:pt x="20353" y="-81"/>
                  <a:pt x="20031" y="242"/>
                </a:cubicBezTo>
                <a:lnTo>
                  <a:pt x="13742" y="6554"/>
                </a:lnTo>
                <a:lnTo>
                  <a:pt x="13742" y="1931"/>
                </a:lnTo>
                <a:cubicBezTo>
                  <a:pt x="13742" y="1474"/>
                  <a:pt x="13373" y="1103"/>
                  <a:pt x="12918" y="1103"/>
                </a:cubicBezTo>
                <a:cubicBezTo>
                  <a:pt x="12463" y="1103"/>
                  <a:pt x="12093" y="1474"/>
                  <a:pt x="12093" y="1931"/>
                </a:cubicBezTo>
                <a:lnTo>
                  <a:pt x="12093" y="8552"/>
                </a:lnTo>
                <a:cubicBezTo>
                  <a:pt x="12093" y="8660"/>
                  <a:pt x="12115" y="8767"/>
                  <a:pt x="12157" y="8869"/>
                </a:cubicBezTo>
                <a:cubicBezTo>
                  <a:pt x="12241" y="9071"/>
                  <a:pt x="12401" y="9232"/>
                  <a:pt x="12603" y="9316"/>
                </a:cubicBezTo>
                <a:cubicBezTo>
                  <a:pt x="12704" y="9358"/>
                  <a:pt x="12811" y="9380"/>
                  <a:pt x="12918" y="9380"/>
                </a:cubicBezTo>
                <a:lnTo>
                  <a:pt x="19514" y="9380"/>
                </a:lnTo>
                <a:cubicBezTo>
                  <a:pt x="19970" y="9380"/>
                  <a:pt x="20339" y="9009"/>
                  <a:pt x="20339" y="8552"/>
                </a:cubicBezTo>
                <a:cubicBezTo>
                  <a:pt x="20339" y="8095"/>
                  <a:pt x="19970" y="7725"/>
                  <a:pt x="19514" y="7725"/>
                </a:cubicBezTo>
                <a:lnTo>
                  <a:pt x="14908" y="7725"/>
                </a:lnTo>
                <a:lnTo>
                  <a:pt x="21197" y="1413"/>
                </a:lnTo>
                <a:cubicBezTo>
                  <a:pt x="21519" y="1089"/>
                  <a:pt x="21519" y="566"/>
                  <a:pt x="21197" y="242"/>
                </a:cubicBezTo>
                <a:close/>
                <a:moveTo>
                  <a:pt x="8835" y="12203"/>
                </a:moveTo>
                <a:cubicBezTo>
                  <a:pt x="8734" y="12161"/>
                  <a:pt x="8627" y="12139"/>
                  <a:pt x="8520" y="12139"/>
                </a:cubicBezTo>
                <a:lnTo>
                  <a:pt x="1924" y="12139"/>
                </a:lnTo>
                <a:cubicBezTo>
                  <a:pt x="1468" y="12139"/>
                  <a:pt x="1099" y="12510"/>
                  <a:pt x="1099" y="12967"/>
                </a:cubicBezTo>
                <a:cubicBezTo>
                  <a:pt x="1099" y="13423"/>
                  <a:pt x="1468" y="13794"/>
                  <a:pt x="1924" y="13794"/>
                </a:cubicBezTo>
                <a:lnTo>
                  <a:pt x="6530" y="13794"/>
                </a:lnTo>
                <a:lnTo>
                  <a:pt x="241" y="20106"/>
                </a:lnTo>
                <a:cubicBezTo>
                  <a:pt x="-81" y="20429"/>
                  <a:pt x="-81" y="20953"/>
                  <a:pt x="241" y="21277"/>
                </a:cubicBezTo>
                <a:cubicBezTo>
                  <a:pt x="402" y="21438"/>
                  <a:pt x="613" y="21519"/>
                  <a:pt x="824" y="21519"/>
                </a:cubicBezTo>
                <a:cubicBezTo>
                  <a:pt x="1035" y="21519"/>
                  <a:pt x="1246" y="21438"/>
                  <a:pt x="1407" y="21277"/>
                </a:cubicBezTo>
                <a:lnTo>
                  <a:pt x="7696" y="14965"/>
                </a:lnTo>
                <a:lnTo>
                  <a:pt x="7696" y="19588"/>
                </a:lnTo>
                <a:cubicBezTo>
                  <a:pt x="7696" y="20045"/>
                  <a:pt x="8065" y="20415"/>
                  <a:pt x="8520" y="20415"/>
                </a:cubicBezTo>
                <a:cubicBezTo>
                  <a:pt x="8975" y="20415"/>
                  <a:pt x="9345" y="20045"/>
                  <a:pt x="9345" y="19588"/>
                </a:cubicBezTo>
                <a:lnTo>
                  <a:pt x="9345" y="12967"/>
                </a:lnTo>
                <a:cubicBezTo>
                  <a:pt x="9345" y="12859"/>
                  <a:pt x="9323" y="12751"/>
                  <a:pt x="9281" y="12650"/>
                </a:cubicBezTo>
                <a:cubicBezTo>
                  <a:pt x="9197" y="12448"/>
                  <a:pt x="9037" y="12287"/>
                  <a:pt x="8835" y="1220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8" name="Google Shape;668;p68"/>
          <p:cNvSpPr/>
          <p:nvPr/>
        </p:nvSpPr>
        <p:spPr>
          <a:xfrm>
            <a:off x="1883730" y="3710778"/>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69" name="Google Shape;669;p68"/>
          <p:cNvSpPr/>
          <p:nvPr/>
        </p:nvSpPr>
        <p:spPr>
          <a:xfrm>
            <a:off x="1800873" y="3627921"/>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0" name="Google Shape;670;p68"/>
          <p:cNvSpPr/>
          <p:nvPr/>
        </p:nvSpPr>
        <p:spPr>
          <a:xfrm>
            <a:off x="1869920" y="3648635"/>
            <a:ext cx="44874" cy="72522"/>
          </a:xfrm>
          <a:custGeom>
            <a:rect b="b" l="l" r="r" t="t"/>
            <a:pathLst>
              <a:path extrusionOk="0" h="21600" w="21600">
                <a:moveTo>
                  <a:pt x="19108" y="21600"/>
                </a:moveTo>
                <a:cubicBezTo>
                  <a:pt x="17732" y="21600"/>
                  <a:pt x="16615" y="20909"/>
                  <a:pt x="16615" y="20057"/>
                </a:cubicBezTo>
                <a:lnTo>
                  <a:pt x="16615" y="5657"/>
                </a:lnTo>
                <a:cubicBezTo>
                  <a:pt x="16615" y="4239"/>
                  <a:pt x="14753" y="3086"/>
                  <a:pt x="12462" y="3086"/>
                </a:cubicBezTo>
                <a:lnTo>
                  <a:pt x="2492" y="3086"/>
                </a:lnTo>
                <a:cubicBezTo>
                  <a:pt x="1116" y="3086"/>
                  <a:pt x="0" y="2395"/>
                  <a:pt x="0" y="1543"/>
                </a:cubicBezTo>
                <a:cubicBezTo>
                  <a:pt x="0" y="691"/>
                  <a:pt x="1116" y="0"/>
                  <a:pt x="2492" y="0"/>
                </a:cubicBezTo>
                <a:lnTo>
                  <a:pt x="12462" y="0"/>
                </a:lnTo>
                <a:cubicBezTo>
                  <a:pt x="17501" y="0"/>
                  <a:pt x="21600" y="2537"/>
                  <a:pt x="21600" y="5657"/>
                </a:cubicBezTo>
                <a:lnTo>
                  <a:pt x="21600" y="20057"/>
                </a:lnTo>
                <a:cubicBezTo>
                  <a:pt x="21600" y="20909"/>
                  <a:pt x="20484" y="21600"/>
                  <a:pt x="19108"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1" name="Google Shape;671;p68"/>
          <p:cNvSpPr/>
          <p:nvPr/>
        </p:nvSpPr>
        <p:spPr>
          <a:xfrm>
            <a:off x="1821587" y="3669350"/>
            <a:ext cx="10368" cy="93204"/>
          </a:xfrm>
          <a:custGeom>
            <a:rect b="b" l="l" r="r" t="t"/>
            <a:pathLst>
              <a:path extrusionOk="0" h="21600" w="21600">
                <a:moveTo>
                  <a:pt x="10800" y="21600"/>
                </a:moveTo>
                <a:cubicBezTo>
                  <a:pt x="4838" y="21600"/>
                  <a:pt x="0" y="21063"/>
                  <a:pt x="0" y="20400"/>
                </a:cubicBezTo>
                <a:lnTo>
                  <a:pt x="0" y="1200"/>
                </a:lnTo>
                <a:cubicBezTo>
                  <a:pt x="0" y="537"/>
                  <a:pt x="4838" y="0"/>
                  <a:pt x="10800" y="0"/>
                </a:cubicBezTo>
                <a:cubicBezTo>
                  <a:pt x="16763" y="0"/>
                  <a:pt x="21600" y="537"/>
                  <a:pt x="21600" y="1200"/>
                </a:cubicBezTo>
                <a:lnTo>
                  <a:pt x="21600" y="20400"/>
                </a:lnTo>
                <a:cubicBezTo>
                  <a:pt x="21600" y="21063"/>
                  <a:pt x="16763"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2" name="Google Shape;672;p68"/>
          <p:cNvSpPr/>
          <p:nvPr/>
        </p:nvSpPr>
        <p:spPr>
          <a:xfrm>
            <a:off x="993977" y="3690063"/>
            <a:ext cx="148446" cy="10368"/>
          </a:xfrm>
          <a:custGeom>
            <a:rect b="b" l="l" r="r" t="t"/>
            <a:pathLst>
              <a:path extrusionOk="0" h="21600" w="21600">
                <a:moveTo>
                  <a:pt x="20847" y="21600"/>
                </a:moveTo>
                <a:lnTo>
                  <a:pt x="753" y="21600"/>
                </a:lnTo>
                <a:cubicBezTo>
                  <a:pt x="337" y="21600"/>
                  <a:pt x="0" y="16763"/>
                  <a:pt x="0" y="10800"/>
                </a:cubicBezTo>
                <a:cubicBezTo>
                  <a:pt x="0" y="4838"/>
                  <a:pt x="337" y="0"/>
                  <a:pt x="753" y="0"/>
                </a:cubicBezTo>
                <a:lnTo>
                  <a:pt x="20847" y="0"/>
                </a:lnTo>
                <a:cubicBezTo>
                  <a:pt x="21263" y="0"/>
                  <a:pt x="21600" y="4838"/>
                  <a:pt x="21600" y="10800"/>
                </a:cubicBezTo>
                <a:cubicBezTo>
                  <a:pt x="21600" y="16763"/>
                  <a:pt x="21263" y="21600"/>
                  <a:pt x="20847"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3" name="Google Shape;673;p68"/>
          <p:cNvSpPr/>
          <p:nvPr/>
        </p:nvSpPr>
        <p:spPr>
          <a:xfrm>
            <a:off x="993977" y="3634826"/>
            <a:ext cx="148446" cy="120852"/>
          </a:xfrm>
          <a:custGeom>
            <a:rect b="b" l="l" r="r" t="t"/>
            <a:pathLst>
              <a:path extrusionOk="0" h="21600" w="21600">
                <a:moveTo>
                  <a:pt x="4220" y="2296"/>
                </a:moveTo>
                <a:lnTo>
                  <a:pt x="4230" y="2296"/>
                </a:lnTo>
                <a:cubicBezTo>
                  <a:pt x="4230" y="2296"/>
                  <a:pt x="4220" y="2296"/>
                  <a:pt x="4220" y="2296"/>
                </a:cubicBezTo>
                <a:close/>
                <a:moveTo>
                  <a:pt x="1507" y="11019"/>
                </a:moveTo>
                <a:lnTo>
                  <a:pt x="1507" y="18206"/>
                </a:lnTo>
                <a:cubicBezTo>
                  <a:pt x="1507" y="19057"/>
                  <a:pt x="2070" y="19749"/>
                  <a:pt x="2763" y="19749"/>
                </a:cubicBezTo>
                <a:lnTo>
                  <a:pt x="18837" y="19749"/>
                </a:lnTo>
                <a:cubicBezTo>
                  <a:pt x="19530" y="19749"/>
                  <a:pt x="20093" y="19057"/>
                  <a:pt x="20093" y="18206"/>
                </a:cubicBezTo>
                <a:lnTo>
                  <a:pt x="20093" y="11019"/>
                </a:lnTo>
                <a:lnTo>
                  <a:pt x="16707" y="2710"/>
                </a:lnTo>
                <a:cubicBezTo>
                  <a:pt x="16492" y="2180"/>
                  <a:pt x="16062" y="1852"/>
                  <a:pt x="15581" y="1851"/>
                </a:cubicBezTo>
                <a:lnTo>
                  <a:pt x="6018" y="1851"/>
                </a:lnTo>
                <a:cubicBezTo>
                  <a:pt x="5538" y="1852"/>
                  <a:pt x="5108" y="2180"/>
                  <a:pt x="4895" y="2707"/>
                </a:cubicBezTo>
                <a:cubicBezTo>
                  <a:pt x="4894" y="2708"/>
                  <a:pt x="4894" y="2709"/>
                  <a:pt x="4893" y="2710"/>
                </a:cubicBezTo>
                <a:cubicBezTo>
                  <a:pt x="4893" y="2710"/>
                  <a:pt x="1507" y="11019"/>
                  <a:pt x="1507" y="11019"/>
                </a:cubicBezTo>
                <a:close/>
                <a:moveTo>
                  <a:pt x="18837" y="21600"/>
                </a:moveTo>
                <a:lnTo>
                  <a:pt x="2763" y="21600"/>
                </a:lnTo>
                <a:cubicBezTo>
                  <a:pt x="1239" y="21600"/>
                  <a:pt x="0" y="20078"/>
                  <a:pt x="0" y="18206"/>
                </a:cubicBezTo>
                <a:lnTo>
                  <a:pt x="0" y="10800"/>
                </a:lnTo>
                <a:cubicBezTo>
                  <a:pt x="0" y="10656"/>
                  <a:pt x="27" y="10514"/>
                  <a:pt x="80" y="10385"/>
                </a:cubicBezTo>
                <a:lnTo>
                  <a:pt x="3546" y="1882"/>
                </a:lnTo>
                <a:cubicBezTo>
                  <a:pt x="4015" y="722"/>
                  <a:pt x="4962" y="1"/>
                  <a:pt x="6018" y="0"/>
                </a:cubicBezTo>
                <a:lnTo>
                  <a:pt x="15582" y="0"/>
                </a:lnTo>
                <a:cubicBezTo>
                  <a:pt x="16639" y="1"/>
                  <a:pt x="17586" y="723"/>
                  <a:pt x="18055" y="1884"/>
                </a:cubicBezTo>
                <a:lnTo>
                  <a:pt x="21520" y="10385"/>
                </a:lnTo>
                <a:cubicBezTo>
                  <a:pt x="21573" y="10514"/>
                  <a:pt x="21600" y="10656"/>
                  <a:pt x="21600" y="10800"/>
                </a:cubicBezTo>
                <a:lnTo>
                  <a:pt x="21600" y="18206"/>
                </a:lnTo>
                <a:cubicBezTo>
                  <a:pt x="21600" y="20078"/>
                  <a:pt x="20361" y="21600"/>
                  <a:pt x="18837"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4" name="Google Shape;674;p68"/>
          <p:cNvSpPr/>
          <p:nvPr/>
        </p:nvSpPr>
        <p:spPr>
          <a:xfrm>
            <a:off x="1021596" y="3717683"/>
            <a:ext cx="11394" cy="11412"/>
          </a:xfrm>
          <a:custGeom>
            <a:rect b="b" l="l" r="r" t="t"/>
            <a:pathLst>
              <a:path extrusionOk="0" h="20749" w="21600">
                <a:moveTo>
                  <a:pt x="10800" y="20749"/>
                </a:moveTo>
                <a:cubicBezTo>
                  <a:pt x="7917" y="20749"/>
                  <a:pt x="5182" y="19641"/>
                  <a:pt x="3164" y="17700"/>
                </a:cubicBezTo>
                <a:cubicBezTo>
                  <a:pt x="1146" y="15760"/>
                  <a:pt x="0" y="13130"/>
                  <a:pt x="0" y="10365"/>
                </a:cubicBezTo>
                <a:cubicBezTo>
                  <a:pt x="0" y="7593"/>
                  <a:pt x="1146" y="4963"/>
                  <a:pt x="3164" y="3023"/>
                </a:cubicBezTo>
                <a:cubicBezTo>
                  <a:pt x="6187" y="116"/>
                  <a:pt x="10941" y="-851"/>
                  <a:pt x="14976" y="812"/>
                </a:cubicBezTo>
                <a:cubicBezTo>
                  <a:pt x="16270" y="1360"/>
                  <a:pt x="17423" y="2056"/>
                  <a:pt x="18429" y="3023"/>
                </a:cubicBezTo>
                <a:cubicBezTo>
                  <a:pt x="20447" y="4963"/>
                  <a:pt x="21600" y="7593"/>
                  <a:pt x="21600" y="10365"/>
                </a:cubicBezTo>
                <a:cubicBezTo>
                  <a:pt x="21600" y="13130"/>
                  <a:pt x="20447" y="15760"/>
                  <a:pt x="18429" y="17700"/>
                </a:cubicBezTo>
                <a:cubicBezTo>
                  <a:pt x="17423" y="18667"/>
                  <a:pt x="16270" y="19364"/>
                  <a:pt x="14976" y="19918"/>
                </a:cubicBezTo>
                <a:cubicBezTo>
                  <a:pt x="13676" y="20472"/>
                  <a:pt x="12234" y="20749"/>
                  <a:pt x="10800" y="2074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5" name="Google Shape;675;p68"/>
          <p:cNvSpPr/>
          <p:nvPr/>
        </p:nvSpPr>
        <p:spPr>
          <a:xfrm>
            <a:off x="1049215" y="3717683"/>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6" name="Google Shape;676;p68"/>
          <p:cNvSpPr/>
          <p:nvPr/>
        </p:nvSpPr>
        <p:spPr>
          <a:xfrm>
            <a:off x="1267546" y="3655540"/>
            <a:ext cx="134569" cy="116407"/>
          </a:xfrm>
          <a:custGeom>
            <a:rect b="b" l="l" r="r" t="t"/>
            <a:pathLst>
              <a:path extrusionOk="0" h="21507" w="19681">
                <a:moveTo>
                  <a:pt x="9841" y="21507"/>
                </a:moveTo>
                <a:cubicBezTo>
                  <a:pt x="7319" y="21507"/>
                  <a:pt x="4797" y="20294"/>
                  <a:pt x="2878" y="17868"/>
                </a:cubicBezTo>
                <a:cubicBezTo>
                  <a:pt x="-959" y="13019"/>
                  <a:pt x="-959" y="5129"/>
                  <a:pt x="2878" y="281"/>
                </a:cubicBezTo>
                <a:cubicBezTo>
                  <a:pt x="3174" y="-93"/>
                  <a:pt x="3653" y="-93"/>
                  <a:pt x="3949" y="281"/>
                </a:cubicBezTo>
                <a:cubicBezTo>
                  <a:pt x="4245" y="654"/>
                  <a:pt x="4245" y="1260"/>
                  <a:pt x="3949" y="1634"/>
                </a:cubicBezTo>
                <a:cubicBezTo>
                  <a:pt x="703" y="5736"/>
                  <a:pt x="703" y="12413"/>
                  <a:pt x="3949" y="16515"/>
                </a:cubicBezTo>
                <a:cubicBezTo>
                  <a:pt x="7196" y="20619"/>
                  <a:pt x="12481" y="20620"/>
                  <a:pt x="15730" y="16518"/>
                </a:cubicBezTo>
                <a:cubicBezTo>
                  <a:pt x="18978" y="12415"/>
                  <a:pt x="18979" y="5738"/>
                  <a:pt x="15732" y="1634"/>
                </a:cubicBezTo>
                <a:cubicBezTo>
                  <a:pt x="15436" y="1260"/>
                  <a:pt x="15436" y="654"/>
                  <a:pt x="15732" y="281"/>
                </a:cubicBezTo>
                <a:cubicBezTo>
                  <a:pt x="16028" y="-93"/>
                  <a:pt x="16507" y="-93"/>
                  <a:pt x="16803" y="281"/>
                </a:cubicBezTo>
                <a:cubicBezTo>
                  <a:pt x="20641" y="5131"/>
                  <a:pt x="20640" y="13023"/>
                  <a:pt x="16801" y="17871"/>
                </a:cubicBezTo>
                <a:cubicBezTo>
                  <a:pt x="14882" y="20295"/>
                  <a:pt x="12360" y="21506"/>
                  <a:pt x="9841" y="2150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7" name="Google Shape;677;p68"/>
          <p:cNvSpPr/>
          <p:nvPr/>
        </p:nvSpPr>
        <p:spPr>
          <a:xfrm>
            <a:off x="1329688" y="3621016"/>
            <a:ext cx="10368" cy="79380"/>
          </a:xfrm>
          <a:custGeom>
            <a:rect b="b" l="l" r="r" t="t"/>
            <a:pathLst>
              <a:path extrusionOk="0" h="21600" w="21600">
                <a:moveTo>
                  <a:pt x="10800" y="21600"/>
                </a:moveTo>
                <a:cubicBezTo>
                  <a:pt x="4838" y="21600"/>
                  <a:pt x="0" y="20969"/>
                  <a:pt x="0" y="20191"/>
                </a:cubicBezTo>
                <a:lnTo>
                  <a:pt x="0" y="1409"/>
                </a:lnTo>
                <a:cubicBezTo>
                  <a:pt x="0" y="631"/>
                  <a:pt x="4838" y="0"/>
                  <a:pt x="10800" y="0"/>
                </a:cubicBezTo>
                <a:cubicBezTo>
                  <a:pt x="16763" y="0"/>
                  <a:pt x="21600" y="631"/>
                  <a:pt x="21600" y="1409"/>
                </a:cubicBezTo>
                <a:lnTo>
                  <a:pt x="21600" y="20191"/>
                </a:lnTo>
                <a:cubicBezTo>
                  <a:pt x="21600" y="20969"/>
                  <a:pt x="16763"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8" name="Google Shape;678;p68"/>
          <p:cNvSpPr/>
          <p:nvPr/>
        </p:nvSpPr>
        <p:spPr>
          <a:xfrm>
            <a:off x="727314" y="3621016"/>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79" name="Google Shape;679;p68"/>
          <p:cNvSpPr/>
          <p:nvPr/>
        </p:nvSpPr>
        <p:spPr>
          <a:xfrm>
            <a:off x="727314" y="3703873"/>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0" name="Google Shape;680;p68"/>
          <p:cNvSpPr/>
          <p:nvPr/>
        </p:nvSpPr>
        <p:spPr>
          <a:xfrm>
            <a:off x="754933" y="3658160"/>
            <a:ext cx="11394" cy="11399"/>
          </a:xfrm>
          <a:custGeom>
            <a:rect b="b" l="l" r="r" t="t"/>
            <a:pathLst>
              <a:path extrusionOk="0" h="20632" w="2160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1" name="Google Shape;681;p68"/>
          <p:cNvSpPr/>
          <p:nvPr/>
        </p:nvSpPr>
        <p:spPr>
          <a:xfrm>
            <a:off x="754933" y="3731492"/>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2" name="Google Shape;682;p68"/>
          <p:cNvSpPr/>
          <p:nvPr/>
        </p:nvSpPr>
        <p:spPr>
          <a:xfrm>
            <a:off x="1541114" y="3641731"/>
            <a:ext cx="51800" cy="93236"/>
          </a:xfrm>
          <a:custGeom>
            <a:rect b="b" l="l" r="r" t="t"/>
            <a:pathLst>
              <a:path extrusionOk="0" h="21483" w="21186">
                <a:moveTo>
                  <a:pt x="2119" y="21483"/>
                </a:moveTo>
                <a:cubicBezTo>
                  <a:pt x="1576" y="21483"/>
                  <a:pt x="1034" y="21366"/>
                  <a:pt x="621" y="21133"/>
                </a:cubicBezTo>
                <a:cubicBezTo>
                  <a:pt x="-207" y="20667"/>
                  <a:pt x="-207" y="19912"/>
                  <a:pt x="621" y="19446"/>
                </a:cubicBezTo>
                <a:lnTo>
                  <a:pt x="16072" y="10741"/>
                </a:lnTo>
                <a:lnTo>
                  <a:pt x="621" y="2037"/>
                </a:lnTo>
                <a:cubicBezTo>
                  <a:pt x="-207" y="1571"/>
                  <a:pt x="-207" y="815"/>
                  <a:pt x="621" y="349"/>
                </a:cubicBezTo>
                <a:cubicBezTo>
                  <a:pt x="1448" y="-117"/>
                  <a:pt x="2789" y="-117"/>
                  <a:pt x="3616" y="349"/>
                </a:cubicBezTo>
                <a:lnTo>
                  <a:pt x="20565" y="9897"/>
                </a:lnTo>
                <a:cubicBezTo>
                  <a:pt x="21393" y="10364"/>
                  <a:pt x="21393" y="11119"/>
                  <a:pt x="20565" y="11585"/>
                </a:cubicBezTo>
                <a:lnTo>
                  <a:pt x="3616" y="21133"/>
                </a:lnTo>
                <a:cubicBezTo>
                  <a:pt x="3203" y="21366"/>
                  <a:pt x="2661" y="21483"/>
                  <a:pt x="2119" y="2148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3" name="Google Shape;683;p68"/>
          <p:cNvSpPr/>
          <p:nvPr/>
        </p:nvSpPr>
        <p:spPr>
          <a:xfrm>
            <a:off x="1596352" y="3738397"/>
            <a:ext cx="65610" cy="10368"/>
          </a:xfrm>
          <a:custGeom>
            <a:rect b="b" l="l" r="r" t="t"/>
            <a:pathLst>
              <a:path extrusionOk="0" h="21600" w="21600">
                <a:moveTo>
                  <a:pt x="19895" y="21600"/>
                </a:moveTo>
                <a:lnTo>
                  <a:pt x="1705" y="21600"/>
                </a:lnTo>
                <a:cubicBezTo>
                  <a:pt x="764" y="21600"/>
                  <a:pt x="0" y="16763"/>
                  <a:pt x="0" y="10800"/>
                </a:cubicBezTo>
                <a:cubicBezTo>
                  <a:pt x="0" y="4838"/>
                  <a:pt x="764" y="0"/>
                  <a:pt x="1705" y="0"/>
                </a:cubicBezTo>
                <a:lnTo>
                  <a:pt x="19895" y="0"/>
                </a:lnTo>
                <a:cubicBezTo>
                  <a:pt x="20836" y="0"/>
                  <a:pt x="21600" y="4838"/>
                  <a:pt x="21600" y="10800"/>
                </a:cubicBezTo>
                <a:cubicBezTo>
                  <a:pt x="21600" y="16763"/>
                  <a:pt x="20836" y="21600"/>
                  <a:pt x="19895"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4" name="Google Shape;684;p68"/>
          <p:cNvSpPr/>
          <p:nvPr/>
        </p:nvSpPr>
        <p:spPr>
          <a:xfrm>
            <a:off x="7644137" y="3880776"/>
            <a:ext cx="162283" cy="162251"/>
          </a:xfrm>
          <a:custGeom>
            <a:rect b="b" l="l" r="r" t="t"/>
            <a:pathLst>
              <a:path extrusionOk="0" h="21533" w="21466">
                <a:moveTo>
                  <a:pt x="21265" y="20360"/>
                </a:moveTo>
                <a:lnTo>
                  <a:pt x="5852" y="4899"/>
                </a:lnTo>
                <a:cubicBezTo>
                  <a:pt x="5852" y="4898"/>
                  <a:pt x="5851" y="4897"/>
                  <a:pt x="5850" y="4896"/>
                </a:cubicBezTo>
                <a:lnTo>
                  <a:pt x="1169" y="201"/>
                </a:lnTo>
                <a:cubicBezTo>
                  <a:pt x="902" y="-67"/>
                  <a:pt x="468" y="-67"/>
                  <a:pt x="201" y="201"/>
                </a:cubicBezTo>
                <a:cubicBezTo>
                  <a:pt x="-67" y="470"/>
                  <a:pt x="-67" y="905"/>
                  <a:pt x="201" y="1173"/>
                </a:cubicBezTo>
                <a:lnTo>
                  <a:pt x="4173" y="5158"/>
                </a:lnTo>
                <a:cubicBezTo>
                  <a:pt x="2886" y="5771"/>
                  <a:pt x="1690" y="6551"/>
                  <a:pt x="615" y="7503"/>
                </a:cubicBezTo>
                <a:cubicBezTo>
                  <a:pt x="332" y="7754"/>
                  <a:pt x="305" y="8188"/>
                  <a:pt x="555" y="8473"/>
                </a:cubicBezTo>
                <a:cubicBezTo>
                  <a:pt x="690" y="8627"/>
                  <a:pt x="879" y="8705"/>
                  <a:pt x="1069" y="8705"/>
                </a:cubicBezTo>
                <a:cubicBezTo>
                  <a:pt x="1230" y="8705"/>
                  <a:pt x="1391" y="8648"/>
                  <a:pt x="1523" y="8533"/>
                </a:cubicBezTo>
                <a:cubicBezTo>
                  <a:pt x="2623" y="7557"/>
                  <a:pt x="3866" y="6780"/>
                  <a:pt x="5210" y="6198"/>
                </a:cubicBezTo>
                <a:lnTo>
                  <a:pt x="7706" y="8702"/>
                </a:lnTo>
                <a:cubicBezTo>
                  <a:pt x="6317" y="9117"/>
                  <a:pt x="5018" y="9806"/>
                  <a:pt x="3900" y="10743"/>
                </a:cubicBezTo>
                <a:cubicBezTo>
                  <a:pt x="3609" y="10986"/>
                  <a:pt x="3571" y="11420"/>
                  <a:pt x="3813" y="11711"/>
                </a:cubicBezTo>
                <a:cubicBezTo>
                  <a:pt x="3949" y="11874"/>
                  <a:pt x="4143" y="11958"/>
                  <a:pt x="4339" y="11958"/>
                </a:cubicBezTo>
                <a:cubicBezTo>
                  <a:pt x="4494" y="11958"/>
                  <a:pt x="4650" y="11905"/>
                  <a:pt x="4778" y="11798"/>
                </a:cubicBezTo>
                <a:cubicBezTo>
                  <a:pt x="5949" y="10816"/>
                  <a:pt x="7350" y="10153"/>
                  <a:pt x="8840" y="9839"/>
                </a:cubicBezTo>
                <a:lnTo>
                  <a:pt x="11960" y="12969"/>
                </a:lnTo>
                <a:cubicBezTo>
                  <a:pt x="10324" y="12637"/>
                  <a:pt x="8585" y="12962"/>
                  <a:pt x="7167" y="13972"/>
                </a:cubicBezTo>
                <a:cubicBezTo>
                  <a:pt x="6858" y="14192"/>
                  <a:pt x="6786" y="14621"/>
                  <a:pt x="7005" y="14931"/>
                </a:cubicBezTo>
                <a:cubicBezTo>
                  <a:pt x="7224" y="15239"/>
                  <a:pt x="7650" y="15314"/>
                  <a:pt x="7961" y="15093"/>
                </a:cubicBezTo>
                <a:cubicBezTo>
                  <a:pt x="9622" y="13909"/>
                  <a:pt x="11854" y="13909"/>
                  <a:pt x="13515" y="15093"/>
                </a:cubicBezTo>
                <a:cubicBezTo>
                  <a:pt x="13636" y="15178"/>
                  <a:pt x="13775" y="15220"/>
                  <a:pt x="13911" y="15220"/>
                </a:cubicBezTo>
                <a:cubicBezTo>
                  <a:pt x="13993" y="15220"/>
                  <a:pt x="14071" y="15192"/>
                  <a:pt x="14147" y="15163"/>
                </a:cubicBezTo>
                <a:lnTo>
                  <a:pt x="20297" y="21332"/>
                </a:lnTo>
                <a:cubicBezTo>
                  <a:pt x="20430" y="21466"/>
                  <a:pt x="20605" y="21533"/>
                  <a:pt x="20781" y="21533"/>
                </a:cubicBezTo>
                <a:cubicBezTo>
                  <a:pt x="20957" y="21533"/>
                  <a:pt x="21132" y="21466"/>
                  <a:pt x="21265" y="21332"/>
                </a:cubicBezTo>
                <a:cubicBezTo>
                  <a:pt x="21533" y="21063"/>
                  <a:pt x="21533" y="20628"/>
                  <a:pt x="21265" y="20360"/>
                </a:cubicBezTo>
                <a:close/>
                <a:moveTo>
                  <a:pt x="10442" y="17401"/>
                </a:moveTo>
                <a:cubicBezTo>
                  <a:pt x="10351" y="17441"/>
                  <a:pt x="10271" y="17491"/>
                  <a:pt x="10200" y="17562"/>
                </a:cubicBezTo>
                <a:cubicBezTo>
                  <a:pt x="10060" y="17703"/>
                  <a:pt x="9979" y="17895"/>
                  <a:pt x="9979" y="18097"/>
                </a:cubicBezTo>
                <a:cubicBezTo>
                  <a:pt x="9979" y="18298"/>
                  <a:pt x="10060" y="18490"/>
                  <a:pt x="10200" y="18631"/>
                </a:cubicBezTo>
                <a:cubicBezTo>
                  <a:pt x="10271" y="18702"/>
                  <a:pt x="10351" y="18752"/>
                  <a:pt x="10442" y="18793"/>
                </a:cubicBezTo>
                <a:cubicBezTo>
                  <a:pt x="10532" y="18833"/>
                  <a:pt x="10632" y="18853"/>
                  <a:pt x="10733" y="18853"/>
                </a:cubicBezTo>
                <a:cubicBezTo>
                  <a:pt x="10934" y="18853"/>
                  <a:pt x="11124" y="18773"/>
                  <a:pt x="11266" y="18631"/>
                </a:cubicBezTo>
                <a:cubicBezTo>
                  <a:pt x="11406" y="18490"/>
                  <a:pt x="11487" y="18298"/>
                  <a:pt x="11487" y="18097"/>
                </a:cubicBezTo>
                <a:cubicBezTo>
                  <a:pt x="11487" y="17895"/>
                  <a:pt x="11406" y="17703"/>
                  <a:pt x="11266" y="17562"/>
                </a:cubicBezTo>
                <a:cubicBezTo>
                  <a:pt x="11054" y="17350"/>
                  <a:pt x="10723" y="17280"/>
                  <a:pt x="10442" y="17401"/>
                </a:cubicBezTo>
                <a:close/>
                <a:moveTo>
                  <a:pt x="9610" y="5083"/>
                </a:moveTo>
                <a:cubicBezTo>
                  <a:pt x="13352" y="4782"/>
                  <a:pt x="17125" y="6038"/>
                  <a:pt x="19944" y="8533"/>
                </a:cubicBezTo>
                <a:cubicBezTo>
                  <a:pt x="20075" y="8648"/>
                  <a:pt x="20236" y="8705"/>
                  <a:pt x="20397" y="8705"/>
                </a:cubicBezTo>
                <a:cubicBezTo>
                  <a:pt x="20587" y="8705"/>
                  <a:pt x="20776" y="8626"/>
                  <a:pt x="20911" y="8472"/>
                </a:cubicBezTo>
                <a:cubicBezTo>
                  <a:pt x="21162" y="8188"/>
                  <a:pt x="21134" y="7753"/>
                  <a:pt x="20851" y="7502"/>
                </a:cubicBezTo>
                <a:cubicBezTo>
                  <a:pt x="17753" y="4761"/>
                  <a:pt x="13621" y="3381"/>
                  <a:pt x="9499" y="3713"/>
                </a:cubicBezTo>
                <a:cubicBezTo>
                  <a:pt x="9123" y="3744"/>
                  <a:pt x="8841" y="4075"/>
                  <a:pt x="8871" y="4453"/>
                </a:cubicBezTo>
                <a:cubicBezTo>
                  <a:pt x="8903" y="4832"/>
                  <a:pt x="9232" y="5111"/>
                  <a:pt x="9610" y="5083"/>
                </a:cubicBezTo>
                <a:close/>
                <a:moveTo>
                  <a:pt x="14429" y="9604"/>
                </a:moveTo>
                <a:cubicBezTo>
                  <a:pt x="14263" y="9945"/>
                  <a:pt x="14404" y="10356"/>
                  <a:pt x="14744" y="10523"/>
                </a:cubicBezTo>
                <a:cubicBezTo>
                  <a:pt x="15439" y="10864"/>
                  <a:pt x="16092" y="11291"/>
                  <a:pt x="16684" y="11795"/>
                </a:cubicBezTo>
                <a:cubicBezTo>
                  <a:pt x="16813" y="11904"/>
                  <a:pt x="16970" y="11958"/>
                  <a:pt x="17127" y="11958"/>
                </a:cubicBezTo>
                <a:cubicBezTo>
                  <a:pt x="17321" y="11958"/>
                  <a:pt x="17514" y="11875"/>
                  <a:pt x="17650" y="11715"/>
                </a:cubicBezTo>
                <a:cubicBezTo>
                  <a:pt x="17894" y="11425"/>
                  <a:pt x="17859" y="10992"/>
                  <a:pt x="17571" y="10746"/>
                </a:cubicBezTo>
                <a:cubicBezTo>
                  <a:pt x="16892" y="10169"/>
                  <a:pt x="16142" y="9678"/>
                  <a:pt x="15345" y="9288"/>
                </a:cubicBezTo>
                <a:cubicBezTo>
                  <a:pt x="15003" y="9121"/>
                  <a:pt x="14596" y="9264"/>
                  <a:pt x="14429" y="960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5" name="Google Shape;685;p68"/>
          <p:cNvSpPr/>
          <p:nvPr/>
        </p:nvSpPr>
        <p:spPr>
          <a:xfrm>
            <a:off x="7384378" y="3908394"/>
            <a:ext cx="156483" cy="114381"/>
          </a:xfrm>
          <a:custGeom>
            <a:rect b="b" l="l" r="r" t="t"/>
            <a:pathLst>
              <a:path extrusionOk="0" h="19927" w="21436">
                <a:moveTo>
                  <a:pt x="10166" y="18222"/>
                </a:moveTo>
                <a:cubicBezTo>
                  <a:pt x="10093" y="18316"/>
                  <a:pt x="10041" y="18422"/>
                  <a:pt x="10000" y="18542"/>
                </a:cubicBezTo>
                <a:cubicBezTo>
                  <a:pt x="9958" y="18662"/>
                  <a:pt x="9938" y="18795"/>
                  <a:pt x="9938" y="18928"/>
                </a:cubicBezTo>
                <a:cubicBezTo>
                  <a:pt x="9938" y="19194"/>
                  <a:pt x="10021" y="19447"/>
                  <a:pt x="10166" y="19634"/>
                </a:cubicBezTo>
                <a:cubicBezTo>
                  <a:pt x="10312" y="19820"/>
                  <a:pt x="10510" y="19927"/>
                  <a:pt x="10718" y="19927"/>
                </a:cubicBezTo>
                <a:cubicBezTo>
                  <a:pt x="10926" y="19927"/>
                  <a:pt x="11123" y="19820"/>
                  <a:pt x="11270" y="19634"/>
                </a:cubicBezTo>
                <a:cubicBezTo>
                  <a:pt x="11415" y="19447"/>
                  <a:pt x="11498" y="19181"/>
                  <a:pt x="11498" y="18928"/>
                </a:cubicBezTo>
                <a:cubicBezTo>
                  <a:pt x="11498" y="18662"/>
                  <a:pt x="11415" y="18409"/>
                  <a:pt x="11270" y="18222"/>
                </a:cubicBezTo>
                <a:cubicBezTo>
                  <a:pt x="10978" y="17849"/>
                  <a:pt x="10458" y="17849"/>
                  <a:pt x="10166" y="18222"/>
                </a:cubicBezTo>
                <a:close/>
                <a:moveTo>
                  <a:pt x="7025" y="13514"/>
                </a:moveTo>
                <a:cubicBezTo>
                  <a:pt x="6705" y="13803"/>
                  <a:pt x="6630" y="14365"/>
                  <a:pt x="6857" y="14772"/>
                </a:cubicBezTo>
                <a:cubicBezTo>
                  <a:pt x="7084" y="15177"/>
                  <a:pt x="7527" y="15273"/>
                  <a:pt x="7847" y="14984"/>
                </a:cubicBezTo>
                <a:cubicBezTo>
                  <a:pt x="9567" y="13430"/>
                  <a:pt x="11879" y="13430"/>
                  <a:pt x="13599" y="14984"/>
                </a:cubicBezTo>
                <a:cubicBezTo>
                  <a:pt x="13724" y="15097"/>
                  <a:pt x="13867" y="15151"/>
                  <a:pt x="14009" y="15151"/>
                </a:cubicBezTo>
                <a:cubicBezTo>
                  <a:pt x="14232" y="15151"/>
                  <a:pt x="14450" y="15019"/>
                  <a:pt x="14589" y="14772"/>
                </a:cubicBezTo>
                <a:cubicBezTo>
                  <a:pt x="14816" y="14365"/>
                  <a:pt x="14741" y="13802"/>
                  <a:pt x="14421" y="13514"/>
                </a:cubicBezTo>
                <a:cubicBezTo>
                  <a:pt x="12208" y="11515"/>
                  <a:pt x="9236" y="11515"/>
                  <a:pt x="7025" y="13514"/>
                </a:cubicBezTo>
                <a:close/>
                <a:moveTo>
                  <a:pt x="21196" y="5021"/>
                </a:moveTo>
                <a:cubicBezTo>
                  <a:pt x="15222" y="-1673"/>
                  <a:pt x="6214" y="-1673"/>
                  <a:pt x="240" y="5021"/>
                </a:cubicBezTo>
                <a:cubicBezTo>
                  <a:pt x="-53" y="5350"/>
                  <a:pt x="-82" y="5920"/>
                  <a:pt x="178" y="6294"/>
                </a:cubicBezTo>
                <a:cubicBezTo>
                  <a:pt x="438" y="6668"/>
                  <a:pt x="885" y="6704"/>
                  <a:pt x="1179" y="6374"/>
                </a:cubicBezTo>
                <a:cubicBezTo>
                  <a:pt x="6616" y="280"/>
                  <a:pt x="14820" y="280"/>
                  <a:pt x="20257" y="6374"/>
                </a:cubicBezTo>
                <a:cubicBezTo>
                  <a:pt x="20392" y="6525"/>
                  <a:pt x="20559" y="6599"/>
                  <a:pt x="20726" y="6599"/>
                </a:cubicBezTo>
                <a:cubicBezTo>
                  <a:pt x="20923" y="6599"/>
                  <a:pt x="21118" y="6496"/>
                  <a:pt x="21258" y="6294"/>
                </a:cubicBezTo>
                <a:cubicBezTo>
                  <a:pt x="21518" y="5920"/>
                  <a:pt x="21489" y="5350"/>
                  <a:pt x="21196" y="5021"/>
                </a:cubicBezTo>
                <a:close/>
                <a:moveTo>
                  <a:pt x="3642" y="9274"/>
                </a:moveTo>
                <a:cubicBezTo>
                  <a:pt x="3342" y="9593"/>
                  <a:pt x="3300" y="10162"/>
                  <a:pt x="3551" y="10544"/>
                </a:cubicBezTo>
                <a:cubicBezTo>
                  <a:pt x="3803" y="10928"/>
                  <a:pt x="4250" y="10978"/>
                  <a:pt x="4551" y="10660"/>
                </a:cubicBezTo>
                <a:cubicBezTo>
                  <a:pt x="8146" y="6853"/>
                  <a:pt x="13366" y="6852"/>
                  <a:pt x="16961" y="10660"/>
                </a:cubicBezTo>
                <a:cubicBezTo>
                  <a:pt x="17094" y="10800"/>
                  <a:pt x="17255" y="10869"/>
                  <a:pt x="17415" y="10869"/>
                </a:cubicBezTo>
                <a:cubicBezTo>
                  <a:pt x="17619" y="10869"/>
                  <a:pt x="17820" y="10759"/>
                  <a:pt x="17960" y="10544"/>
                </a:cubicBezTo>
                <a:cubicBezTo>
                  <a:pt x="18212" y="10162"/>
                  <a:pt x="18170" y="9593"/>
                  <a:pt x="17870" y="9274"/>
                </a:cubicBezTo>
                <a:cubicBezTo>
                  <a:pt x="13745" y="4908"/>
                  <a:pt x="7763" y="4909"/>
                  <a:pt x="3642" y="927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6" name="Google Shape;686;p68"/>
          <p:cNvSpPr/>
          <p:nvPr/>
        </p:nvSpPr>
        <p:spPr>
          <a:xfrm>
            <a:off x="5784397" y="3887680"/>
            <a:ext cx="148446" cy="148446"/>
          </a:xfrm>
          <a:custGeom>
            <a:rect b="b" l="l" r="r" t="t"/>
            <a:pathLst>
              <a:path extrusionOk="0" h="21600" w="21600">
                <a:moveTo>
                  <a:pt x="3765" y="15073"/>
                </a:moveTo>
                <a:lnTo>
                  <a:pt x="17835" y="15073"/>
                </a:lnTo>
                <a:cubicBezTo>
                  <a:pt x="17361" y="14443"/>
                  <a:pt x="17079" y="13659"/>
                  <a:pt x="17079" y="12812"/>
                </a:cubicBezTo>
                <a:lnTo>
                  <a:pt x="17079" y="7788"/>
                </a:lnTo>
                <a:cubicBezTo>
                  <a:pt x="17079" y="4325"/>
                  <a:pt x="14262" y="1507"/>
                  <a:pt x="10800" y="1507"/>
                </a:cubicBezTo>
                <a:cubicBezTo>
                  <a:pt x="7338" y="1507"/>
                  <a:pt x="4521" y="4325"/>
                  <a:pt x="4521" y="7788"/>
                </a:cubicBezTo>
                <a:lnTo>
                  <a:pt x="4521" y="12812"/>
                </a:lnTo>
                <a:cubicBezTo>
                  <a:pt x="4521" y="13659"/>
                  <a:pt x="4239" y="14443"/>
                  <a:pt x="3765" y="15073"/>
                </a:cubicBezTo>
                <a:close/>
                <a:moveTo>
                  <a:pt x="20847" y="16580"/>
                </a:moveTo>
                <a:lnTo>
                  <a:pt x="753" y="16580"/>
                </a:lnTo>
                <a:cubicBezTo>
                  <a:pt x="337" y="16580"/>
                  <a:pt x="0" y="16243"/>
                  <a:pt x="0" y="15826"/>
                </a:cubicBezTo>
                <a:cubicBezTo>
                  <a:pt x="0" y="15410"/>
                  <a:pt x="337" y="15073"/>
                  <a:pt x="753" y="15073"/>
                </a:cubicBezTo>
                <a:cubicBezTo>
                  <a:pt x="1999" y="15073"/>
                  <a:pt x="3014" y="14059"/>
                  <a:pt x="3014" y="12812"/>
                </a:cubicBezTo>
                <a:lnTo>
                  <a:pt x="3014" y="7788"/>
                </a:lnTo>
                <a:cubicBezTo>
                  <a:pt x="3014" y="3493"/>
                  <a:pt x="6507" y="0"/>
                  <a:pt x="10800" y="0"/>
                </a:cubicBezTo>
                <a:cubicBezTo>
                  <a:pt x="15093" y="0"/>
                  <a:pt x="18586" y="3493"/>
                  <a:pt x="18586" y="7788"/>
                </a:cubicBezTo>
                <a:lnTo>
                  <a:pt x="18586" y="12812"/>
                </a:lnTo>
                <a:cubicBezTo>
                  <a:pt x="18586" y="14059"/>
                  <a:pt x="19601" y="15073"/>
                  <a:pt x="20847" y="15073"/>
                </a:cubicBezTo>
                <a:cubicBezTo>
                  <a:pt x="21263" y="15073"/>
                  <a:pt x="21600" y="15410"/>
                  <a:pt x="21600" y="15826"/>
                </a:cubicBezTo>
                <a:cubicBezTo>
                  <a:pt x="21600" y="16243"/>
                  <a:pt x="21263" y="16580"/>
                  <a:pt x="20847" y="16580"/>
                </a:cubicBezTo>
                <a:close/>
                <a:moveTo>
                  <a:pt x="10795" y="21600"/>
                </a:moveTo>
                <a:cubicBezTo>
                  <a:pt x="10325" y="21600"/>
                  <a:pt x="9848" y="21480"/>
                  <a:pt x="9414" y="21228"/>
                </a:cubicBezTo>
                <a:cubicBezTo>
                  <a:pt x="8998" y="20986"/>
                  <a:pt x="8650" y="20639"/>
                  <a:pt x="8410" y="20224"/>
                </a:cubicBezTo>
                <a:cubicBezTo>
                  <a:pt x="8201" y="19864"/>
                  <a:pt x="8324" y="19403"/>
                  <a:pt x="8684" y="19194"/>
                </a:cubicBezTo>
                <a:cubicBezTo>
                  <a:pt x="9043" y="18986"/>
                  <a:pt x="9505" y="19108"/>
                  <a:pt x="9713" y="19468"/>
                </a:cubicBezTo>
                <a:cubicBezTo>
                  <a:pt x="9823" y="19657"/>
                  <a:pt x="9981" y="19815"/>
                  <a:pt x="10170" y="19924"/>
                </a:cubicBezTo>
                <a:cubicBezTo>
                  <a:pt x="10769" y="20271"/>
                  <a:pt x="11539" y="20067"/>
                  <a:pt x="11887" y="19468"/>
                </a:cubicBezTo>
                <a:cubicBezTo>
                  <a:pt x="12096" y="19108"/>
                  <a:pt x="12555" y="18986"/>
                  <a:pt x="12917" y="19194"/>
                </a:cubicBezTo>
                <a:cubicBezTo>
                  <a:pt x="13276" y="19403"/>
                  <a:pt x="13399" y="19864"/>
                  <a:pt x="13190" y="20224"/>
                </a:cubicBezTo>
                <a:cubicBezTo>
                  <a:pt x="12678" y="21107"/>
                  <a:pt x="11749" y="21600"/>
                  <a:pt x="10795"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7" name="Google Shape;687;p68"/>
          <p:cNvSpPr/>
          <p:nvPr/>
        </p:nvSpPr>
        <p:spPr>
          <a:xfrm>
            <a:off x="6317724" y="3901489"/>
            <a:ext cx="148470" cy="120852"/>
          </a:xfrm>
          <a:custGeom>
            <a:rect b="b" l="l" r="r" t="t"/>
            <a:pathLst>
              <a:path extrusionOk="0" h="21600" w="21533">
                <a:moveTo>
                  <a:pt x="1283" y="20020"/>
                </a:moveTo>
                <a:cubicBezTo>
                  <a:pt x="1212" y="19934"/>
                  <a:pt x="1132" y="19859"/>
                  <a:pt x="1042" y="19823"/>
                </a:cubicBezTo>
                <a:cubicBezTo>
                  <a:pt x="851" y="19724"/>
                  <a:pt x="651" y="19724"/>
                  <a:pt x="461" y="19823"/>
                </a:cubicBezTo>
                <a:cubicBezTo>
                  <a:pt x="371" y="19859"/>
                  <a:pt x="291" y="19934"/>
                  <a:pt x="221" y="20020"/>
                </a:cubicBezTo>
                <a:cubicBezTo>
                  <a:pt x="81" y="20193"/>
                  <a:pt x="0" y="20427"/>
                  <a:pt x="0" y="20674"/>
                </a:cubicBezTo>
                <a:cubicBezTo>
                  <a:pt x="0" y="20921"/>
                  <a:pt x="81" y="21155"/>
                  <a:pt x="221" y="21328"/>
                </a:cubicBezTo>
                <a:cubicBezTo>
                  <a:pt x="291" y="21414"/>
                  <a:pt x="371" y="21476"/>
                  <a:pt x="461" y="21526"/>
                </a:cubicBezTo>
                <a:cubicBezTo>
                  <a:pt x="561" y="21575"/>
                  <a:pt x="651" y="21600"/>
                  <a:pt x="752" y="21600"/>
                </a:cubicBezTo>
                <a:cubicBezTo>
                  <a:pt x="851" y="21600"/>
                  <a:pt x="941" y="21575"/>
                  <a:pt x="1042" y="21526"/>
                </a:cubicBezTo>
                <a:cubicBezTo>
                  <a:pt x="1132" y="21476"/>
                  <a:pt x="1212" y="21414"/>
                  <a:pt x="1283" y="21328"/>
                </a:cubicBezTo>
                <a:cubicBezTo>
                  <a:pt x="1423" y="21155"/>
                  <a:pt x="1503" y="20921"/>
                  <a:pt x="1503" y="20674"/>
                </a:cubicBezTo>
                <a:cubicBezTo>
                  <a:pt x="1503" y="20551"/>
                  <a:pt x="1482" y="20427"/>
                  <a:pt x="1442" y="20316"/>
                </a:cubicBezTo>
                <a:cubicBezTo>
                  <a:pt x="1402" y="20205"/>
                  <a:pt x="1352" y="20107"/>
                  <a:pt x="1283" y="20020"/>
                </a:cubicBezTo>
                <a:close/>
                <a:moveTo>
                  <a:pt x="18779" y="0"/>
                </a:moveTo>
                <a:lnTo>
                  <a:pt x="2755" y="0"/>
                </a:lnTo>
                <a:cubicBezTo>
                  <a:pt x="1236" y="0"/>
                  <a:pt x="0" y="1522"/>
                  <a:pt x="0" y="3394"/>
                </a:cubicBezTo>
                <a:lnTo>
                  <a:pt x="0" y="5863"/>
                </a:lnTo>
                <a:cubicBezTo>
                  <a:pt x="0" y="6374"/>
                  <a:pt x="337" y="6789"/>
                  <a:pt x="752" y="6789"/>
                </a:cubicBezTo>
                <a:cubicBezTo>
                  <a:pt x="1166" y="6789"/>
                  <a:pt x="1503" y="6374"/>
                  <a:pt x="1503" y="5863"/>
                </a:cubicBezTo>
                <a:lnTo>
                  <a:pt x="1503" y="3394"/>
                </a:lnTo>
                <a:cubicBezTo>
                  <a:pt x="1503" y="2543"/>
                  <a:pt x="2064" y="1851"/>
                  <a:pt x="2755" y="1851"/>
                </a:cubicBezTo>
                <a:lnTo>
                  <a:pt x="18779" y="1851"/>
                </a:lnTo>
                <a:cubicBezTo>
                  <a:pt x="19469" y="1851"/>
                  <a:pt x="20031" y="2543"/>
                  <a:pt x="20031" y="3394"/>
                </a:cubicBezTo>
                <a:lnTo>
                  <a:pt x="20031" y="18206"/>
                </a:lnTo>
                <a:cubicBezTo>
                  <a:pt x="20031" y="19057"/>
                  <a:pt x="19469" y="19749"/>
                  <a:pt x="18779" y="19749"/>
                </a:cubicBezTo>
                <a:lnTo>
                  <a:pt x="12770" y="19749"/>
                </a:lnTo>
                <a:cubicBezTo>
                  <a:pt x="12355" y="19749"/>
                  <a:pt x="12019" y="20163"/>
                  <a:pt x="12019" y="20674"/>
                </a:cubicBezTo>
                <a:cubicBezTo>
                  <a:pt x="12019" y="21185"/>
                  <a:pt x="12355" y="21600"/>
                  <a:pt x="12770" y="21600"/>
                </a:cubicBezTo>
                <a:lnTo>
                  <a:pt x="18779" y="21600"/>
                </a:lnTo>
                <a:cubicBezTo>
                  <a:pt x="20298" y="21600"/>
                  <a:pt x="21533" y="20078"/>
                  <a:pt x="21533" y="18206"/>
                </a:cubicBezTo>
                <a:lnTo>
                  <a:pt x="21533" y="3394"/>
                </a:lnTo>
                <a:cubicBezTo>
                  <a:pt x="21533" y="1522"/>
                  <a:pt x="20298" y="0"/>
                  <a:pt x="18779" y="0"/>
                </a:cubicBezTo>
                <a:close/>
                <a:moveTo>
                  <a:pt x="835" y="9941"/>
                </a:moveTo>
                <a:cubicBezTo>
                  <a:pt x="418" y="9887"/>
                  <a:pt x="50" y="10252"/>
                  <a:pt x="5" y="10759"/>
                </a:cubicBezTo>
                <a:cubicBezTo>
                  <a:pt x="-41" y="11267"/>
                  <a:pt x="257" y="11725"/>
                  <a:pt x="668" y="11782"/>
                </a:cubicBezTo>
                <a:cubicBezTo>
                  <a:pt x="4536" y="12312"/>
                  <a:pt x="7536" y="16011"/>
                  <a:pt x="7968" y="20777"/>
                </a:cubicBezTo>
                <a:cubicBezTo>
                  <a:pt x="8010" y="21250"/>
                  <a:pt x="8335" y="21600"/>
                  <a:pt x="8713" y="21600"/>
                </a:cubicBezTo>
                <a:cubicBezTo>
                  <a:pt x="8740" y="21600"/>
                  <a:pt x="8769" y="21598"/>
                  <a:pt x="8797" y="21595"/>
                </a:cubicBezTo>
                <a:cubicBezTo>
                  <a:pt x="9210" y="21538"/>
                  <a:pt x="9506" y="21080"/>
                  <a:pt x="9460" y="20572"/>
                </a:cubicBezTo>
                <a:cubicBezTo>
                  <a:pt x="8952" y="14939"/>
                  <a:pt x="5404" y="10568"/>
                  <a:pt x="835" y="9941"/>
                </a:cubicBezTo>
                <a:close/>
                <a:moveTo>
                  <a:pt x="901" y="14954"/>
                </a:moveTo>
                <a:cubicBezTo>
                  <a:pt x="501" y="14855"/>
                  <a:pt x="99" y="15174"/>
                  <a:pt x="15" y="15676"/>
                </a:cubicBezTo>
                <a:cubicBezTo>
                  <a:pt x="-67" y="16176"/>
                  <a:pt x="195" y="16666"/>
                  <a:pt x="602" y="16768"/>
                </a:cubicBezTo>
                <a:cubicBezTo>
                  <a:pt x="2276" y="17188"/>
                  <a:pt x="3580" y="18795"/>
                  <a:pt x="3922" y="20859"/>
                </a:cubicBezTo>
                <a:cubicBezTo>
                  <a:pt x="3995" y="21298"/>
                  <a:pt x="4308" y="21600"/>
                  <a:pt x="4657" y="21600"/>
                </a:cubicBezTo>
                <a:cubicBezTo>
                  <a:pt x="4707" y="21600"/>
                  <a:pt x="4758" y="21594"/>
                  <a:pt x="4809" y="21581"/>
                </a:cubicBezTo>
                <a:cubicBezTo>
                  <a:pt x="5214" y="21479"/>
                  <a:pt x="5477" y="20990"/>
                  <a:pt x="5393" y="20489"/>
                </a:cubicBezTo>
                <a:cubicBezTo>
                  <a:pt x="4931" y="17696"/>
                  <a:pt x="3167" y="15523"/>
                  <a:pt x="901" y="1495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8" name="Google Shape;688;p68"/>
          <p:cNvSpPr/>
          <p:nvPr/>
        </p:nvSpPr>
        <p:spPr>
          <a:xfrm>
            <a:off x="6598197" y="3901489"/>
            <a:ext cx="120852" cy="120852"/>
          </a:xfrm>
          <a:custGeom>
            <a:rect b="b" l="l" r="r" t="t"/>
            <a:pathLst>
              <a:path extrusionOk="0" h="21600" w="21600">
                <a:moveTo>
                  <a:pt x="2160" y="17280"/>
                </a:moveTo>
                <a:cubicBezTo>
                  <a:pt x="969" y="17280"/>
                  <a:pt x="0" y="18249"/>
                  <a:pt x="0" y="19440"/>
                </a:cubicBezTo>
                <a:cubicBezTo>
                  <a:pt x="0" y="20631"/>
                  <a:pt x="969" y="21600"/>
                  <a:pt x="2160" y="21600"/>
                </a:cubicBezTo>
                <a:cubicBezTo>
                  <a:pt x="3351" y="21600"/>
                  <a:pt x="4320" y="20631"/>
                  <a:pt x="4320" y="19440"/>
                </a:cubicBezTo>
                <a:cubicBezTo>
                  <a:pt x="4320" y="18249"/>
                  <a:pt x="3351" y="17280"/>
                  <a:pt x="2160" y="17280"/>
                </a:cubicBezTo>
                <a:close/>
                <a:moveTo>
                  <a:pt x="926" y="0"/>
                </a:moveTo>
                <a:cubicBezTo>
                  <a:pt x="415" y="0"/>
                  <a:pt x="0" y="415"/>
                  <a:pt x="0" y="926"/>
                </a:cubicBezTo>
                <a:cubicBezTo>
                  <a:pt x="0" y="1437"/>
                  <a:pt x="415" y="1851"/>
                  <a:pt x="926" y="1851"/>
                </a:cubicBezTo>
                <a:cubicBezTo>
                  <a:pt x="11305" y="1851"/>
                  <a:pt x="19749" y="10296"/>
                  <a:pt x="19749" y="20674"/>
                </a:cubicBezTo>
                <a:cubicBezTo>
                  <a:pt x="19749" y="21185"/>
                  <a:pt x="20163" y="21600"/>
                  <a:pt x="20674" y="21600"/>
                </a:cubicBezTo>
                <a:cubicBezTo>
                  <a:pt x="21185" y="21600"/>
                  <a:pt x="21600" y="21185"/>
                  <a:pt x="21600" y="20674"/>
                </a:cubicBezTo>
                <a:cubicBezTo>
                  <a:pt x="21600" y="9275"/>
                  <a:pt x="12326" y="0"/>
                  <a:pt x="926" y="0"/>
                </a:cubicBezTo>
                <a:close/>
                <a:moveTo>
                  <a:pt x="926" y="8640"/>
                </a:moveTo>
                <a:cubicBezTo>
                  <a:pt x="415" y="8640"/>
                  <a:pt x="0" y="9055"/>
                  <a:pt x="0" y="9566"/>
                </a:cubicBezTo>
                <a:cubicBezTo>
                  <a:pt x="0" y="10077"/>
                  <a:pt x="415" y="10491"/>
                  <a:pt x="926" y="10491"/>
                </a:cubicBezTo>
                <a:cubicBezTo>
                  <a:pt x="6540" y="10491"/>
                  <a:pt x="11109" y="15060"/>
                  <a:pt x="11109" y="20674"/>
                </a:cubicBezTo>
                <a:cubicBezTo>
                  <a:pt x="11109" y="21185"/>
                  <a:pt x="11523" y="21600"/>
                  <a:pt x="12034" y="21600"/>
                </a:cubicBezTo>
                <a:cubicBezTo>
                  <a:pt x="12545" y="21600"/>
                  <a:pt x="12960" y="21185"/>
                  <a:pt x="12960" y="20674"/>
                </a:cubicBezTo>
                <a:cubicBezTo>
                  <a:pt x="12960" y="14039"/>
                  <a:pt x="7561" y="8640"/>
                  <a:pt x="926" y="86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89" name="Google Shape;689;p68"/>
          <p:cNvSpPr/>
          <p:nvPr/>
        </p:nvSpPr>
        <p:spPr>
          <a:xfrm>
            <a:off x="1787063"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4" y="-274"/>
                  <a:pt x="5766" y="255"/>
                </a:cubicBezTo>
                <a:cubicBezTo>
                  <a:pt x="3779" y="785"/>
                  <a:pt x="2111" y="2083"/>
                  <a:pt x="1068" y="3910"/>
                </a:cubicBezTo>
                <a:cubicBezTo>
                  <a:pt x="26" y="5737"/>
                  <a:pt x="-266" y="7874"/>
                  <a:pt x="247" y="9927"/>
                </a:cubicBezTo>
                <a:cubicBezTo>
                  <a:pt x="661" y="11580"/>
                  <a:pt x="1599" y="13078"/>
                  <a:pt x="2891" y="14145"/>
                </a:cubicBezTo>
                <a:cubicBezTo>
                  <a:pt x="3175"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1" y="1132"/>
                  <a:pt x="9456"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15201"/>
                </a:lnTo>
                <a:cubicBezTo>
                  <a:pt x="9669" y="15577"/>
                  <a:pt x="9964" y="15882"/>
                  <a:pt x="10328" y="15882"/>
                </a:cubicBezTo>
                <a:cubicBezTo>
                  <a:pt x="10691" y="15882"/>
                  <a:pt x="10986" y="15577"/>
                  <a:pt x="10986" y="15201"/>
                </a:cubicBezTo>
                <a:lnTo>
                  <a:pt x="10986" y="13386"/>
                </a:lnTo>
                <a:cubicBezTo>
                  <a:pt x="10986" y="13011"/>
                  <a:pt x="10691" y="12706"/>
                  <a:pt x="10328" y="12706"/>
                </a:cubicBezTo>
                <a:close/>
                <a:moveTo>
                  <a:pt x="10328" y="18150"/>
                </a:moveTo>
                <a:cubicBezTo>
                  <a:pt x="9964" y="18150"/>
                  <a:pt x="9669" y="18455"/>
                  <a:pt x="9669" y="18831"/>
                </a:cubicBezTo>
                <a:lnTo>
                  <a:pt x="9669" y="20645"/>
                </a:lnTo>
                <a:cubicBezTo>
                  <a:pt x="9669" y="21021"/>
                  <a:pt x="9964" y="21326"/>
                  <a:pt x="10328" y="21326"/>
                </a:cubicBezTo>
                <a:cubicBezTo>
                  <a:pt x="10691" y="21326"/>
                  <a:pt x="10986" y="21021"/>
                  <a:pt x="10986" y="20645"/>
                </a:cubicBezTo>
                <a:lnTo>
                  <a:pt x="10986" y="18831"/>
                </a:lnTo>
                <a:cubicBezTo>
                  <a:pt x="10986" y="18455"/>
                  <a:pt x="10691" y="18150"/>
                  <a:pt x="10328" y="18150"/>
                </a:cubicBezTo>
                <a:close/>
                <a:moveTo>
                  <a:pt x="13840" y="10891"/>
                </a:moveTo>
                <a:cubicBezTo>
                  <a:pt x="13477" y="10891"/>
                  <a:pt x="13182" y="11196"/>
                  <a:pt x="13182" y="11572"/>
                </a:cubicBezTo>
                <a:lnTo>
                  <a:pt x="13182" y="13386"/>
                </a:lnTo>
                <a:cubicBezTo>
                  <a:pt x="13182" y="13762"/>
                  <a:pt x="13477" y="14067"/>
                  <a:pt x="13840" y="14067"/>
                </a:cubicBezTo>
                <a:cubicBezTo>
                  <a:pt x="14204" y="14067"/>
                  <a:pt x="14499" y="13762"/>
                  <a:pt x="14499" y="13386"/>
                </a:cubicBezTo>
                <a:lnTo>
                  <a:pt x="14499" y="11572"/>
                </a:lnTo>
                <a:cubicBezTo>
                  <a:pt x="14499" y="11196"/>
                  <a:pt x="14204" y="10891"/>
                  <a:pt x="13840" y="10891"/>
                </a:cubicBezTo>
                <a:close/>
                <a:moveTo>
                  <a:pt x="13840" y="16335"/>
                </a:moveTo>
                <a:cubicBezTo>
                  <a:pt x="13477" y="16335"/>
                  <a:pt x="13182" y="16640"/>
                  <a:pt x="13182" y="17016"/>
                </a:cubicBezTo>
                <a:lnTo>
                  <a:pt x="13182" y="18831"/>
                </a:lnTo>
                <a:cubicBezTo>
                  <a:pt x="13182" y="19206"/>
                  <a:pt x="13477" y="19511"/>
                  <a:pt x="13840" y="19511"/>
                </a:cubicBezTo>
                <a:cubicBezTo>
                  <a:pt x="14204" y="19511"/>
                  <a:pt x="14499" y="19206"/>
                  <a:pt x="14499" y="18831"/>
                </a:cubicBezTo>
                <a:lnTo>
                  <a:pt x="14499" y="17016"/>
                </a:lnTo>
                <a:cubicBezTo>
                  <a:pt x="14499" y="16640"/>
                  <a:pt x="14204" y="16335"/>
                  <a:pt x="13840" y="16335"/>
                </a:cubicBezTo>
                <a:close/>
                <a:moveTo>
                  <a:pt x="6815" y="10891"/>
                </a:moveTo>
                <a:cubicBezTo>
                  <a:pt x="6451" y="10891"/>
                  <a:pt x="6156" y="11196"/>
                  <a:pt x="6156" y="11572"/>
                </a:cubicBezTo>
                <a:lnTo>
                  <a:pt x="6156" y="13386"/>
                </a:lnTo>
                <a:cubicBezTo>
                  <a:pt x="6156" y="13762"/>
                  <a:pt x="6451" y="14067"/>
                  <a:pt x="6815" y="14067"/>
                </a:cubicBezTo>
                <a:cubicBezTo>
                  <a:pt x="7178" y="14067"/>
                  <a:pt x="7473" y="13762"/>
                  <a:pt x="7473" y="13386"/>
                </a:cubicBezTo>
                <a:lnTo>
                  <a:pt x="7473" y="11572"/>
                </a:lnTo>
                <a:cubicBezTo>
                  <a:pt x="7473" y="11196"/>
                  <a:pt x="7178" y="10891"/>
                  <a:pt x="6815" y="10891"/>
                </a:cubicBezTo>
                <a:close/>
                <a:moveTo>
                  <a:pt x="6815" y="16335"/>
                </a:moveTo>
                <a:cubicBezTo>
                  <a:pt x="6451" y="16335"/>
                  <a:pt x="6156" y="16640"/>
                  <a:pt x="6156" y="17016"/>
                </a:cubicBezTo>
                <a:lnTo>
                  <a:pt x="6156" y="18831"/>
                </a:lnTo>
                <a:cubicBezTo>
                  <a:pt x="6156" y="19206"/>
                  <a:pt x="6451" y="19511"/>
                  <a:pt x="6815" y="19511"/>
                </a:cubicBezTo>
                <a:cubicBezTo>
                  <a:pt x="7178" y="19511"/>
                  <a:pt x="7473" y="19206"/>
                  <a:pt x="7473" y="18831"/>
                </a:cubicBezTo>
                <a:lnTo>
                  <a:pt x="7473" y="17016"/>
                </a:lnTo>
                <a:cubicBezTo>
                  <a:pt x="7473" y="16640"/>
                  <a:pt x="7178" y="16335"/>
                  <a:pt x="6815" y="1633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0" name="Google Shape;690;p68"/>
          <p:cNvSpPr/>
          <p:nvPr/>
        </p:nvSpPr>
        <p:spPr>
          <a:xfrm>
            <a:off x="2320390" y="4414102"/>
            <a:ext cx="162388" cy="162291"/>
          </a:xfrm>
          <a:custGeom>
            <a:rect b="b" l="l" r="r" t="t"/>
            <a:pathLst>
              <a:path extrusionOk="0" h="21326" w="21158">
                <a:moveTo>
                  <a:pt x="13279" y="14520"/>
                </a:moveTo>
                <a:lnTo>
                  <a:pt x="9142" y="14520"/>
                </a:lnTo>
                <a:lnTo>
                  <a:pt x="12041" y="10134"/>
                </a:lnTo>
                <a:cubicBezTo>
                  <a:pt x="12248" y="9821"/>
                  <a:pt x="12164" y="9399"/>
                  <a:pt x="11854" y="9190"/>
                </a:cubicBezTo>
                <a:cubicBezTo>
                  <a:pt x="11544" y="8981"/>
                  <a:pt x="11125" y="9067"/>
                  <a:pt x="10919" y="9379"/>
                </a:cubicBezTo>
                <a:lnTo>
                  <a:pt x="7320" y="14824"/>
                </a:lnTo>
                <a:cubicBezTo>
                  <a:pt x="7182" y="15032"/>
                  <a:pt x="7169" y="15301"/>
                  <a:pt x="7286" y="15522"/>
                </a:cubicBezTo>
                <a:cubicBezTo>
                  <a:pt x="7404" y="15743"/>
                  <a:pt x="7633" y="15882"/>
                  <a:pt x="7881" y="15882"/>
                </a:cubicBezTo>
                <a:lnTo>
                  <a:pt x="12019" y="15882"/>
                </a:lnTo>
                <a:lnTo>
                  <a:pt x="9119" y="20268"/>
                </a:lnTo>
                <a:cubicBezTo>
                  <a:pt x="8912" y="20581"/>
                  <a:pt x="8996" y="21003"/>
                  <a:pt x="9306" y="21212"/>
                </a:cubicBezTo>
                <a:cubicBezTo>
                  <a:pt x="9421" y="21289"/>
                  <a:pt x="9551" y="21326"/>
                  <a:pt x="9680" y="21326"/>
                </a:cubicBezTo>
                <a:cubicBezTo>
                  <a:pt x="9898" y="21326"/>
                  <a:pt x="10112" y="21220"/>
                  <a:pt x="10242" y="21023"/>
                </a:cubicBezTo>
                <a:lnTo>
                  <a:pt x="13841" y="15579"/>
                </a:lnTo>
                <a:cubicBezTo>
                  <a:pt x="13979" y="15370"/>
                  <a:pt x="13992" y="15101"/>
                  <a:pt x="13874" y="14880"/>
                </a:cubicBezTo>
                <a:cubicBezTo>
                  <a:pt x="13757" y="14659"/>
                  <a:pt x="13528" y="14520"/>
                  <a:pt x="13279" y="14520"/>
                </a:cubicBezTo>
                <a:close/>
                <a:moveTo>
                  <a:pt x="21053" y="9626"/>
                </a:moveTo>
                <a:cubicBezTo>
                  <a:pt x="20565" y="7203"/>
                  <a:pt x="18433" y="5446"/>
                  <a:pt x="15984" y="5446"/>
                </a:cubicBezTo>
                <a:lnTo>
                  <a:pt x="15349" y="5446"/>
                </a:lnTo>
                <a:cubicBezTo>
                  <a:pt x="14752" y="3618"/>
                  <a:pt x="13533" y="2089"/>
                  <a:pt x="11874" y="1103"/>
                </a:cubicBezTo>
                <a:cubicBezTo>
                  <a:pt x="10062" y="26"/>
                  <a:pt x="7944" y="-274"/>
                  <a:pt x="5907" y="255"/>
                </a:cubicBezTo>
                <a:cubicBezTo>
                  <a:pt x="3871" y="785"/>
                  <a:pt x="2162" y="2084"/>
                  <a:pt x="1094" y="3911"/>
                </a:cubicBezTo>
                <a:cubicBezTo>
                  <a:pt x="26" y="5738"/>
                  <a:pt x="-272" y="7875"/>
                  <a:pt x="254" y="9928"/>
                </a:cubicBezTo>
                <a:cubicBezTo>
                  <a:pt x="792" y="12030"/>
                  <a:pt x="2181" y="13838"/>
                  <a:pt x="4064" y="14889"/>
                </a:cubicBezTo>
                <a:cubicBezTo>
                  <a:pt x="4390" y="15070"/>
                  <a:pt x="4800" y="14952"/>
                  <a:pt x="4981" y="14623"/>
                </a:cubicBezTo>
                <a:cubicBezTo>
                  <a:pt x="5161" y="14295"/>
                  <a:pt x="5043" y="13880"/>
                  <a:pt x="4717" y="13698"/>
                </a:cubicBezTo>
                <a:cubicBezTo>
                  <a:pt x="3157" y="12827"/>
                  <a:pt x="2006" y="11329"/>
                  <a:pt x="1560" y="9588"/>
                </a:cubicBezTo>
                <a:cubicBezTo>
                  <a:pt x="1125" y="7886"/>
                  <a:pt x="1372" y="6115"/>
                  <a:pt x="2257" y="4602"/>
                </a:cubicBezTo>
                <a:cubicBezTo>
                  <a:pt x="3141" y="3088"/>
                  <a:pt x="4558" y="2012"/>
                  <a:pt x="6245" y="1573"/>
                </a:cubicBezTo>
                <a:cubicBezTo>
                  <a:pt x="9729" y="667"/>
                  <a:pt x="13292" y="2785"/>
                  <a:pt x="14191" y="6297"/>
                </a:cubicBezTo>
                <a:cubicBezTo>
                  <a:pt x="14268" y="6598"/>
                  <a:pt x="14537" y="6808"/>
                  <a:pt x="14845" y="6808"/>
                </a:cubicBezTo>
                <a:lnTo>
                  <a:pt x="15983" y="6808"/>
                </a:lnTo>
                <a:cubicBezTo>
                  <a:pt x="17794" y="6808"/>
                  <a:pt x="19370" y="8106"/>
                  <a:pt x="19730" y="9897"/>
                </a:cubicBezTo>
                <a:cubicBezTo>
                  <a:pt x="19934" y="10906"/>
                  <a:pt x="19735" y="11935"/>
                  <a:pt x="19171" y="12794"/>
                </a:cubicBezTo>
                <a:cubicBezTo>
                  <a:pt x="18607" y="13653"/>
                  <a:pt x="17745" y="14238"/>
                  <a:pt x="16744" y="14443"/>
                </a:cubicBezTo>
                <a:cubicBezTo>
                  <a:pt x="16379" y="14518"/>
                  <a:pt x="16143" y="14877"/>
                  <a:pt x="16217" y="15246"/>
                </a:cubicBezTo>
                <a:cubicBezTo>
                  <a:pt x="16282" y="15568"/>
                  <a:pt x="16563" y="15791"/>
                  <a:pt x="16877" y="15791"/>
                </a:cubicBezTo>
                <a:cubicBezTo>
                  <a:pt x="16922" y="15791"/>
                  <a:pt x="16967" y="15786"/>
                  <a:pt x="17013" y="15777"/>
                </a:cubicBezTo>
                <a:cubicBezTo>
                  <a:pt x="18367" y="15500"/>
                  <a:pt x="19533" y="14707"/>
                  <a:pt x="20296" y="13546"/>
                </a:cubicBezTo>
                <a:cubicBezTo>
                  <a:pt x="21059" y="12384"/>
                  <a:pt x="21328" y="10992"/>
                  <a:pt x="21053" y="96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1" name="Google Shape;691;p68"/>
          <p:cNvSpPr/>
          <p:nvPr/>
        </p:nvSpPr>
        <p:spPr>
          <a:xfrm>
            <a:off x="1520400"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3" y="-274"/>
                  <a:pt x="5766" y="255"/>
                </a:cubicBezTo>
                <a:cubicBezTo>
                  <a:pt x="3779" y="785"/>
                  <a:pt x="2111" y="2083"/>
                  <a:pt x="1068" y="3910"/>
                </a:cubicBezTo>
                <a:cubicBezTo>
                  <a:pt x="26" y="5737"/>
                  <a:pt x="-266" y="7874"/>
                  <a:pt x="247" y="9927"/>
                </a:cubicBezTo>
                <a:cubicBezTo>
                  <a:pt x="661" y="11580"/>
                  <a:pt x="1599" y="13078"/>
                  <a:pt x="2891" y="14145"/>
                </a:cubicBezTo>
                <a:cubicBezTo>
                  <a:pt x="3174"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2" y="1132"/>
                  <a:pt x="9455"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20645"/>
                </a:lnTo>
                <a:cubicBezTo>
                  <a:pt x="9669" y="21021"/>
                  <a:pt x="9964" y="21326"/>
                  <a:pt x="10328" y="21326"/>
                </a:cubicBezTo>
                <a:cubicBezTo>
                  <a:pt x="10691" y="21326"/>
                  <a:pt x="10986" y="21021"/>
                  <a:pt x="10986" y="20645"/>
                </a:cubicBezTo>
                <a:lnTo>
                  <a:pt x="10986" y="13386"/>
                </a:lnTo>
                <a:cubicBezTo>
                  <a:pt x="10986" y="13011"/>
                  <a:pt x="10691" y="12706"/>
                  <a:pt x="10328" y="12706"/>
                </a:cubicBezTo>
                <a:close/>
                <a:moveTo>
                  <a:pt x="6815" y="10891"/>
                </a:moveTo>
                <a:cubicBezTo>
                  <a:pt x="6451" y="10891"/>
                  <a:pt x="6156" y="11196"/>
                  <a:pt x="6156" y="11572"/>
                </a:cubicBezTo>
                <a:lnTo>
                  <a:pt x="6156" y="18831"/>
                </a:lnTo>
                <a:cubicBezTo>
                  <a:pt x="6156" y="19206"/>
                  <a:pt x="6451" y="19511"/>
                  <a:pt x="6815" y="19511"/>
                </a:cubicBezTo>
                <a:cubicBezTo>
                  <a:pt x="7178" y="19511"/>
                  <a:pt x="7473" y="19206"/>
                  <a:pt x="7473" y="18831"/>
                </a:cubicBezTo>
                <a:lnTo>
                  <a:pt x="7473" y="11572"/>
                </a:lnTo>
                <a:cubicBezTo>
                  <a:pt x="7473" y="11196"/>
                  <a:pt x="7178" y="10891"/>
                  <a:pt x="6815" y="10891"/>
                </a:cubicBezTo>
                <a:close/>
                <a:moveTo>
                  <a:pt x="13840" y="10891"/>
                </a:moveTo>
                <a:cubicBezTo>
                  <a:pt x="13477" y="10891"/>
                  <a:pt x="13182" y="11196"/>
                  <a:pt x="13182" y="11572"/>
                </a:cubicBezTo>
                <a:lnTo>
                  <a:pt x="13182" y="18831"/>
                </a:lnTo>
                <a:cubicBezTo>
                  <a:pt x="13182" y="19206"/>
                  <a:pt x="13477" y="19511"/>
                  <a:pt x="13840" y="19511"/>
                </a:cubicBezTo>
                <a:cubicBezTo>
                  <a:pt x="14204" y="19511"/>
                  <a:pt x="14499" y="19206"/>
                  <a:pt x="14499" y="18831"/>
                </a:cubicBezTo>
                <a:lnTo>
                  <a:pt x="14499" y="11572"/>
                </a:lnTo>
                <a:cubicBezTo>
                  <a:pt x="14499" y="11196"/>
                  <a:pt x="14204" y="10891"/>
                  <a:pt x="13840" y="1089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2" name="Google Shape;692;p68"/>
          <p:cNvSpPr/>
          <p:nvPr/>
        </p:nvSpPr>
        <p:spPr>
          <a:xfrm>
            <a:off x="2053727" y="4421007"/>
            <a:ext cx="162290" cy="149007"/>
          </a:xfrm>
          <a:custGeom>
            <a:rect b="b" l="l" r="r" t="t"/>
            <a:pathLst>
              <a:path extrusionOk="0" h="21302" w="20641">
                <a:moveTo>
                  <a:pt x="14356" y="17937"/>
                </a:moveTo>
                <a:cubicBezTo>
                  <a:pt x="14076" y="17633"/>
                  <a:pt x="13592" y="17633"/>
                  <a:pt x="13332" y="17937"/>
                </a:cubicBezTo>
                <a:cubicBezTo>
                  <a:pt x="13264" y="18013"/>
                  <a:pt x="13206" y="18099"/>
                  <a:pt x="13167" y="18198"/>
                </a:cubicBezTo>
                <a:cubicBezTo>
                  <a:pt x="13138" y="18306"/>
                  <a:pt x="13119" y="18404"/>
                  <a:pt x="13119" y="18513"/>
                </a:cubicBezTo>
                <a:cubicBezTo>
                  <a:pt x="13119" y="18729"/>
                  <a:pt x="13196" y="18936"/>
                  <a:pt x="13332" y="19088"/>
                </a:cubicBezTo>
                <a:cubicBezTo>
                  <a:pt x="13457" y="19240"/>
                  <a:pt x="13650" y="19327"/>
                  <a:pt x="13843" y="19327"/>
                </a:cubicBezTo>
                <a:cubicBezTo>
                  <a:pt x="14027" y="19327"/>
                  <a:pt x="14220" y="19240"/>
                  <a:pt x="14356" y="19088"/>
                </a:cubicBezTo>
                <a:cubicBezTo>
                  <a:pt x="14413" y="19012"/>
                  <a:pt x="14471" y="18925"/>
                  <a:pt x="14510" y="18828"/>
                </a:cubicBezTo>
                <a:cubicBezTo>
                  <a:pt x="14549" y="18729"/>
                  <a:pt x="14568" y="18621"/>
                  <a:pt x="14568" y="18513"/>
                </a:cubicBezTo>
                <a:cubicBezTo>
                  <a:pt x="14568" y="18404"/>
                  <a:pt x="14549" y="18306"/>
                  <a:pt x="14510" y="18198"/>
                </a:cubicBezTo>
                <a:cubicBezTo>
                  <a:pt x="14471" y="18099"/>
                  <a:pt x="14423" y="18013"/>
                  <a:pt x="14356" y="17937"/>
                </a:cubicBezTo>
                <a:close/>
                <a:moveTo>
                  <a:pt x="14356" y="13988"/>
                </a:moveTo>
                <a:cubicBezTo>
                  <a:pt x="14152" y="13760"/>
                  <a:pt x="13824" y="13684"/>
                  <a:pt x="13563" y="13815"/>
                </a:cubicBezTo>
                <a:cubicBezTo>
                  <a:pt x="13476" y="13858"/>
                  <a:pt x="13399" y="13912"/>
                  <a:pt x="13332" y="13988"/>
                </a:cubicBezTo>
                <a:cubicBezTo>
                  <a:pt x="13264" y="14064"/>
                  <a:pt x="13206" y="14151"/>
                  <a:pt x="13167" y="14249"/>
                </a:cubicBezTo>
                <a:cubicBezTo>
                  <a:pt x="13138" y="14358"/>
                  <a:pt x="13119" y="14455"/>
                  <a:pt x="13119" y="14564"/>
                </a:cubicBezTo>
                <a:cubicBezTo>
                  <a:pt x="13119" y="14672"/>
                  <a:pt x="13138" y="14781"/>
                  <a:pt x="13167" y="14879"/>
                </a:cubicBezTo>
                <a:cubicBezTo>
                  <a:pt x="13206" y="14977"/>
                  <a:pt x="13264" y="15063"/>
                  <a:pt x="13332" y="15139"/>
                </a:cubicBezTo>
                <a:cubicBezTo>
                  <a:pt x="13399" y="15215"/>
                  <a:pt x="13476" y="15280"/>
                  <a:pt x="13563" y="15313"/>
                </a:cubicBezTo>
                <a:cubicBezTo>
                  <a:pt x="13650" y="15357"/>
                  <a:pt x="13747" y="15378"/>
                  <a:pt x="13843" y="15378"/>
                </a:cubicBezTo>
                <a:cubicBezTo>
                  <a:pt x="14027" y="15378"/>
                  <a:pt x="14220" y="15291"/>
                  <a:pt x="14356" y="15139"/>
                </a:cubicBezTo>
                <a:cubicBezTo>
                  <a:pt x="14413" y="15063"/>
                  <a:pt x="14471" y="14977"/>
                  <a:pt x="14510" y="14879"/>
                </a:cubicBezTo>
                <a:cubicBezTo>
                  <a:pt x="14549" y="14781"/>
                  <a:pt x="14568" y="14672"/>
                  <a:pt x="14568" y="14564"/>
                </a:cubicBezTo>
                <a:cubicBezTo>
                  <a:pt x="14568" y="14455"/>
                  <a:pt x="14549" y="14358"/>
                  <a:pt x="14510" y="14249"/>
                </a:cubicBezTo>
                <a:cubicBezTo>
                  <a:pt x="14471" y="14151"/>
                  <a:pt x="14423" y="14064"/>
                  <a:pt x="14356" y="13988"/>
                </a:cubicBezTo>
                <a:close/>
                <a:moveTo>
                  <a:pt x="10601" y="19738"/>
                </a:moveTo>
                <a:cubicBezTo>
                  <a:pt x="10427" y="19651"/>
                  <a:pt x="10224" y="19651"/>
                  <a:pt x="10050" y="19738"/>
                </a:cubicBezTo>
                <a:cubicBezTo>
                  <a:pt x="9964" y="19781"/>
                  <a:pt x="9877" y="19836"/>
                  <a:pt x="9819" y="19912"/>
                </a:cubicBezTo>
                <a:cubicBezTo>
                  <a:pt x="9751" y="19988"/>
                  <a:pt x="9693" y="20074"/>
                  <a:pt x="9655" y="20173"/>
                </a:cubicBezTo>
                <a:cubicBezTo>
                  <a:pt x="9625" y="20281"/>
                  <a:pt x="9606" y="20379"/>
                  <a:pt x="9606" y="20488"/>
                </a:cubicBezTo>
                <a:cubicBezTo>
                  <a:pt x="9606" y="20596"/>
                  <a:pt x="9625" y="20704"/>
                  <a:pt x="9655" y="20802"/>
                </a:cubicBezTo>
                <a:cubicBezTo>
                  <a:pt x="9693" y="20900"/>
                  <a:pt x="9751" y="20987"/>
                  <a:pt x="9819" y="21063"/>
                </a:cubicBezTo>
                <a:cubicBezTo>
                  <a:pt x="9954" y="21215"/>
                  <a:pt x="10138" y="21302"/>
                  <a:pt x="10331" y="21302"/>
                </a:cubicBezTo>
                <a:cubicBezTo>
                  <a:pt x="10417" y="21302"/>
                  <a:pt x="10514" y="21280"/>
                  <a:pt x="10601" y="21237"/>
                </a:cubicBezTo>
                <a:cubicBezTo>
                  <a:pt x="10688" y="21204"/>
                  <a:pt x="10775" y="21139"/>
                  <a:pt x="10843" y="21063"/>
                </a:cubicBezTo>
                <a:cubicBezTo>
                  <a:pt x="10978" y="20911"/>
                  <a:pt x="11055" y="20704"/>
                  <a:pt x="11055" y="20488"/>
                </a:cubicBezTo>
                <a:cubicBezTo>
                  <a:pt x="11055" y="20270"/>
                  <a:pt x="10978" y="20064"/>
                  <a:pt x="10843" y="19912"/>
                </a:cubicBezTo>
                <a:cubicBezTo>
                  <a:pt x="10775" y="19836"/>
                  <a:pt x="10697" y="19781"/>
                  <a:pt x="10601" y="19738"/>
                </a:cubicBezTo>
                <a:close/>
                <a:moveTo>
                  <a:pt x="10843" y="15963"/>
                </a:moveTo>
                <a:cubicBezTo>
                  <a:pt x="10775" y="15887"/>
                  <a:pt x="10688" y="15832"/>
                  <a:pt x="10601" y="15789"/>
                </a:cubicBezTo>
                <a:cubicBezTo>
                  <a:pt x="10340" y="15659"/>
                  <a:pt x="10012" y="15735"/>
                  <a:pt x="9819" y="15963"/>
                </a:cubicBezTo>
                <a:cubicBezTo>
                  <a:pt x="9751" y="16039"/>
                  <a:pt x="9693" y="16125"/>
                  <a:pt x="9655" y="16223"/>
                </a:cubicBezTo>
                <a:cubicBezTo>
                  <a:pt x="9625" y="16332"/>
                  <a:pt x="9606" y="16430"/>
                  <a:pt x="9606" y="16539"/>
                </a:cubicBezTo>
                <a:cubicBezTo>
                  <a:pt x="9606" y="16647"/>
                  <a:pt x="9625" y="16755"/>
                  <a:pt x="9655" y="16853"/>
                </a:cubicBezTo>
                <a:cubicBezTo>
                  <a:pt x="9693" y="16951"/>
                  <a:pt x="9751" y="17038"/>
                  <a:pt x="9819" y="17114"/>
                </a:cubicBezTo>
                <a:cubicBezTo>
                  <a:pt x="9877" y="17190"/>
                  <a:pt x="9964" y="17255"/>
                  <a:pt x="10050" y="17288"/>
                </a:cubicBezTo>
                <a:cubicBezTo>
                  <a:pt x="10138" y="17331"/>
                  <a:pt x="10234" y="17353"/>
                  <a:pt x="10331" y="17353"/>
                </a:cubicBezTo>
                <a:cubicBezTo>
                  <a:pt x="10417" y="17353"/>
                  <a:pt x="10514" y="17331"/>
                  <a:pt x="10601" y="17288"/>
                </a:cubicBezTo>
                <a:cubicBezTo>
                  <a:pt x="10688" y="17255"/>
                  <a:pt x="10775" y="17190"/>
                  <a:pt x="10843" y="17114"/>
                </a:cubicBezTo>
                <a:cubicBezTo>
                  <a:pt x="10978" y="16962"/>
                  <a:pt x="11055" y="16755"/>
                  <a:pt x="11055" y="16539"/>
                </a:cubicBezTo>
                <a:cubicBezTo>
                  <a:pt x="11055" y="16430"/>
                  <a:pt x="11036" y="16332"/>
                  <a:pt x="10997" y="16223"/>
                </a:cubicBezTo>
                <a:cubicBezTo>
                  <a:pt x="10958" y="16125"/>
                  <a:pt x="10910" y="16039"/>
                  <a:pt x="10843" y="15963"/>
                </a:cubicBezTo>
                <a:close/>
                <a:moveTo>
                  <a:pt x="7330" y="17937"/>
                </a:moveTo>
                <a:cubicBezTo>
                  <a:pt x="7262" y="17861"/>
                  <a:pt x="7175" y="17807"/>
                  <a:pt x="7088" y="17764"/>
                </a:cubicBezTo>
                <a:cubicBezTo>
                  <a:pt x="6914" y="17677"/>
                  <a:pt x="6712" y="17677"/>
                  <a:pt x="6537" y="17764"/>
                </a:cubicBezTo>
                <a:cubicBezTo>
                  <a:pt x="6451" y="17807"/>
                  <a:pt x="6364" y="17861"/>
                  <a:pt x="6306" y="17937"/>
                </a:cubicBezTo>
                <a:cubicBezTo>
                  <a:pt x="6238" y="18014"/>
                  <a:pt x="6180" y="18100"/>
                  <a:pt x="6142" y="18198"/>
                </a:cubicBezTo>
                <a:cubicBezTo>
                  <a:pt x="6112" y="18307"/>
                  <a:pt x="6093" y="18404"/>
                  <a:pt x="6093" y="18513"/>
                </a:cubicBezTo>
                <a:cubicBezTo>
                  <a:pt x="6093" y="18730"/>
                  <a:pt x="6170" y="18936"/>
                  <a:pt x="6306" y="19088"/>
                </a:cubicBezTo>
                <a:cubicBezTo>
                  <a:pt x="6364" y="19164"/>
                  <a:pt x="6451" y="19229"/>
                  <a:pt x="6537" y="19262"/>
                </a:cubicBezTo>
                <a:cubicBezTo>
                  <a:pt x="6625" y="19306"/>
                  <a:pt x="6721" y="19328"/>
                  <a:pt x="6818" y="19328"/>
                </a:cubicBezTo>
                <a:cubicBezTo>
                  <a:pt x="6904" y="19328"/>
                  <a:pt x="7001" y="19306"/>
                  <a:pt x="7088" y="19262"/>
                </a:cubicBezTo>
                <a:cubicBezTo>
                  <a:pt x="7175" y="19229"/>
                  <a:pt x="7262" y="19164"/>
                  <a:pt x="7330" y="19088"/>
                </a:cubicBezTo>
                <a:cubicBezTo>
                  <a:pt x="7387" y="19013"/>
                  <a:pt x="7445" y="18926"/>
                  <a:pt x="7484" y="18828"/>
                </a:cubicBezTo>
                <a:cubicBezTo>
                  <a:pt x="7523" y="18730"/>
                  <a:pt x="7542" y="18621"/>
                  <a:pt x="7542" y="18513"/>
                </a:cubicBezTo>
                <a:cubicBezTo>
                  <a:pt x="7542" y="18404"/>
                  <a:pt x="7523" y="18307"/>
                  <a:pt x="7484" y="18198"/>
                </a:cubicBezTo>
                <a:cubicBezTo>
                  <a:pt x="7445" y="18100"/>
                  <a:pt x="7397" y="18014"/>
                  <a:pt x="7330" y="17937"/>
                </a:cubicBezTo>
                <a:close/>
                <a:moveTo>
                  <a:pt x="7330" y="13988"/>
                </a:moveTo>
                <a:cubicBezTo>
                  <a:pt x="7127" y="13760"/>
                  <a:pt x="6798" y="13684"/>
                  <a:pt x="6537" y="13815"/>
                </a:cubicBezTo>
                <a:cubicBezTo>
                  <a:pt x="6451" y="13858"/>
                  <a:pt x="6373" y="13912"/>
                  <a:pt x="6306" y="13988"/>
                </a:cubicBezTo>
                <a:cubicBezTo>
                  <a:pt x="6238" y="14064"/>
                  <a:pt x="6180" y="14151"/>
                  <a:pt x="6142" y="14249"/>
                </a:cubicBezTo>
                <a:cubicBezTo>
                  <a:pt x="6112" y="14358"/>
                  <a:pt x="6093" y="14455"/>
                  <a:pt x="6093" y="14564"/>
                </a:cubicBezTo>
                <a:cubicBezTo>
                  <a:pt x="6093" y="14672"/>
                  <a:pt x="6112" y="14781"/>
                  <a:pt x="6142" y="14879"/>
                </a:cubicBezTo>
                <a:cubicBezTo>
                  <a:pt x="6180" y="14977"/>
                  <a:pt x="6238" y="15063"/>
                  <a:pt x="6306" y="15139"/>
                </a:cubicBezTo>
                <a:cubicBezTo>
                  <a:pt x="6373" y="15215"/>
                  <a:pt x="6451" y="15280"/>
                  <a:pt x="6537" y="15313"/>
                </a:cubicBezTo>
                <a:cubicBezTo>
                  <a:pt x="6625" y="15357"/>
                  <a:pt x="6721" y="15378"/>
                  <a:pt x="6818" y="15378"/>
                </a:cubicBezTo>
                <a:cubicBezTo>
                  <a:pt x="7001" y="15378"/>
                  <a:pt x="7195" y="15291"/>
                  <a:pt x="7330" y="15139"/>
                </a:cubicBezTo>
                <a:cubicBezTo>
                  <a:pt x="7387" y="15063"/>
                  <a:pt x="7445" y="14977"/>
                  <a:pt x="7484" y="14879"/>
                </a:cubicBezTo>
                <a:cubicBezTo>
                  <a:pt x="7523" y="14781"/>
                  <a:pt x="7542" y="14672"/>
                  <a:pt x="7542" y="14564"/>
                </a:cubicBezTo>
                <a:cubicBezTo>
                  <a:pt x="7542" y="14455"/>
                  <a:pt x="7523" y="14358"/>
                  <a:pt x="7484" y="14249"/>
                </a:cubicBezTo>
                <a:cubicBezTo>
                  <a:pt x="7445" y="14151"/>
                  <a:pt x="7397" y="14064"/>
                  <a:pt x="7330" y="13988"/>
                </a:cubicBezTo>
                <a:close/>
                <a:moveTo>
                  <a:pt x="20217" y="9326"/>
                </a:moveTo>
                <a:cubicBezTo>
                  <a:pt x="19414" y="7263"/>
                  <a:pt x="17600" y="5929"/>
                  <a:pt x="15597" y="5927"/>
                </a:cubicBezTo>
                <a:lnTo>
                  <a:pt x="14983" y="5927"/>
                </a:lnTo>
                <a:cubicBezTo>
                  <a:pt x="14400" y="3938"/>
                  <a:pt x="13210" y="2274"/>
                  <a:pt x="11590" y="1200"/>
                </a:cubicBezTo>
                <a:cubicBezTo>
                  <a:pt x="9822" y="28"/>
                  <a:pt x="7754" y="-298"/>
                  <a:pt x="5766" y="278"/>
                </a:cubicBezTo>
                <a:cubicBezTo>
                  <a:pt x="3779" y="855"/>
                  <a:pt x="2111" y="2267"/>
                  <a:pt x="1068" y="4255"/>
                </a:cubicBezTo>
                <a:cubicBezTo>
                  <a:pt x="26" y="6242"/>
                  <a:pt x="-266" y="8567"/>
                  <a:pt x="247" y="10802"/>
                </a:cubicBezTo>
                <a:cubicBezTo>
                  <a:pt x="661" y="12600"/>
                  <a:pt x="1599" y="14230"/>
                  <a:pt x="2891" y="15390"/>
                </a:cubicBezTo>
                <a:cubicBezTo>
                  <a:pt x="3175" y="15645"/>
                  <a:pt x="3589" y="15594"/>
                  <a:pt x="3816" y="15274"/>
                </a:cubicBezTo>
                <a:cubicBezTo>
                  <a:pt x="4043" y="14955"/>
                  <a:pt x="3997" y="14489"/>
                  <a:pt x="3713" y="14233"/>
                </a:cubicBezTo>
                <a:cubicBezTo>
                  <a:pt x="2643" y="13272"/>
                  <a:pt x="1865" y="11921"/>
                  <a:pt x="1523" y="10431"/>
                </a:cubicBezTo>
                <a:cubicBezTo>
                  <a:pt x="1098" y="8580"/>
                  <a:pt x="1339" y="6654"/>
                  <a:pt x="2203" y="5007"/>
                </a:cubicBezTo>
                <a:cubicBezTo>
                  <a:pt x="3066" y="3360"/>
                  <a:pt x="4449" y="2190"/>
                  <a:pt x="6096" y="1712"/>
                </a:cubicBezTo>
                <a:cubicBezTo>
                  <a:pt x="7741" y="1233"/>
                  <a:pt x="9456" y="1504"/>
                  <a:pt x="10921" y="2476"/>
                </a:cubicBezTo>
                <a:cubicBezTo>
                  <a:pt x="12386" y="3447"/>
                  <a:pt x="13427" y="5001"/>
                  <a:pt x="13852" y="6852"/>
                </a:cubicBezTo>
                <a:cubicBezTo>
                  <a:pt x="13927" y="7179"/>
                  <a:pt x="14190" y="7408"/>
                  <a:pt x="14490" y="7408"/>
                </a:cubicBezTo>
                <a:lnTo>
                  <a:pt x="15596" y="7408"/>
                </a:lnTo>
                <a:cubicBezTo>
                  <a:pt x="17076" y="7409"/>
                  <a:pt x="18417" y="8395"/>
                  <a:pt x="19011" y="9920"/>
                </a:cubicBezTo>
                <a:cubicBezTo>
                  <a:pt x="19836" y="12039"/>
                  <a:pt x="18974" y="14519"/>
                  <a:pt x="17089" y="15447"/>
                </a:cubicBezTo>
                <a:cubicBezTo>
                  <a:pt x="16756" y="15611"/>
                  <a:pt x="16604" y="16047"/>
                  <a:pt x="16750" y="16422"/>
                </a:cubicBezTo>
                <a:cubicBezTo>
                  <a:pt x="16858" y="16700"/>
                  <a:pt x="17100" y="16865"/>
                  <a:pt x="17354" y="16865"/>
                </a:cubicBezTo>
                <a:cubicBezTo>
                  <a:pt x="17442" y="16865"/>
                  <a:pt x="17532" y="16846"/>
                  <a:pt x="17617" y="16803"/>
                </a:cubicBezTo>
                <a:cubicBezTo>
                  <a:pt x="20168" y="15547"/>
                  <a:pt x="21334" y="12193"/>
                  <a:pt x="20217" y="93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3" name="Google Shape;693;p68"/>
          <p:cNvSpPr/>
          <p:nvPr/>
        </p:nvSpPr>
        <p:spPr>
          <a:xfrm>
            <a:off x="720409" y="4421007"/>
            <a:ext cx="162270" cy="148423"/>
          </a:xfrm>
          <a:custGeom>
            <a:rect b="b" l="l" r="r" t="t"/>
            <a:pathLst>
              <a:path extrusionOk="0" h="21581" w="21600">
                <a:moveTo>
                  <a:pt x="7611" y="5299"/>
                </a:moveTo>
                <a:lnTo>
                  <a:pt x="10111" y="2569"/>
                </a:lnTo>
                <a:lnTo>
                  <a:pt x="10111" y="7779"/>
                </a:lnTo>
                <a:cubicBezTo>
                  <a:pt x="10111" y="8194"/>
                  <a:pt x="10419" y="8531"/>
                  <a:pt x="10800" y="8531"/>
                </a:cubicBezTo>
                <a:cubicBezTo>
                  <a:pt x="11181" y="8531"/>
                  <a:pt x="11489" y="8194"/>
                  <a:pt x="11489" y="7779"/>
                </a:cubicBezTo>
                <a:lnTo>
                  <a:pt x="11489" y="2569"/>
                </a:lnTo>
                <a:lnTo>
                  <a:pt x="13989" y="5299"/>
                </a:lnTo>
                <a:cubicBezTo>
                  <a:pt x="14124" y="5447"/>
                  <a:pt x="14300" y="5520"/>
                  <a:pt x="14477" y="5520"/>
                </a:cubicBezTo>
                <a:cubicBezTo>
                  <a:pt x="14653" y="5520"/>
                  <a:pt x="14829" y="5447"/>
                  <a:pt x="14964" y="5299"/>
                </a:cubicBezTo>
                <a:cubicBezTo>
                  <a:pt x="15233" y="5005"/>
                  <a:pt x="15233" y="4529"/>
                  <a:pt x="14964" y="4235"/>
                </a:cubicBezTo>
                <a:lnTo>
                  <a:pt x="11287" y="220"/>
                </a:lnTo>
                <a:cubicBezTo>
                  <a:pt x="11224" y="150"/>
                  <a:pt x="11148" y="95"/>
                  <a:pt x="11063" y="57"/>
                </a:cubicBezTo>
                <a:cubicBezTo>
                  <a:pt x="10895" y="-19"/>
                  <a:pt x="10705" y="-19"/>
                  <a:pt x="10537" y="57"/>
                </a:cubicBezTo>
                <a:cubicBezTo>
                  <a:pt x="10452" y="95"/>
                  <a:pt x="10376" y="150"/>
                  <a:pt x="10313" y="220"/>
                </a:cubicBezTo>
                <a:lnTo>
                  <a:pt x="6636" y="4235"/>
                </a:lnTo>
                <a:cubicBezTo>
                  <a:pt x="6367" y="4529"/>
                  <a:pt x="6367" y="5005"/>
                  <a:pt x="6636" y="5299"/>
                </a:cubicBezTo>
                <a:cubicBezTo>
                  <a:pt x="6905" y="5594"/>
                  <a:pt x="7342" y="5594"/>
                  <a:pt x="7611" y="5299"/>
                </a:cubicBezTo>
                <a:close/>
                <a:moveTo>
                  <a:pt x="20911" y="20075"/>
                </a:moveTo>
                <a:lnTo>
                  <a:pt x="689" y="20075"/>
                </a:lnTo>
                <a:cubicBezTo>
                  <a:pt x="309" y="20075"/>
                  <a:pt x="0" y="20413"/>
                  <a:pt x="0" y="20828"/>
                </a:cubicBezTo>
                <a:cubicBezTo>
                  <a:pt x="0" y="21244"/>
                  <a:pt x="309" y="21581"/>
                  <a:pt x="689" y="21581"/>
                </a:cubicBezTo>
                <a:lnTo>
                  <a:pt x="20911" y="21581"/>
                </a:lnTo>
                <a:cubicBezTo>
                  <a:pt x="21291" y="21581"/>
                  <a:pt x="21600" y="21244"/>
                  <a:pt x="21600" y="20828"/>
                </a:cubicBezTo>
                <a:cubicBezTo>
                  <a:pt x="21600" y="20413"/>
                  <a:pt x="21291" y="20075"/>
                  <a:pt x="20911" y="20075"/>
                </a:cubicBezTo>
                <a:close/>
                <a:moveTo>
                  <a:pt x="16646" y="11182"/>
                </a:moveTo>
                <a:cubicBezTo>
                  <a:pt x="16822" y="11182"/>
                  <a:pt x="16998" y="11108"/>
                  <a:pt x="17133" y="10961"/>
                </a:cubicBezTo>
                <a:lnTo>
                  <a:pt x="18438" y="9536"/>
                </a:lnTo>
                <a:cubicBezTo>
                  <a:pt x="18707" y="9242"/>
                  <a:pt x="18707" y="8765"/>
                  <a:pt x="18438" y="8471"/>
                </a:cubicBezTo>
                <a:cubicBezTo>
                  <a:pt x="18169" y="8177"/>
                  <a:pt x="17733" y="8177"/>
                  <a:pt x="17463" y="8471"/>
                </a:cubicBezTo>
                <a:lnTo>
                  <a:pt x="16158" y="9897"/>
                </a:lnTo>
                <a:cubicBezTo>
                  <a:pt x="15889" y="10191"/>
                  <a:pt x="15889" y="10667"/>
                  <a:pt x="16158" y="10961"/>
                </a:cubicBezTo>
                <a:cubicBezTo>
                  <a:pt x="16293" y="11108"/>
                  <a:pt x="16469" y="11182"/>
                  <a:pt x="16646" y="11182"/>
                </a:cubicBezTo>
                <a:close/>
                <a:moveTo>
                  <a:pt x="18383" y="16813"/>
                </a:moveTo>
                <a:cubicBezTo>
                  <a:pt x="18383" y="17229"/>
                  <a:pt x="18692" y="17566"/>
                  <a:pt x="19072" y="17566"/>
                </a:cubicBezTo>
                <a:lnTo>
                  <a:pt x="20911" y="17566"/>
                </a:lnTo>
                <a:cubicBezTo>
                  <a:pt x="21291" y="17566"/>
                  <a:pt x="21600" y="17229"/>
                  <a:pt x="21600" y="16813"/>
                </a:cubicBezTo>
                <a:cubicBezTo>
                  <a:pt x="21600" y="16397"/>
                  <a:pt x="21291" y="16060"/>
                  <a:pt x="20911" y="16060"/>
                </a:cubicBezTo>
                <a:lnTo>
                  <a:pt x="19072" y="16060"/>
                </a:lnTo>
                <a:cubicBezTo>
                  <a:pt x="18692" y="16060"/>
                  <a:pt x="18383" y="16397"/>
                  <a:pt x="18383" y="16813"/>
                </a:cubicBezTo>
                <a:close/>
                <a:moveTo>
                  <a:pt x="689" y="17566"/>
                </a:moveTo>
                <a:lnTo>
                  <a:pt x="2528" y="17566"/>
                </a:lnTo>
                <a:cubicBezTo>
                  <a:pt x="2908" y="17566"/>
                  <a:pt x="3217" y="17229"/>
                  <a:pt x="3217" y="16813"/>
                </a:cubicBezTo>
                <a:cubicBezTo>
                  <a:pt x="3217" y="16397"/>
                  <a:pt x="2908" y="16060"/>
                  <a:pt x="2528" y="16060"/>
                </a:cubicBezTo>
                <a:lnTo>
                  <a:pt x="689" y="16060"/>
                </a:lnTo>
                <a:cubicBezTo>
                  <a:pt x="309" y="16060"/>
                  <a:pt x="0" y="16397"/>
                  <a:pt x="0" y="16813"/>
                </a:cubicBezTo>
                <a:cubicBezTo>
                  <a:pt x="0" y="17229"/>
                  <a:pt x="309" y="17566"/>
                  <a:pt x="689" y="17566"/>
                </a:cubicBezTo>
                <a:close/>
                <a:moveTo>
                  <a:pt x="4467" y="10961"/>
                </a:moveTo>
                <a:cubicBezTo>
                  <a:pt x="4602" y="11108"/>
                  <a:pt x="4778" y="11182"/>
                  <a:pt x="4954" y="11182"/>
                </a:cubicBezTo>
                <a:cubicBezTo>
                  <a:pt x="5131" y="11182"/>
                  <a:pt x="5307" y="11108"/>
                  <a:pt x="5442" y="10961"/>
                </a:cubicBezTo>
                <a:cubicBezTo>
                  <a:pt x="5711" y="10667"/>
                  <a:pt x="5711" y="10191"/>
                  <a:pt x="5442" y="9897"/>
                </a:cubicBezTo>
                <a:lnTo>
                  <a:pt x="4137" y="8471"/>
                </a:lnTo>
                <a:cubicBezTo>
                  <a:pt x="3867" y="8177"/>
                  <a:pt x="3431" y="8177"/>
                  <a:pt x="3162" y="8471"/>
                </a:cubicBezTo>
                <a:cubicBezTo>
                  <a:pt x="2893" y="8765"/>
                  <a:pt x="2893" y="9242"/>
                  <a:pt x="3162" y="9536"/>
                </a:cubicBezTo>
                <a:cubicBezTo>
                  <a:pt x="3162" y="9536"/>
                  <a:pt x="4467" y="10961"/>
                  <a:pt x="4467" y="10961"/>
                </a:cubicBezTo>
                <a:close/>
                <a:moveTo>
                  <a:pt x="10800" y="11041"/>
                </a:moveTo>
                <a:cubicBezTo>
                  <a:pt x="7886" y="11041"/>
                  <a:pt x="5515" y="13630"/>
                  <a:pt x="5515" y="16813"/>
                </a:cubicBezTo>
                <a:cubicBezTo>
                  <a:pt x="5515" y="17229"/>
                  <a:pt x="5824" y="17566"/>
                  <a:pt x="6204" y="17566"/>
                </a:cubicBezTo>
                <a:cubicBezTo>
                  <a:pt x="6585" y="17566"/>
                  <a:pt x="6894" y="17229"/>
                  <a:pt x="6894" y="16813"/>
                </a:cubicBezTo>
                <a:cubicBezTo>
                  <a:pt x="6894" y="14461"/>
                  <a:pt x="8646" y="12547"/>
                  <a:pt x="10800" y="12547"/>
                </a:cubicBezTo>
                <a:cubicBezTo>
                  <a:pt x="12954" y="12547"/>
                  <a:pt x="14706" y="14461"/>
                  <a:pt x="14706" y="16813"/>
                </a:cubicBezTo>
                <a:cubicBezTo>
                  <a:pt x="14706" y="17229"/>
                  <a:pt x="15015" y="17566"/>
                  <a:pt x="15396" y="17566"/>
                </a:cubicBezTo>
                <a:cubicBezTo>
                  <a:pt x="15776" y="17566"/>
                  <a:pt x="16085" y="17229"/>
                  <a:pt x="16085" y="16813"/>
                </a:cubicBezTo>
                <a:cubicBezTo>
                  <a:pt x="16085" y="13630"/>
                  <a:pt x="13714" y="11041"/>
                  <a:pt x="10800" y="1104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4" name="Google Shape;694;p68"/>
          <p:cNvSpPr/>
          <p:nvPr/>
        </p:nvSpPr>
        <p:spPr>
          <a:xfrm>
            <a:off x="987073" y="4421007"/>
            <a:ext cx="162270" cy="148446"/>
          </a:xfrm>
          <a:custGeom>
            <a:rect b="b" l="l" r="r" t="t"/>
            <a:pathLst>
              <a:path extrusionOk="0" h="21600" w="21600">
                <a:moveTo>
                  <a:pt x="10313" y="8319"/>
                </a:moveTo>
                <a:cubicBezTo>
                  <a:pt x="10376" y="8388"/>
                  <a:pt x="10452" y="8443"/>
                  <a:pt x="10537" y="8481"/>
                </a:cubicBezTo>
                <a:cubicBezTo>
                  <a:pt x="10621" y="8519"/>
                  <a:pt x="10710" y="8540"/>
                  <a:pt x="10800" y="8540"/>
                </a:cubicBezTo>
                <a:cubicBezTo>
                  <a:pt x="10890" y="8540"/>
                  <a:pt x="10979" y="8519"/>
                  <a:pt x="11063" y="8481"/>
                </a:cubicBezTo>
                <a:cubicBezTo>
                  <a:pt x="11148" y="8443"/>
                  <a:pt x="11224" y="8388"/>
                  <a:pt x="11287" y="8319"/>
                </a:cubicBezTo>
                <a:lnTo>
                  <a:pt x="14964" y="4300"/>
                </a:lnTo>
                <a:cubicBezTo>
                  <a:pt x="15233" y="4006"/>
                  <a:pt x="15233" y="3529"/>
                  <a:pt x="14964" y="3235"/>
                </a:cubicBezTo>
                <a:cubicBezTo>
                  <a:pt x="14695" y="2940"/>
                  <a:pt x="14258" y="2940"/>
                  <a:pt x="13989" y="3235"/>
                </a:cubicBezTo>
                <a:lnTo>
                  <a:pt x="11489" y="5967"/>
                </a:lnTo>
                <a:lnTo>
                  <a:pt x="11489" y="753"/>
                </a:lnTo>
                <a:cubicBezTo>
                  <a:pt x="11489" y="337"/>
                  <a:pt x="11181" y="0"/>
                  <a:pt x="10800" y="0"/>
                </a:cubicBezTo>
                <a:cubicBezTo>
                  <a:pt x="10419" y="0"/>
                  <a:pt x="10111" y="337"/>
                  <a:pt x="10111" y="753"/>
                </a:cubicBezTo>
                <a:lnTo>
                  <a:pt x="10111" y="5967"/>
                </a:lnTo>
                <a:lnTo>
                  <a:pt x="7611" y="3235"/>
                </a:lnTo>
                <a:cubicBezTo>
                  <a:pt x="7342" y="2940"/>
                  <a:pt x="6905" y="2940"/>
                  <a:pt x="6636" y="3235"/>
                </a:cubicBezTo>
                <a:cubicBezTo>
                  <a:pt x="6367" y="3529"/>
                  <a:pt x="6367" y="4006"/>
                  <a:pt x="6636" y="4300"/>
                </a:cubicBezTo>
                <a:cubicBezTo>
                  <a:pt x="6636" y="4300"/>
                  <a:pt x="10313" y="8319"/>
                  <a:pt x="10313" y="8319"/>
                </a:cubicBezTo>
                <a:close/>
                <a:moveTo>
                  <a:pt x="20911" y="20093"/>
                </a:moveTo>
                <a:lnTo>
                  <a:pt x="689" y="20093"/>
                </a:lnTo>
                <a:cubicBezTo>
                  <a:pt x="309" y="20093"/>
                  <a:pt x="0" y="20431"/>
                  <a:pt x="0" y="20847"/>
                </a:cubicBezTo>
                <a:cubicBezTo>
                  <a:pt x="0" y="21263"/>
                  <a:pt x="309" y="21600"/>
                  <a:pt x="689" y="21600"/>
                </a:cubicBezTo>
                <a:lnTo>
                  <a:pt x="20911" y="21600"/>
                </a:lnTo>
                <a:cubicBezTo>
                  <a:pt x="21291" y="21600"/>
                  <a:pt x="21600" y="21263"/>
                  <a:pt x="21600" y="20847"/>
                </a:cubicBezTo>
                <a:cubicBezTo>
                  <a:pt x="21600" y="20431"/>
                  <a:pt x="21291" y="20093"/>
                  <a:pt x="20911" y="20093"/>
                </a:cubicBezTo>
                <a:close/>
                <a:moveTo>
                  <a:pt x="16646" y="11192"/>
                </a:moveTo>
                <a:cubicBezTo>
                  <a:pt x="16822" y="11192"/>
                  <a:pt x="16998" y="11118"/>
                  <a:pt x="17133" y="10971"/>
                </a:cubicBezTo>
                <a:lnTo>
                  <a:pt x="18438" y="9545"/>
                </a:lnTo>
                <a:cubicBezTo>
                  <a:pt x="18707" y="9250"/>
                  <a:pt x="18707" y="8774"/>
                  <a:pt x="18438" y="8479"/>
                </a:cubicBezTo>
                <a:cubicBezTo>
                  <a:pt x="18169" y="8185"/>
                  <a:pt x="17733" y="8185"/>
                  <a:pt x="17463" y="8479"/>
                </a:cubicBezTo>
                <a:lnTo>
                  <a:pt x="16158" y="9906"/>
                </a:lnTo>
                <a:cubicBezTo>
                  <a:pt x="15889" y="10200"/>
                  <a:pt x="15889" y="10677"/>
                  <a:pt x="16158" y="10971"/>
                </a:cubicBezTo>
                <a:cubicBezTo>
                  <a:pt x="16293" y="11118"/>
                  <a:pt x="16469" y="11192"/>
                  <a:pt x="16646" y="11192"/>
                </a:cubicBezTo>
                <a:close/>
                <a:moveTo>
                  <a:pt x="18383" y="16828"/>
                </a:moveTo>
                <a:cubicBezTo>
                  <a:pt x="18383" y="17244"/>
                  <a:pt x="18692" y="17581"/>
                  <a:pt x="19072" y="17581"/>
                </a:cubicBezTo>
                <a:lnTo>
                  <a:pt x="20911" y="17581"/>
                </a:lnTo>
                <a:cubicBezTo>
                  <a:pt x="21291" y="17581"/>
                  <a:pt x="21600" y="17244"/>
                  <a:pt x="21600" y="16828"/>
                </a:cubicBezTo>
                <a:cubicBezTo>
                  <a:pt x="21600" y="16412"/>
                  <a:pt x="21291" y="16074"/>
                  <a:pt x="20911" y="16074"/>
                </a:cubicBezTo>
                <a:lnTo>
                  <a:pt x="19072" y="16074"/>
                </a:lnTo>
                <a:cubicBezTo>
                  <a:pt x="18692" y="16074"/>
                  <a:pt x="18383" y="16412"/>
                  <a:pt x="18383" y="16828"/>
                </a:cubicBezTo>
                <a:close/>
                <a:moveTo>
                  <a:pt x="689" y="17581"/>
                </a:moveTo>
                <a:lnTo>
                  <a:pt x="2528" y="17581"/>
                </a:lnTo>
                <a:cubicBezTo>
                  <a:pt x="2908" y="17581"/>
                  <a:pt x="3217" y="17244"/>
                  <a:pt x="3217" y="16828"/>
                </a:cubicBezTo>
                <a:cubicBezTo>
                  <a:pt x="3217" y="16412"/>
                  <a:pt x="2908" y="16074"/>
                  <a:pt x="2528" y="16074"/>
                </a:cubicBezTo>
                <a:lnTo>
                  <a:pt x="689" y="16074"/>
                </a:lnTo>
                <a:cubicBezTo>
                  <a:pt x="309" y="16074"/>
                  <a:pt x="0" y="16412"/>
                  <a:pt x="0" y="16828"/>
                </a:cubicBezTo>
                <a:cubicBezTo>
                  <a:pt x="0" y="17244"/>
                  <a:pt x="309" y="17581"/>
                  <a:pt x="689" y="17581"/>
                </a:cubicBezTo>
                <a:close/>
                <a:moveTo>
                  <a:pt x="4467" y="10971"/>
                </a:moveTo>
                <a:cubicBezTo>
                  <a:pt x="4602" y="11118"/>
                  <a:pt x="4778" y="11192"/>
                  <a:pt x="4954" y="11192"/>
                </a:cubicBezTo>
                <a:cubicBezTo>
                  <a:pt x="5131" y="11192"/>
                  <a:pt x="5307" y="11118"/>
                  <a:pt x="5442" y="10971"/>
                </a:cubicBezTo>
                <a:cubicBezTo>
                  <a:pt x="5711" y="10677"/>
                  <a:pt x="5711" y="10200"/>
                  <a:pt x="5442" y="9906"/>
                </a:cubicBezTo>
                <a:lnTo>
                  <a:pt x="4137" y="8479"/>
                </a:lnTo>
                <a:cubicBezTo>
                  <a:pt x="3867" y="8185"/>
                  <a:pt x="3431" y="8185"/>
                  <a:pt x="3162" y="8479"/>
                </a:cubicBezTo>
                <a:cubicBezTo>
                  <a:pt x="2893" y="8774"/>
                  <a:pt x="2893" y="9250"/>
                  <a:pt x="3162" y="9545"/>
                </a:cubicBezTo>
                <a:cubicBezTo>
                  <a:pt x="3162" y="9545"/>
                  <a:pt x="4467" y="10971"/>
                  <a:pt x="4467" y="10971"/>
                </a:cubicBezTo>
                <a:close/>
                <a:moveTo>
                  <a:pt x="10800" y="11051"/>
                </a:moveTo>
                <a:cubicBezTo>
                  <a:pt x="7886" y="11051"/>
                  <a:pt x="5515" y="13643"/>
                  <a:pt x="5515" y="16828"/>
                </a:cubicBezTo>
                <a:cubicBezTo>
                  <a:pt x="5515" y="17244"/>
                  <a:pt x="5824" y="17581"/>
                  <a:pt x="6204" y="17581"/>
                </a:cubicBezTo>
                <a:cubicBezTo>
                  <a:pt x="6585" y="17581"/>
                  <a:pt x="6894" y="17244"/>
                  <a:pt x="6894" y="16828"/>
                </a:cubicBezTo>
                <a:cubicBezTo>
                  <a:pt x="6894" y="14474"/>
                  <a:pt x="8646" y="12558"/>
                  <a:pt x="10800" y="12558"/>
                </a:cubicBezTo>
                <a:cubicBezTo>
                  <a:pt x="12954" y="12558"/>
                  <a:pt x="14706" y="14474"/>
                  <a:pt x="14706" y="16828"/>
                </a:cubicBezTo>
                <a:cubicBezTo>
                  <a:pt x="14706" y="17244"/>
                  <a:pt x="15015" y="17581"/>
                  <a:pt x="15396" y="17581"/>
                </a:cubicBezTo>
                <a:cubicBezTo>
                  <a:pt x="15776" y="17581"/>
                  <a:pt x="16085" y="17244"/>
                  <a:pt x="16085" y="16828"/>
                </a:cubicBezTo>
                <a:cubicBezTo>
                  <a:pt x="16085" y="13643"/>
                  <a:pt x="13714" y="11051"/>
                  <a:pt x="10800" y="110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5" name="Google Shape;695;p68"/>
          <p:cNvSpPr/>
          <p:nvPr/>
        </p:nvSpPr>
        <p:spPr>
          <a:xfrm>
            <a:off x="2860622" y="4434817"/>
            <a:ext cx="148439" cy="120819"/>
          </a:xfrm>
          <a:custGeom>
            <a:rect b="b" l="l" r="r" t="t"/>
            <a:pathLst>
              <a:path extrusionOk="0" h="21271" w="21599">
                <a:moveTo>
                  <a:pt x="9806" y="6685"/>
                </a:moveTo>
                <a:cubicBezTo>
                  <a:pt x="9802" y="6685"/>
                  <a:pt x="9798" y="6685"/>
                  <a:pt x="9794" y="6685"/>
                </a:cubicBezTo>
                <a:lnTo>
                  <a:pt x="754" y="6685"/>
                </a:lnTo>
                <a:cubicBezTo>
                  <a:pt x="338" y="6685"/>
                  <a:pt x="0" y="6277"/>
                  <a:pt x="0" y="5773"/>
                </a:cubicBezTo>
                <a:cubicBezTo>
                  <a:pt x="0" y="5270"/>
                  <a:pt x="338" y="4862"/>
                  <a:pt x="754" y="4862"/>
                </a:cubicBezTo>
                <a:lnTo>
                  <a:pt x="9797" y="4862"/>
                </a:lnTo>
                <a:cubicBezTo>
                  <a:pt x="9799" y="4862"/>
                  <a:pt x="9801" y="4862"/>
                  <a:pt x="9803" y="4862"/>
                </a:cubicBezTo>
                <a:cubicBezTo>
                  <a:pt x="10138" y="4862"/>
                  <a:pt x="10462" y="4699"/>
                  <a:pt x="10696" y="4414"/>
                </a:cubicBezTo>
                <a:cubicBezTo>
                  <a:pt x="11184" y="3819"/>
                  <a:pt x="11182" y="2855"/>
                  <a:pt x="10691" y="2265"/>
                </a:cubicBezTo>
                <a:cubicBezTo>
                  <a:pt x="10454" y="1979"/>
                  <a:pt x="10140" y="1823"/>
                  <a:pt x="9805" y="1823"/>
                </a:cubicBezTo>
                <a:cubicBezTo>
                  <a:pt x="9804" y="1823"/>
                  <a:pt x="9803" y="1823"/>
                  <a:pt x="9802" y="1823"/>
                </a:cubicBezTo>
                <a:cubicBezTo>
                  <a:pt x="9466" y="1824"/>
                  <a:pt x="9151" y="1983"/>
                  <a:pt x="8914" y="2271"/>
                </a:cubicBezTo>
                <a:cubicBezTo>
                  <a:pt x="8622" y="2628"/>
                  <a:pt x="8145" y="2629"/>
                  <a:pt x="7849" y="2274"/>
                </a:cubicBezTo>
                <a:cubicBezTo>
                  <a:pt x="7553" y="1919"/>
                  <a:pt x="7552" y="1342"/>
                  <a:pt x="7846" y="985"/>
                </a:cubicBezTo>
                <a:cubicBezTo>
                  <a:pt x="8920" y="-322"/>
                  <a:pt x="10672" y="-329"/>
                  <a:pt x="11753" y="972"/>
                </a:cubicBezTo>
                <a:cubicBezTo>
                  <a:pt x="12834" y="2270"/>
                  <a:pt x="12839" y="4391"/>
                  <a:pt x="11766" y="5699"/>
                </a:cubicBezTo>
                <a:cubicBezTo>
                  <a:pt x="11249" y="6327"/>
                  <a:pt x="10536" y="6685"/>
                  <a:pt x="9806" y="6685"/>
                </a:cubicBezTo>
                <a:close/>
                <a:moveTo>
                  <a:pt x="18339" y="11548"/>
                </a:moveTo>
                <a:lnTo>
                  <a:pt x="754" y="11548"/>
                </a:lnTo>
                <a:cubicBezTo>
                  <a:pt x="338" y="11548"/>
                  <a:pt x="0" y="11139"/>
                  <a:pt x="0" y="10636"/>
                </a:cubicBezTo>
                <a:cubicBezTo>
                  <a:pt x="0" y="10133"/>
                  <a:pt x="338" y="9724"/>
                  <a:pt x="754" y="9724"/>
                </a:cubicBezTo>
                <a:lnTo>
                  <a:pt x="18338" y="9724"/>
                </a:lnTo>
                <a:cubicBezTo>
                  <a:pt x="18804" y="9724"/>
                  <a:pt x="19244" y="9503"/>
                  <a:pt x="19575" y="9103"/>
                </a:cubicBezTo>
                <a:cubicBezTo>
                  <a:pt x="20262" y="8275"/>
                  <a:pt x="20263" y="6925"/>
                  <a:pt x="19579" y="6095"/>
                </a:cubicBezTo>
                <a:cubicBezTo>
                  <a:pt x="19246" y="5692"/>
                  <a:pt x="18805" y="5470"/>
                  <a:pt x="18336" y="5470"/>
                </a:cubicBezTo>
                <a:cubicBezTo>
                  <a:pt x="18335" y="5470"/>
                  <a:pt x="18334" y="5470"/>
                  <a:pt x="18333" y="5470"/>
                </a:cubicBezTo>
                <a:cubicBezTo>
                  <a:pt x="17865" y="5470"/>
                  <a:pt x="17424" y="5690"/>
                  <a:pt x="17092" y="6090"/>
                </a:cubicBezTo>
                <a:cubicBezTo>
                  <a:pt x="16797" y="6447"/>
                  <a:pt x="16320" y="6446"/>
                  <a:pt x="16026" y="6089"/>
                </a:cubicBezTo>
                <a:cubicBezTo>
                  <a:pt x="15732" y="5733"/>
                  <a:pt x="15733" y="5156"/>
                  <a:pt x="16027" y="4800"/>
                </a:cubicBezTo>
                <a:cubicBezTo>
                  <a:pt x="16644" y="4056"/>
                  <a:pt x="17463" y="3646"/>
                  <a:pt x="18333" y="3646"/>
                </a:cubicBezTo>
                <a:cubicBezTo>
                  <a:pt x="18335" y="3646"/>
                  <a:pt x="18336" y="3646"/>
                  <a:pt x="18338" y="3646"/>
                </a:cubicBezTo>
                <a:cubicBezTo>
                  <a:pt x="19210" y="3647"/>
                  <a:pt x="20029" y="4060"/>
                  <a:pt x="20645" y="4807"/>
                </a:cubicBezTo>
                <a:cubicBezTo>
                  <a:pt x="21261" y="5554"/>
                  <a:pt x="21600" y="6546"/>
                  <a:pt x="21599" y="7602"/>
                </a:cubicBezTo>
                <a:cubicBezTo>
                  <a:pt x="21598" y="8657"/>
                  <a:pt x="21257" y="9649"/>
                  <a:pt x="20640" y="10394"/>
                </a:cubicBezTo>
                <a:cubicBezTo>
                  <a:pt x="20025" y="11136"/>
                  <a:pt x="19208" y="11546"/>
                  <a:pt x="18339" y="11548"/>
                </a:cubicBezTo>
                <a:close/>
                <a:moveTo>
                  <a:pt x="12820" y="21271"/>
                </a:moveTo>
                <a:cubicBezTo>
                  <a:pt x="12110" y="21271"/>
                  <a:pt x="11400" y="20943"/>
                  <a:pt x="10860" y="20287"/>
                </a:cubicBezTo>
                <a:cubicBezTo>
                  <a:pt x="10567" y="19930"/>
                  <a:pt x="10568" y="19353"/>
                  <a:pt x="10863" y="18998"/>
                </a:cubicBezTo>
                <a:cubicBezTo>
                  <a:pt x="11159" y="18643"/>
                  <a:pt x="11636" y="18644"/>
                  <a:pt x="11929" y="19001"/>
                </a:cubicBezTo>
                <a:cubicBezTo>
                  <a:pt x="12167" y="19290"/>
                  <a:pt x="12441" y="19443"/>
                  <a:pt x="12820" y="19449"/>
                </a:cubicBezTo>
                <a:cubicBezTo>
                  <a:pt x="13154" y="19449"/>
                  <a:pt x="13468" y="19293"/>
                  <a:pt x="13705" y="19008"/>
                </a:cubicBezTo>
                <a:cubicBezTo>
                  <a:pt x="14196" y="18417"/>
                  <a:pt x="14199" y="17453"/>
                  <a:pt x="13710" y="16858"/>
                </a:cubicBezTo>
                <a:cubicBezTo>
                  <a:pt x="13476" y="16573"/>
                  <a:pt x="13152" y="16410"/>
                  <a:pt x="12820" y="16410"/>
                </a:cubicBezTo>
                <a:cubicBezTo>
                  <a:pt x="12819" y="16410"/>
                  <a:pt x="12817" y="16410"/>
                  <a:pt x="12815" y="16410"/>
                </a:cubicBezTo>
                <a:lnTo>
                  <a:pt x="754" y="16410"/>
                </a:lnTo>
                <a:cubicBezTo>
                  <a:pt x="338" y="16410"/>
                  <a:pt x="0" y="16002"/>
                  <a:pt x="0" y="15499"/>
                </a:cubicBezTo>
                <a:cubicBezTo>
                  <a:pt x="0" y="14995"/>
                  <a:pt x="338" y="14587"/>
                  <a:pt x="754" y="14587"/>
                </a:cubicBezTo>
                <a:lnTo>
                  <a:pt x="12812" y="14587"/>
                </a:lnTo>
                <a:cubicBezTo>
                  <a:pt x="13573" y="14609"/>
                  <a:pt x="14261" y="14942"/>
                  <a:pt x="14780" y="15573"/>
                </a:cubicBezTo>
                <a:cubicBezTo>
                  <a:pt x="15854" y="16881"/>
                  <a:pt x="15848" y="19002"/>
                  <a:pt x="14768" y="20301"/>
                </a:cubicBezTo>
                <a:cubicBezTo>
                  <a:pt x="14230" y="20948"/>
                  <a:pt x="13525" y="21271"/>
                  <a:pt x="12820" y="2127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6" name="Google Shape;696;p68"/>
          <p:cNvSpPr/>
          <p:nvPr/>
        </p:nvSpPr>
        <p:spPr>
          <a:xfrm>
            <a:off x="727314" y="1221045"/>
            <a:ext cx="148446" cy="148446"/>
          </a:xfrm>
          <a:custGeom>
            <a:rect b="b" l="l" r="r" t="t"/>
            <a:pathLst>
              <a:path extrusionOk="0" h="21600" w="21600">
                <a:moveTo>
                  <a:pt x="8540" y="3767"/>
                </a:moveTo>
                <a:cubicBezTo>
                  <a:pt x="8540" y="2521"/>
                  <a:pt x="9554" y="1507"/>
                  <a:pt x="10800" y="1507"/>
                </a:cubicBezTo>
                <a:cubicBezTo>
                  <a:pt x="12046" y="1507"/>
                  <a:pt x="13060" y="2521"/>
                  <a:pt x="13060" y="3767"/>
                </a:cubicBezTo>
                <a:cubicBezTo>
                  <a:pt x="13060" y="5014"/>
                  <a:pt x="12046" y="6028"/>
                  <a:pt x="10800" y="6028"/>
                </a:cubicBezTo>
                <a:cubicBezTo>
                  <a:pt x="9554" y="6028"/>
                  <a:pt x="8540" y="5014"/>
                  <a:pt x="8540" y="3767"/>
                </a:cubicBezTo>
                <a:close/>
                <a:moveTo>
                  <a:pt x="20847" y="10047"/>
                </a:moveTo>
                <a:lnTo>
                  <a:pt x="17833" y="10047"/>
                </a:lnTo>
                <a:cubicBezTo>
                  <a:pt x="17417" y="10047"/>
                  <a:pt x="17079" y="10384"/>
                  <a:pt x="17079" y="10800"/>
                </a:cubicBezTo>
                <a:cubicBezTo>
                  <a:pt x="17079" y="11216"/>
                  <a:pt x="17417" y="11553"/>
                  <a:pt x="17833" y="11553"/>
                </a:cubicBezTo>
                <a:lnTo>
                  <a:pt x="20063" y="11553"/>
                </a:lnTo>
                <a:cubicBezTo>
                  <a:pt x="19698" y="16077"/>
                  <a:pt x="16077" y="19691"/>
                  <a:pt x="11553" y="20057"/>
                </a:cubicBezTo>
                <a:lnTo>
                  <a:pt x="11553" y="7459"/>
                </a:lnTo>
                <a:cubicBezTo>
                  <a:pt x="13271" y="7109"/>
                  <a:pt x="14567" y="5587"/>
                  <a:pt x="14567" y="3767"/>
                </a:cubicBezTo>
                <a:cubicBezTo>
                  <a:pt x="14567" y="1690"/>
                  <a:pt x="12877" y="0"/>
                  <a:pt x="10800" y="0"/>
                </a:cubicBezTo>
                <a:cubicBezTo>
                  <a:pt x="8723" y="0"/>
                  <a:pt x="7033" y="1690"/>
                  <a:pt x="7033" y="3767"/>
                </a:cubicBezTo>
                <a:cubicBezTo>
                  <a:pt x="7033" y="5587"/>
                  <a:pt x="8329" y="7109"/>
                  <a:pt x="10047" y="7459"/>
                </a:cubicBezTo>
                <a:lnTo>
                  <a:pt x="10047" y="20057"/>
                </a:lnTo>
                <a:cubicBezTo>
                  <a:pt x="5523" y="19691"/>
                  <a:pt x="1902" y="16077"/>
                  <a:pt x="1537" y="11553"/>
                </a:cubicBezTo>
                <a:lnTo>
                  <a:pt x="3767" y="11553"/>
                </a:lnTo>
                <a:cubicBezTo>
                  <a:pt x="4183" y="11553"/>
                  <a:pt x="4521" y="11216"/>
                  <a:pt x="4521" y="10800"/>
                </a:cubicBezTo>
                <a:cubicBezTo>
                  <a:pt x="4521" y="10384"/>
                  <a:pt x="4183" y="10047"/>
                  <a:pt x="3767" y="10047"/>
                </a:cubicBezTo>
                <a:lnTo>
                  <a:pt x="753" y="10047"/>
                </a:lnTo>
                <a:cubicBezTo>
                  <a:pt x="337" y="10047"/>
                  <a:pt x="0" y="10384"/>
                  <a:pt x="0" y="10800"/>
                </a:cubicBezTo>
                <a:cubicBezTo>
                  <a:pt x="0" y="16755"/>
                  <a:pt x="4845" y="21600"/>
                  <a:pt x="10800" y="21600"/>
                </a:cubicBezTo>
                <a:cubicBezTo>
                  <a:pt x="16755" y="21600"/>
                  <a:pt x="21600" y="16755"/>
                  <a:pt x="21600" y="10800"/>
                </a:cubicBezTo>
                <a:cubicBezTo>
                  <a:pt x="21600" y="10384"/>
                  <a:pt x="21263" y="10047"/>
                  <a:pt x="20847" y="1004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7" name="Google Shape;697;p68"/>
          <p:cNvSpPr/>
          <p:nvPr/>
        </p:nvSpPr>
        <p:spPr>
          <a:xfrm>
            <a:off x="993977" y="1221045"/>
            <a:ext cx="148446" cy="148446"/>
          </a:xfrm>
          <a:custGeom>
            <a:rect b="b" l="l" r="r" t="t"/>
            <a:pathLst>
              <a:path extrusionOk="0" h="21600" w="21600">
                <a:moveTo>
                  <a:pt x="18917" y="15313"/>
                </a:moveTo>
                <a:lnTo>
                  <a:pt x="14426" y="7535"/>
                </a:lnTo>
                <a:lnTo>
                  <a:pt x="19489" y="7535"/>
                </a:lnTo>
                <a:cubicBezTo>
                  <a:pt x="19873" y="8552"/>
                  <a:pt x="20093" y="9650"/>
                  <a:pt x="20093" y="10800"/>
                </a:cubicBezTo>
                <a:cubicBezTo>
                  <a:pt x="20093" y="12438"/>
                  <a:pt x="19664" y="13975"/>
                  <a:pt x="18917" y="15313"/>
                </a:cubicBezTo>
                <a:close/>
                <a:moveTo>
                  <a:pt x="10949" y="20085"/>
                </a:moveTo>
                <a:lnTo>
                  <a:pt x="15441" y="12307"/>
                </a:lnTo>
                <a:lnTo>
                  <a:pt x="17976" y="16697"/>
                </a:lnTo>
                <a:cubicBezTo>
                  <a:pt x="16301" y="18733"/>
                  <a:pt x="13776" y="20040"/>
                  <a:pt x="10949" y="20085"/>
                </a:cubicBezTo>
                <a:close/>
                <a:moveTo>
                  <a:pt x="9283" y="19958"/>
                </a:moveTo>
                <a:cubicBezTo>
                  <a:pt x="6548" y="19506"/>
                  <a:pt x="4218" y="17861"/>
                  <a:pt x="2841" y="15572"/>
                </a:cubicBezTo>
                <a:lnTo>
                  <a:pt x="11816" y="15572"/>
                </a:lnTo>
                <a:cubicBezTo>
                  <a:pt x="11816" y="15572"/>
                  <a:pt x="9283" y="19958"/>
                  <a:pt x="9283" y="19958"/>
                </a:cubicBezTo>
                <a:close/>
                <a:moveTo>
                  <a:pt x="1507" y="10800"/>
                </a:moveTo>
                <a:cubicBezTo>
                  <a:pt x="1507" y="9162"/>
                  <a:pt x="1936" y="7625"/>
                  <a:pt x="2683" y="6287"/>
                </a:cubicBezTo>
                <a:lnTo>
                  <a:pt x="7174" y="14065"/>
                </a:lnTo>
                <a:lnTo>
                  <a:pt x="2111" y="14065"/>
                </a:lnTo>
                <a:cubicBezTo>
                  <a:pt x="1727" y="13048"/>
                  <a:pt x="1507" y="11950"/>
                  <a:pt x="1507" y="10800"/>
                </a:cubicBezTo>
                <a:close/>
                <a:moveTo>
                  <a:pt x="10651" y="1515"/>
                </a:moveTo>
                <a:lnTo>
                  <a:pt x="6159" y="9293"/>
                </a:lnTo>
                <a:lnTo>
                  <a:pt x="3624" y="4903"/>
                </a:lnTo>
                <a:cubicBezTo>
                  <a:pt x="5299" y="2867"/>
                  <a:pt x="7824" y="1560"/>
                  <a:pt x="10651" y="1515"/>
                </a:cubicBezTo>
                <a:close/>
                <a:moveTo>
                  <a:pt x="12686" y="7535"/>
                </a:moveTo>
                <a:lnTo>
                  <a:pt x="14571" y="10800"/>
                </a:lnTo>
                <a:lnTo>
                  <a:pt x="12686" y="14065"/>
                </a:lnTo>
                <a:lnTo>
                  <a:pt x="8914" y="14065"/>
                </a:lnTo>
                <a:lnTo>
                  <a:pt x="7029" y="10800"/>
                </a:lnTo>
                <a:lnTo>
                  <a:pt x="8914" y="7535"/>
                </a:lnTo>
                <a:cubicBezTo>
                  <a:pt x="8914" y="7535"/>
                  <a:pt x="12686" y="7535"/>
                  <a:pt x="12686" y="7535"/>
                </a:cubicBezTo>
                <a:close/>
                <a:moveTo>
                  <a:pt x="12317" y="1642"/>
                </a:moveTo>
                <a:cubicBezTo>
                  <a:pt x="15052" y="2094"/>
                  <a:pt x="17382" y="3739"/>
                  <a:pt x="18759" y="6028"/>
                </a:cubicBezTo>
                <a:lnTo>
                  <a:pt x="9784" y="6028"/>
                </a:lnTo>
                <a:cubicBezTo>
                  <a:pt x="9784" y="6028"/>
                  <a:pt x="12317" y="1642"/>
                  <a:pt x="12317" y="1642"/>
                </a:cubicBezTo>
                <a:close/>
                <a:moveTo>
                  <a:pt x="20669" y="6432"/>
                </a:moveTo>
                <a:cubicBezTo>
                  <a:pt x="19150" y="3015"/>
                  <a:pt x="15914" y="530"/>
                  <a:pt x="12060" y="80"/>
                </a:cubicBezTo>
                <a:cubicBezTo>
                  <a:pt x="12034" y="75"/>
                  <a:pt x="12010" y="71"/>
                  <a:pt x="11985" y="68"/>
                </a:cubicBezTo>
                <a:cubicBezTo>
                  <a:pt x="11595" y="26"/>
                  <a:pt x="11201" y="0"/>
                  <a:pt x="10800" y="0"/>
                </a:cubicBezTo>
                <a:cubicBezTo>
                  <a:pt x="7281" y="0"/>
                  <a:pt x="4160" y="1699"/>
                  <a:pt x="2187" y="4312"/>
                </a:cubicBezTo>
                <a:cubicBezTo>
                  <a:pt x="2137" y="4362"/>
                  <a:pt x="2097" y="4415"/>
                  <a:pt x="2064" y="4476"/>
                </a:cubicBezTo>
                <a:cubicBezTo>
                  <a:pt x="772" y="6256"/>
                  <a:pt x="0" y="8437"/>
                  <a:pt x="0" y="10800"/>
                </a:cubicBezTo>
                <a:cubicBezTo>
                  <a:pt x="0" y="12318"/>
                  <a:pt x="318" y="13761"/>
                  <a:pt x="885" y="15073"/>
                </a:cubicBezTo>
                <a:cubicBezTo>
                  <a:pt x="898" y="15107"/>
                  <a:pt x="914" y="15137"/>
                  <a:pt x="931" y="15169"/>
                </a:cubicBezTo>
                <a:cubicBezTo>
                  <a:pt x="2613" y="18952"/>
                  <a:pt x="6400" y="21600"/>
                  <a:pt x="10800" y="21600"/>
                </a:cubicBezTo>
                <a:cubicBezTo>
                  <a:pt x="14319" y="21600"/>
                  <a:pt x="17440" y="19901"/>
                  <a:pt x="19413" y="17288"/>
                </a:cubicBezTo>
                <a:cubicBezTo>
                  <a:pt x="19463" y="17238"/>
                  <a:pt x="19503" y="17185"/>
                  <a:pt x="19536" y="17124"/>
                </a:cubicBezTo>
                <a:cubicBezTo>
                  <a:pt x="20828" y="15344"/>
                  <a:pt x="21600" y="13163"/>
                  <a:pt x="21600" y="10800"/>
                </a:cubicBezTo>
                <a:cubicBezTo>
                  <a:pt x="21600" y="9282"/>
                  <a:pt x="21282" y="7838"/>
                  <a:pt x="20715" y="6527"/>
                </a:cubicBezTo>
                <a:cubicBezTo>
                  <a:pt x="20702" y="6493"/>
                  <a:pt x="20686" y="6463"/>
                  <a:pt x="20669" y="64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8" name="Google Shape;698;p68"/>
          <p:cNvSpPr/>
          <p:nvPr/>
        </p:nvSpPr>
        <p:spPr>
          <a:xfrm>
            <a:off x="3651088" y="1214140"/>
            <a:ext cx="148452" cy="159020"/>
          </a:xfrm>
          <a:custGeom>
            <a:rect b="b" l="l" r="r" t="t"/>
            <a:pathLst>
              <a:path extrusionOk="0" h="21511" w="21593">
                <a:moveTo>
                  <a:pt x="1507" y="6304"/>
                </a:moveTo>
                <a:cubicBezTo>
                  <a:pt x="1507" y="6296"/>
                  <a:pt x="1510" y="6288"/>
                  <a:pt x="1510" y="6280"/>
                </a:cubicBezTo>
                <a:lnTo>
                  <a:pt x="10043" y="10248"/>
                </a:lnTo>
                <a:lnTo>
                  <a:pt x="10043" y="19901"/>
                </a:lnTo>
                <a:lnTo>
                  <a:pt x="2197" y="16252"/>
                </a:lnTo>
                <a:cubicBezTo>
                  <a:pt x="1768" y="16051"/>
                  <a:pt x="1503" y="15648"/>
                  <a:pt x="1507" y="15196"/>
                </a:cubicBezTo>
                <a:cubicBezTo>
                  <a:pt x="1507" y="15196"/>
                  <a:pt x="1507" y="6304"/>
                  <a:pt x="1507" y="6304"/>
                </a:cubicBezTo>
                <a:close/>
                <a:moveTo>
                  <a:pt x="10238" y="1522"/>
                </a:moveTo>
                <a:cubicBezTo>
                  <a:pt x="10413" y="1441"/>
                  <a:pt x="10605" y="1400"/>
                  <a:pt x="10797" y="1400"/>
                </a:cubicBezTo>
                <a:cubicBezTo>
                  <a:pt x="10989" y="1400"/>
                  <a:pt x="11181" y="1441"/>
                  <a:pt x="11355" y="1522"/>
                </a:cubicBezTo>
                <a:lnTo>
                  <a:pt x="19150" y="5147"/>
                </a:lnTo>
                <a:lnTo>
                  <a:pt x="10797" y="9032"/>
                </a:lnTo>
                <a:lnTo>
                  <a:pt x="2443" y="5147"/>
                </a:lnTo>
                <a:cubicBezTo>
                  <a:pt x="2443" y="5147"/>
                  <a:pt x="10238" y="1522"/>
                  <a:pt x="10238" y="1522"/>
                </a:cubicBezTo>
                <a:close/>
                <a:moveTo>
                  <a:pt x="20083" y="6280"/>
                </a:moveTo>
                <a:cubicBezTo>
                  <a:pt x="20083" y="6288"/>
                  <a:pt x="20087" y="6295"/>
                  <a:pt x="20087" y="6303"/>
                </a:cubicBezTo>
                <a:lnTo>
                  <a:pt x="20087" y="15205"/>
                </a:lnTo>
                <a:cubicBezTo>
                  <a:pt x="20086" y="15651"/>
                  <a:pt x="19819" y="16052"/>
                  <a:pt x="19388" y="16251"/>
                </a:cubicBezTo>
                <a:lnTo>
                  <a:pt x="11550" y="19896"/>
                </a:lnTo>
                <a:lnTo>
                  <a:pt x="11550" y="10248"/>
                </a:lnTo>
                <a:cubicBezTo>
                  <a:pt x="11550" y="10248"/>
                  <a:pt x="20083" y="6280"/>
                  <a:pt x="20083" y="6280"/>
                </a:cubicBezTo>
                <a:close/>
                <a:moveTo>
                  <a:pt x="1522" y="17504"/>
                </a:move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699" name="Google Shape;699;p68"/>
          <p:cNvSpPr/>
          <p:nvPr/>
        </p:nvSpPr>
        <p:spPr>
          <a:xfrm>
            <a:off x="3917752" y="1221045"/>
            <a:ext cx="148446" cy="148446"/>
          </a:xfrm>
          <a:custGeom>
            <a:rect b="b" l="l" r="r" t="t"/>
            <a:pathLst>
              <a:path extrusionOk="0" h="21600" w="21600">
                <a:moveTo>
                  <a:pt x="20093" y="12869"/>
                </a:moveTo>
                <a:lnTo>
                  <a:pt x="17137" y="10800"/>
                </a:lnTo>
                <a:lnTo>
                  <a:pt x="20093" y="8731"/>
                </a:lnTo>
                <a:cubicBezTo>
                  <a:pt x="20093" y="8731"/>
                  <a:pt x="20093" y="12869"/>
                  <a:pt x="20093" y="12869"/>
                </a:cubicBezTo>
                <a:close/>
                <a:moveTo>
                  <a:pt x="11553" y="19458"/>
                </a:moveTo>
                <a:lnTo>
                  <a:pt x="11553" y="14708"/>
                </a:lnTo>
                <a:lnTo>
                  <a:pt x="15823" y="11720"/>
                </a:lnTo>
                <a:lnTo>
                  <a:pt x="19499" y="14293"/>
                </a:lnTo>
                <a:cubicBezTo>
                  <a:pt x="19499" y="14293"/>
                  <a:pt x="11553" y="19458"/>
                  <a:pt x="11553" y="19458"/>
                </a:cubicBezTo>
                <a:close/>
                <a:moveTo>
                  <a:pt x="10800" y="13396"/>
                </a:moveTo>
                <a:lnTo>
                  <a:pt x="7091" y="10800"/>
                </a:lnTo>
                <a:lnTo>
                  <a:pt x="10800" y="8204"/>
                </a:lnTo>
                <a:lnTo>
                  <a:pt x="14509" y="10800"/>
                </a:lnTo>
                <a:cubicBezTo>
                  <a:pt x="14509" y="10800"/>
                  <a:pt x="10800" y="13396"/>
                  <a:pt x="10800" y="13396"/>
                </a:cubicBezTo>
                <a:close/>
                <a:moveTo>
                  <a:pt x="10047" y="19458"/>
                </a:moveTo>
                <a:lnTo>
                  <a:pt x="2101" y="14293"/>
                </a:lnTo>
                <a:lnTo>
                  <a:pt x="5777" y="11720"/>
                </a:lnTo>
                <a:lnTo>
                  <a:pt x="10047" y="14708"/>
                </a:lnTo>
                <a:cubicBezTo>
                  <a:pt x="10047" y="14708"/>
                  <a:pt x="10047" y="19458"/>
                  <a:pt x="10047" y="19458"/>
                </a:cubicBezTo>
                <a:close/>
                <a:moveTo>
                  <a:pt x="1507" y="8731"/>
                </a:moveTo>
                <a:lnTo>
                  <a:pt x="4463" y="10800"/>
                </a:lnTo>
                <a:lnTo>
                  <a:pt x="1507" y="12869"/>
                </a:lnTo>
                <a:cubicBezTo>
                  <a:pt x="1507" y="12869"/>
                  <a:pt x="1507" y="8731"/>
                  <a:pt x="1507" y="8731"/>
                </a:cubicBezTo>
                <a:close/>
                <a:moveTo>
                  <a:pt x="10047" y="2142"/>
                </a:moveTo>
                <a:lnTo>
                  <a:pt x="10047" y="6892"/>
                </a:lnTo>
                <a:lnTo>
                  <a:pt x="5777" y="9880"/>
                </a:lnTo>
                <a:lnTo>
                  <a:pt x="2101" y="7307"/>
                </a:lnTo>
                <a:cubicBezTo>
                  <a:pt x="2101" y="7307"/>
                  <a:pt x="10047" y="2142"/>
                  <a:pt x="10047" y="2142"/>
                </a:cubicBezTo>
                <a:close/>
                <a:moveTo>
                  <a:pt x="11553" y="2142"/>
                </a:moveTo>
                <a:lnTo>
                  <a:pt x="19499" y="7307"/>
                </a:lnTo>
                <a:lnTo>
                  <a:pt x="15823" y="9880"/>
                </a:lnTo>
                <a:lnTo>
                  <a:pt x="11553" y="6892"/>
                </a:lnTo>
                <a:cubicBezTo>
                  <a:pt x="11553" y="6892"/>
                  <a:pt x="11553" y="2142"/>
                  <a:pt x="11553" y="2142"/>
                </a:cubicBezTo>
                <a:close/>
                <a:moveTo>
                  <a:pt x="21527" y="6997"/>
                </a:moveTo>
                <a:cubicBezTo>
                  <a:pt x="21513" y="6963"/>
                  <a:pt x="21503" y="6929"/>
                  <a:pt x="21483" y="6897"/>
                </a:cubicBezTo>
                <a:cubicBezTo>
                  <a:pt x="21475" y="6882"/>
                  <a:pt x="21473" y="6866"/>
                  <a:pt x="21464" y="6852"/>
                </a:cubicBezTo>
                <a:cubicBezTo>
                  <a:pt x="21413" y="6779"/>
                  <a:pt x="21348" y="6725"/>
                  <a:pt x="21280" y="6677"/>
                </a:cubicBezTo>
                <a:cubicBezTo>
                  <a:pt x="21271" y="6670"/>
                  <a:pt x="21267" y="6658"/>
                  <a:pt x="21257" y="6652"/>
                </a:cubicBezTo>
                <a:lnTo>
                  <a:pt x="11211" y="122"/>
                </a:lnTo>
                <a:cubicBezTo>
                  <a:pt x="11186" y="106"/>
                  <a:pt x="11159" y="99"/>
                  <a:pt x="11133" y="86"/>
                </a:cubicBezTo>
                <a:cubicBezTo>
                  <a:pt x="11109" y="74"/>
                  <a:pt x="11086" y="62"/>
                  <a:pt x="11060" y="52"/>
                </a:cubicBezTo>
                <a:cubicBezTo>
                  <a:pt x="10977" y="22"/>
                  <a:pt x="10891" y="1"/>
                  <a:pt x="10804" y="1"/>
                </a:cubicBezTo>
                <a:cubicBezTo>
                  <a:pt x="10803" y="1"/>
                  <a:pt x="10801" y="0"/>
                  <a:pt x="10800" y="0"/>
                </a:cubicBezTo>
                <a:cubicBezTo>
                  <a:pt x="10799" y="0"/>
                  <a:pt x="10797" y="1"/>
                  <a:pt x="10796" y="1"/>
                </a:cubicBezTo>
                <a:cubicBezTo>
                  <a:pt x="10709" y="1"/>
                  <a:pt x="10623" y="22"/>
                  <a:pt x="10540" y="52"/>
                </a:cubicBezTo>
                <a:cubicBezTo>
                  <a:pt x="10514" y="62"/>
                  <a:pt x="10491" y="74"/>
                  <a:pt x="10467" y="86"/>
                </a:cubicBezTo>
                <a:cubicBezTo>
                  <a:pt x="10441" y="99"/>
                  <a:pt x="10414" y="106"/>
                  <a:pt x="10389" y="122"/>
                </a:cubicBezTo>
                <a:lnTo>
                  <a:pt x="353" y="6645"/>
                </a:lnTo>
                <a:cubicBezTo>
                  <a:pt x="353" y="6645"/>
                  <a:pt x="353" y="6646"/>
                  <a:pt x="352" y="6646"/>
                </a:cubicBezTo>
                <a:lnTo>
                  <a:pt x="343" y="6652"/>
                </a:lnTo>
                <a:cubicBezTo>
                  <a:pt x="334" y="6658"/>
                  <a:pt x="330" y="6669"/>
                  <a:pt x="321" y="6676"/>
                </a:cubicBezTo>
                <a:cubicBezTo>
                  <a:pt x="253" y="6724"/>
                  <a:pt x="187" y="6779"/>
                  <a:pt x="136" y="6852"/>
                </a:cubicBezTo>
                <a:cubicBezTo>
                  <a:pt x="127" y="6866"/>
                  <a:pt x="125" y="6882"/>
                  <a:pt x="117" y="6897"/>
                </a:cubicBezTo>
                <a:cubicBezTo>
                  <a:pt x="97" y="6929"/>
                  <a:pt x="87" y="6963"/>
                  <a:pt x="73" y="6997"/>
                </a:cubicBezTo>
                <a:cubicBezTo>
                  <a:pt x="41" y="7072"/>
                  <a:pt x="21" y="7147"/>
                  <a:pt x="15" y="7225"/>
                </a:cubicBezTo>
                <a:cubicBezTo>
                  <a:pt x="13" y="7246"/>
                  <a:pt x="0" y="7263"/>
                  <a:pt x="0" y="7284"/>
                </a:cubicBezTo>
                <a:lnTo>
                  <a:pt x="0" y="14316"/>
                </a:lnTo>
                <a:cubicBezTo>
                  <a:pt x="0" y="14337"/>
                  <a:pt x="13" y="14354"/>
                  <a:pt x="15" y="14375"/>
                </a:cubicBezTo>
                <a:cubicBezTo>
                  <a:pt x="21" y="14453"/>
                  <a:pt x="41" y="14528"/>
                  <a:pt x="73" y="14603"/>
                </a:cubicBezTo>
                <a:cubicBezTo>
                  <a:pt x="87" y="14637"/>
                  <a:pt x="97" y="14671"/>
                  <a:pt x="117" y="14703"/>
                </a:cubicBezTo>
                <a:cubicBezTo>
                  <a:pt x="125" y="14718"/>
                  <a:pt x="127" y="14734"/>
                  <a:pt x="136" y="14748"/>
                </a:cubicBezTo>
                <a:cubicBezTo>
                  <a:pt x="187" y="14821"/>
                  <a:pt x="253" y="14876"/>
                  <a:pt x="322" y="14925"/>
                </a:cubicBezTo>
                <a:cubicBezTo>
                  <a:pt x="330" y="14931"/>
                  <a:pt x="334" y="14942"/>
                  <a:pt x="343" y="14948"/>
                </a:cubicBezTo>
                <a:lnTo>
                  <a:pt x="352" y="14954"/>
                </a:lnTo>
                <a:cubicBezTo>
                  <a:pt x="353" y="14954"/>
                  <a:pt x="354" y="14955"/>
                  <a:pt x="354" y="14956"/>
                </a:cubicBezTo>
                <a:lnTo>
                  <a:pt x="10389" y="21478"/>
                </a:lnTo>
                <a:cubicBezTo>
                  <a:pt x="10414" y="21494"/>
                  <a:pt x="10442" y="21501"/>
                  <a:pt x="10467" y="21514"/>
                </a:cubicBezTo>
                <a:cubicBezTo>
                  <a:pt x="10491" y="21526"/>
                  <a:pt x="10514" y="21538"/>
                  <a:pt x="10540" y="21547"/>
                </a:cubicBezTo>
                <a:cubicBezTo>
                  <a:pt x="10624" y="21579"/>
                  <a:pt x="10711" y="21600"/>
                  <a:pt x="10800" y="21600"/>
                </a:cubicBezTo>
                <a:cubicBezTo>
                  <a:pt x="10889" y="21600"/>
                  <a:pt x="10976" y="21579"/>
                  <a:pt x="11060" y="21547"/>
                </a:cubicBezTo>
                <a:cubicBezTo>
                  <a:pt x="11086" y="21538"/>
                  <a:pt x="11109" y="21526"/>
                  <a:pt x="11133" y="21514"/>
                </a:cubicBezTo>
                <a:cubicBezTo>
                  <a:pt x="11158" y="21501"/>
                  <a:pt x="11186" y="21494"/>
                  <a:pt x="11211" y="21478"/>
                </a:cubicBezTo>
                <a:lnTo>
                  <a:pt x="21257" y="14948"/>
                </a:lnTo>
                <a:cubicBezTo>
                  <a:pt x="21297" y="14922"/>
                  <a:pt x="21317" y="14879"/>
                  <a:pt x="21351" y="14847"/>
                </a:cubicBezTo>
                <a:cubicBezTo>
                  <a:pt x="21387" y="14812"/>
                  <a:pt x="21434" y="14792"/>
                  <a:pt x="21464" y="14748"/>
                </a:cubicBezTo>
                <a:cubicBezTo>
                  <a:pt x="21473" y="14734"/>
                  <a:pt x="21475" y="14718"/>
                  <a:pt x="21483" y="14703"/>
                </a:cubicBezTo>
                <a:cubicBezTo>
                  <a:pt x="21503" y="14671"/>
                  <a:pt x="21513" y="14637"/>
                  <a:pt x="21527" y="14603"/>
                </a:cubicBezTo>
                <a:cubicBezTo>
                  <a:pt x="21559" y="14528"/>
                  <a:pt x="21579" y="14453"/>
                  <a:pt x="21585" y="14375"/>
                </a:cubicBezTo>
                <a:cubicBezTo>
                  <a:pt x="21587" y="14354"/>
                  <a:pt x="21600" y="14337"/>
                  <a:pt x="21600" y="14316"/>
                </a:cubicBezTo>
                <a:lnTo>
                  <a:pt x="21600" y="7284"/>
                </a:lnTo>
                <a:cubicBezTo>
                  <a:pt x="21600" y="7263"/>
                  <a:pt x="21587" y="7246"/>
                  <a:pt x="21585" y="7225"/>
                </a:cubicBezTo>
                <a:cubicBezTo>
                  <a:pt x="21579" y="7147"/>
                  <a:pt x="21559" y="7072"/>
                  <a:pt x="21527" y="699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0" name="Google Shape;700;p68"/>
          <p:cNvSpPr/>
          <p:nvPr/>
        </p:nvSpPr>
        <p:spPr>
          <a:xfrm>
            <a:off x="1787063" y="1234854"/>
            <a:ext cx="162270" cy="120852"/>
          </a:xfrm>
          <a:custGeom>
            <a:rect b="b" l="l" r="r" t="t"/>
            <a:pathLst>
              <a:path extrusionOk="0" h="21600" w="21600">
                <a:moveTo>
                  <a:pt x="20221" y="7406"/>
                </a:moveTo>
                <a:lnTo>
                  <a:pt x="1379" y="7406"/>
                </a:lnTo>
                <a:lnTo>
                  <a:pt x="1379" y="3394"/>
                </a:lnTo>
                <a:cubicBezTo>
                  <a:pt x="1379" y="2543"/>
                  <a:pt x="1894" y="1851"/>
                  <a:pt x="2528" y="1851"/>
                </a:cubicBezTo>
                <a:lnTo>
                  <a:pt x="19072" y="1851"/>
                </a:lnTo>
                <a:cubicBezTo>
                  <a:pt x="19706" y="1851"/>
                  <a:pt x="20221" y="2543"/>
                  <a:pt x="20221" y="3394"/>
                </a:cubicBezTo>
                <a:cubicBezTo>
                  <a:pt x="20221" y="3394"/>
                  <a:pt x="20221" y="7406"/>
                  <a:pt x="20221" y="7406"/>
                </a:cubicBezTo>
                <a:close/>
                <a:moveTo>
                  <a:pt x="20221" y="18206"/>
                </a:moveTo>
                <a:cubicBezTo>
                  <a:pt x="20221" y="19057"/>
                  <a:pt x="19706" y="19749"/>
                  <a:pt x="19072" y="19749"/>
                </a:cubicBezTo>
                <a:lnTo>
                  <a:pt x="2528" y="19749"/>
                </a:lnTo>
                <a:cubicBezTo>
                  <a:pt x="1894" y="19749"/>
                  <a:pt x="1379" y="19057"/>
                  <a:pt x="1379" y="18206"/>
                </a:cubicBezTo>
                <a:lnTo>
                  <a:pt x="1379" y="9257"/>
                </a:lnTo>
                <a:lnTo>
                  <a:pt x="20221" y="9257"/>
                </a:lnTo>
                <a:cubicBezTo>
                  <a:pt x="20221" y="9257"/>
                  <a:pt x="20221" y="18206"/>
                  <a:pt x="20221" y="18206"/>
                </a:cubicBezTo>
                <a:close/>
                <a:moveTo>
                  <a:pt x="19072" y="0"/>
                </a:moveTo>
                <a:lnTo>
                  <a:pt x="2528" y="0"/>
                </a:lnTo>
                <a:cubicBezTo>
                  <a:pt x="1134" y="0"/>
                  <a:pt x="0" y="1522"/>
                  <a:pt x="0" y="3394"/>
                </a:cubicBezTo>
                <a:lnTo>
                  <a:pt x="0" y="18206"/>
                </a:lnTo>
                <a:cubicBezTo>
                  <a:pt x="0" y="20078"/>
                  <a:pt x="1134" y="21600"/>
                  <a:pt x="2528" y="21600"/>
                </a:cubicBezTo>
                <a:lnTo>
                  <a:pt x="19072" y="21600"/>
                </a:lnTo>
                <a:cubicBezTo>
                  <a:pt x="20466" y="21600"/>
                  <a:pt x="21600" y="20078"/>
                  <a:pt x="21600" y="18206"/>
                </a:cubicBezTo>
                <a:lnTo>
                  <a:pt x="21600" y="3394"/>
                </a:lnTo>
                <a:cubicBezTo>
                  <a:pt x="21600" y="1522"/>
                  <a:pt x="20466" y="0"/>
                  <a:pt x="19072"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1" name="Google Shape;701;p68"/>
          <p:cNvSpPr/>
          <p:nvPr/>
        </p:nvSpPr>
        <p:spPr>
          <a:xfrm>
            <a:off x="2060632" y="1221045"/>
            <a:ext cx="148429" cy="148500"/>
          </a:xfrm>
          <a:custGeom>
            <a:rect b="b" l="l" r="r" t="t"/>
            <a:pathLst>
              <a:path extrusionOk="0" h="21600" w="21527">
                <a:moveTo>
                  <a:pt x="4506" y="9610"/>
                </a:moveTo>
                <a:lnTo>
                  <a:pt x="11045" y="3052"/>
                </a:lnTo>
                <a:cubicBezTo>
                  <a:pt x="12039" y="2055"/>
                  <a:pt x="13360" y="1506"/>
                  <a:pt x="14764" y="1506"/>
                </a:cubicBezTo>
                <a:cubicBezTo>
                  <a:pt x="16169" y="1506"/>
                  <a:pt x="17490" y="2055"/>
                  <a:pt x="18484" y="3052"/>
                </a:cubicBezTo>
                <a:cubicBezTo>
                  <a:pt x="19477" y="4048"/>
                  <a:pt x="20025" y="5373"/>
                  <a:pt x="20025" y="6782"/>
                </a:cubicBezTo>
                <a:cubicBezTo>
                  <a:pt x="20025" y="8191"/>
                  <a:pt x="19477" y="9516"/>
                  <a:pt x="18484" y="10512"/>
                </a:cubicBezTo>
                <a:cubicBezTo>
                  <a:pt x="18483" y="10512"/>
                  <a:pt x="18483" y="10513"/>
                  <a:pt x="18483" y="10513"/>
                </a:cubicBezTo>
                <a:lnTo>
                  <a:pt x="15918" y="13094"/>
                </a:lnTo>
                <a:cubicBezTo>
                  <a:pt x="15869" y="13083"/>
                  <a:pt x="15823" y="13064"/>
                  <a:pt x="15771" y="13064"/>
                </a:cubicBezTo>
                <a:lnTo>
                  <a:pt x="9573" y="13064"/>
                </a:lnTo>
                <a:lnTo>
                  <a:pt x="15301" y="7320"/>
                </a:lnTo>
                <a:cubicBezTo>
                  <a:pt x="15594" y="7025"/>
                  <a:pt x="15594" y="6549"/>
                  <a:pt x="15301" y="6255"/>
                </a:cubicBezTo>
                <a:cubicBezTo>
                  <a:pt x="15007" y="5960"/>
                  <a:pt x="14532" y="5960"/>
                  <a:pt x="14239" y="6255"/>
                </a:cubicBezTo>
                <a:lnTo>
                  <a:pt x="4506" y="16016"/>
                </a:lnTo>
                <a:cubicBezTo>
                  <a:pt x="4506" y="16016"/>
                  <a:pt x="4506" y="9610"/>
                  <a:pt x="4506" y="9610"/>
                </a:cubicBezTo>
                <a:close/>
                <a:moveTo>
                  <a:pt x="11954" y="17081"/>
                </a:moveTo>
                <a:lnTo>
                  <a:pt x="5568" y="17081"/>
                </a:lnTo>
                <a:lnTo>
                  <a:pt x="8071" y="14570"/>
                </a:lnTo>
                <a:lnTo>
                  <a:pt x="14450" y="14570"/>
                </a:lnTo>
                <a:cubicBezTo>
                  <a:pt x="14450" y="14570"/>
                  <a:pt x="11954" y="17081"/>
                  <a:pt x="11954" y="17081"/>
                </a:cubicBezTo>
                <a:close/>
                <a:moveTo>
                  <a:pt x="751" y="21600"/>
                </a:moveTo>
                <a:cubicBezTo>
                  <a:pt x="943" y="21600"/>
                  <a:pt x="1136" y="21526"/>
                  <a:pt x="1282" y="21379"/>
                </a:cubicBezTo>
                <a:lnTo>
                  <a:pt x="4066" y="18587"/>
                </a:lnTo>
                <a:lnTo>
                  <a:pt x="12266" y="18587"/>
                </a:lnTo>
                <a:cubicBezTo>
                  <a:pt x="12466" y="18587"/>
                  <a:pt x="12658" y="18508"/>
                  <a:pt x="12798" y="18366"/>
                </a:cubicBezTo>
                <a:lnTo>
                  <a:pt x="19547" y="11576"/>
                </a:lnTo>
                <a:cubicBezTo>
                  <a:pt x="20823" y="10296"/>
                  <a:pt x="21527" y="8593"/>
                  <a:pt x="21527" y="6782"/>
                </a:cubicBezTo>
                <a:cubicBezTo>
                  <a:pt x="21527" y="4970"/>
                  <a:pt x="20823" y="3267"/>
                  <a:pt x="19546" y="1986"/>
                </a:cubicBezTo>
                <a:cubicBezTo>
                  <a:pt x="18269" y="705"/>
                  <a:pt x="16571" y="0"/>
                  <a:pt x="14764" y="0"/>
                </a:cubicBezTo>
                <a:cubicBezTo>
                  <a:pt x="12958" y="0"/>
                  <a:pt x="11260" y="705"/>
                  <a:pt x="9983" y="1986"/>
                </a:cubicBezTo>
                <a:lnTo>
                  <a:pt x="3224" y="8765"/>
                </a:lnTo>
                <a:cubicBezTo>
                  <a:pt x="3083" y="8906"/>
                  <a:pt x="3004" y="9098"/>
                  <a:pt x="3004" y="9298"/>
                </a:cubicBezTo>
                <a:lnTo>
                  <a:pt x="3004" y="17522"/>
                </a:lnTo>
                <a:lnTo>
                  <a:pt x="220" y="20314"/>
                </a:lnTo>
                <a:cubicBezTo>
                  <a:pt x="-73" y="20608"/>
                  <a:pt x="-73" y="21085"/>
                  <a:pt x="220" y="21379"/>
                </a:cubicBezTo>
                <a:cubicBezTo>
                  <a:pt x="367" y="21526"/>
                  <a:pt x="559" y="21600"/>
                  <a:pt x="751"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2" name="Google Shape;702;p68"/>
          <p:cNvSpPr/>
          <p:nvPr/>
        </p:nvSpPr>
        <p:spPr>
          <a:xfrm>
            <a:off x="2341105" y="1221045"/>
            <a:ext cx="120852" cy="148446"/>
          </a:xfrm>
          <a:custGeom>
            <a:rect b="b" l="l" r="r" t="t"/>
            <a:pathLst>
              <a:path extrusionOk="0" h="21600" w="21600">
                <a:moveTo>
                  <a:pt x="1851" y="2149"/>
                </a:moveTo>
                <a:cubicBezTo>
                  <a:pt x="2358" y="1917"/>
                  <a:pt x="3576" y="1507"/>
                  <a:pt x="5863" y="1507"/>
                </a:cubicBezTo>
                <a:cubicBezTo>
                  <a:pt x="7536" y="1507"/>
                  <a:pt x="8955" y="1969"/>
                  <a:pt x="10456" y="2458"/>
                </a:cubicBezTo>
                <a:cubicBezTo>
                  <a:pt x="12055" y="2978"/>
                  <a:pt x="13707" y="3516"/>
                  <a:pt x="15737" y="3516"/>
                </a:cubicBezTo>
                <a:cubicBezTo>
                  <a:pt x="17567" y="3516"/>
                  <a:pt x="18866" y="3283"/>
                  <a:pt x="19749" y="3018"/>
                </a:cubicBezTo>
                <a:lnTo>
                  <a:pt x="19749" y="13423"/>
                </a:lnTo>
                <a:cubicBezTo>
                  <a:pt x="19242" y="13655"/>
                  <a:pt x="18024" y="14065"/>
                  <a:pt x="15737" y="14065"/>
                </a:cubicBezTo>
                <a:cubicBezTo>
                  <a:pt x="14064" y="14065"/>
                  <a:pt x="12645" y="13604"/>
                  <a:pt x="11144" y="13114"/>
                </a:cubicBezTo>
                <a:cubicBezTo>
                  <a:pt x="9545" y="12594"/>
                  <a:pt x="7893" y="12056"/>
                  <a:pt x="5863" y="12056"/>
                </a:cubicBezTo>
                <a:cubicBezTo>
                  <a:pt x="4033" y="12056"/>
                  <a:pt x="2734" y="12289"/>
                  <a:pt x="1851" y="12554"/>
                </a:cubicBezTo>
                <a:cubicBezTo>
                  <a:pt x="1851" y="12554"/>
                  <a:pt x="1851" y="2149"/>
                  <a:pt x="1851" y="2149"/>
                </a:cubicBezTo>
                <a:close/>
                <a:moveTo>
                  <a:pt x="926" y="21600"/>
                </a:moveTo>
                <a:cubicBezTo>
                  <a:pt x="1437" y="21600"/>
                  <a:pt x="1851" y="21263"/>
                  <a:pt x="1851" y="20847"/>
                </a:cubicBezTo>
                <a:lnTo>
                  <a:pt x="1851" y="14208"/>
                </a:lnTo>
                <a:cubicBezTo>
                  <a:pt x="2351" y="13976"/>
                  <a:pt x="3560" y="13563"/>
                  <a:pt x="5863" y="13563"/>
                </a:cubicBezTo>
                <a:cubicBezTo>
                  <a:pt x="7536" y="13563"/>
                  <a:pt x="8955" y="14024"/>
                  <a:pt x="10456" y="14513"/>
                </a:cubicBezTo>
                <a:cubicBezTo>
                  <a:pt x="12055" y="15034"/>
                  <a:pt x="13707" y="15572"/>
                  <a:pt x="15737" y="15572"/>
                </a:cubicBezTo>
                <a:cubicBezTo>
                  <a:pt x="19709" y="15572"/>
                  <a:pt x="21175" y="14472"/>
                  <a:pt x="21329" y="14347"/>
                </a:cubicBezTo>
                <a:cubicBezTo>
                  <a:pt x="21502" y="14205"/>
                  <a:pt x="21600" y="14014"/>
                  <a:pt x="21600" y="13814"/>
                </a:cubicBezTo>
                <a:lnTo>
                  <a:pt x="21600" y="1758"/>
                </a:lnTo>
                <a:cubicBezTo>
                  <a:pt x="21600" y="1461"/>
                  <a:pt x="21376" y="1198"/>
                  <a:pt x="21042" y="1077"/>
                </a:cubicBezTo>
                <a:cubicBezTo>
                  <a:pt x="20709" y="956"/>
                  <a:pt x="20309" y="1013"/>
                  <a:pt x="20037" y="1212"/>
                </a:cubicBezTo>
                <a:cubicBezTo>
                  <a:pt x="20026" y="1220"/>
                  <a:pt x="18910" y="2009"/>
                  <a:pt x="15737" y="2009"/>
                </a:cubicBezTo>
                <a:cubicBezTo>
                  <a:pt x="14064" y="2009"/>
                  <a:pt x="12645" y="1548"/>
                  <a:pt x="11144" y="1059"/>
                </a:cubicBezTo>
                <a:cubicBezTo>
                  <a:pt x="9545" y="538"/>
                  <a:pt x="7893" y="0"/>
                  <a:pt x="5863" y="0"/>
                </a:cubicBezTo>
                <a:cubicBezTo>
                  <a:pt x="1891" y="0"/>
                  <a:pt x="425" y="1100"/>
                  <a:pt x="271" y="1225"/>
                </a:cubicBezTo>
                <a:cubicBezTo>
                  <a:pt x="98" y="1367"/>
                  <a:pt x="0" y="1558"/>
                  <a:pt x="0" y="1758"/>
                </a:cubicBezTo>
                <a:lnTo>
                  <a:pt x="0" y="13814"/>
                </a:lnTo>
                <a:lnTo>
                  <a:pt x="0" y="20847"/>
                </a:lnTo>
                <a:cubicBezTo>
                  <a:pt x="0" y="21263"/>
                  <a:pt x="415" y="21600"/>
                  <a:pt x="926"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3" name="Google Shape;703;p68"/>
          <p:cNvSpPr/>
          <p:nvPr/>
        </p:nvSpPr>
        <p:spPr>
          <a:xfrm>
            <a:off x="1260641" y="1221045"/>
            <a:ext cx="148446" cy="148446"/>
          </a:xfrm>
          <a:custGeom>
            <a:rect b="b" l="l" r="r" t="t"/>
            <a:pathLst>
              <a:path extrusionOk="0" h="21600" w="21600">
                <a:moveTo>
                  <a:pt x="1507" y="6530"/>
                </a:moveTo>
                <a:lnTo>
                  <a:pt x="6279" y="6530"/>
                </a:lnTo>
                <a:lnTo>
                  <a:pt x="10047" y="6530"/>
                </a:lnTo>
                <a:lnTo>
                  <a:pt x="10047" y="10047"/>
                </a:lnTo>
                <a:lnTo>
                  <a:pt x="1507" y="10047"/>
                </a:lnTo>
                <a:cubicBezTo>
                  <a:pt x="1507" y="10047"/>
                  <a:pt x="1507" y="6530"/>
                  <a:pt x="1507" y="6530"/>
                </a:cubicBezTo>
                <a:close/>
                <a:moveTo>
                  <a:pt x="6279" y="1507"/>
                </a:moveTo>
                <a:cubicBezTo>
                  <a:pt x="8313" y="1507"/>
                  <a:pt x="9365" y="3731"/>
                  <a:pt x="9804" y="5023"/>
                </a:cubicBezTo>
                <a:lnTo>
                  <a:pt x="6279" y="5023"/>
                </a:lnTo>
                <a:cubicBezTo>
                  <a:pt x="5310" y="5023"/>
                  <a:pt x="4521" y="4234"/>
                  <a:pt x="4521" y="3265"/>
                </a:cubicBezTo>
                <a:cubicBezTo>
                  <a:pt x="4521" y="2296"/>
                  <a:pt x="5310" y="1507"/>
                  <a:pt x="6279" y="1507"/>
                </a:cubicBezTo>
                <a:close/>
                <a:moveTo>
                  <a:pt x="10047" y="20093"/>
                </a:moveTo>
                <a:lnTo>
                  <a:pt x="3516" y="20093"/>
                </a:lnTo>
                <a:lnTo>
                  <a:pt x="3516" y="11553"/>
                </a:lnTo>
                <a:lnTo>
                  <a:pt x="10047" y="11553"/>
                </a:lnTo>
                <a:cubicBezTo>
                  <a:pt x="10047" y="11553"/>
                  <a:pt x="10047" y="20093"/>
                  <a:pt x="10047" y="20093"/>
                </a:cubicBezTo>
                <a:close/>
                <a:moveTo>
                  <a:pt x="11553" y="11553"/>
                </a:moveTo>
                <a:lnTo>
                  <a:pt x="18084" y="11553"/>
                </a:lnTo>
                <a:lnTo>
                  <a:pt x="18084" y="20093"/>
                </a:lnTo>
                <a:lnTo>
                  <a:pt x="11553" y="20093"/>
                </a:lnTo>
                <a:cubicBezTo>
                  <a:pt x="11553" y="20093"/>
                  <a:pt x="11553" y="11553"/>
                  <a:pt x="11553" y="11553"/>
                </a:cubicBezTo>
                <a:close/>
                <a:moveTo>
                  <a:pt x="11553" y="6530"/>
                </a:moveTo>
                <a:lnTo>
                  <a:pt x="15321" y="6530"/>
                </a:lnTo>
                <a:lnTo>
                  <a:pt x="20093" y="6530"/>
                </a:lnTo>
                <a:lnTo>
                  <a:pt x="20093" y="10047"/>
                </a:lnTo>
                <a:lnTo>
                  <a:pt x="11553" y="10047"/>
                </a:lnTo>
                <a:cubicBezTo>
                  <a:pt x="11553" y="10047"/>
                  <a:pt x="11553" y="6530"/>
                  <a:pt x="11553" y="6530"/>
                </a:cubicBezTo>
                <a:close/>
                <a:moveTo>
                  <a:pt x="15321" y="1507"/>
                </a:moveTo>
                <a:cubicBezTo>
                  <a:pt x="16290" y="1507"/>
                  <a:pt x="17079" y="2296"/>
                  <a:pt x="17079" y="3265"/>
                </a:cubicBezTo>
                <a:cubicBezTo>
                  <a:pt x="17079" y="4234"/>
                  <a:pt x="16290" y="5023"/>
                  <a:pt x="15321" y="5023"/>
                </a:cubicBezTo>
                <a:lnTo>
                  <a:pt x="11796" y="5023"/>
                </a:lnTo>
                <a:cubicBezTo>
                  <a:pt x="12235" y="3731"/>
                  <a:pt x="13287" y="1507"/>
                  <a:pt x="15321" y="1507"/>
                </a:cubicBezTo>
                <a:close/>
                <a:moveTo>
                  <a:pt x="753" y="11553"/>
                </a:moveTo>
                <a:lnTo>
                  <a:pt x="2009" y="11553"/>
                </a:lnTo>
                <a:lnTo>
                  <a:pt x="2009" y="20847"/>
                </a:lnTo>
                <a:cubicBezTo>
                  <a:pt x="2009" y="21263"/>
                  <a:pt x="2347" y="21600"/>
                  <a:pt x="2763" y="21600"/>
                </a:cubicBezTo>
                <a:lnTo>
                  <a:pt x="18837" y="21600"/>
                </a:lnTo>
                <a:cubicBezTo>
                  <a:pt x="19253" y="21600"/>
                  <a:pt x="19591" y="21263"/>
                  <a:pt x="19591" y="20847"/>
                </a:cubicBezTo>
                <a:lnTo>
                  <a:pt x="19591" y="11553"/>
                </a:lnTo>
                <a:lnTo>
                  <a:pt x="20847" y="11553"/>
                </a:lnTo>
                <a:cubicBezTo>
                  <a:pt x="21263" y="11553"/>
                  <a:pt x="21600" y="11216"/>
                  <a:pt x="21600" y="10800"/>
                </a:cubicBezTo>
                <a:lnTo>
                  <a:pt x="21600" y="5777"/>
                </a:lnTo>
                <a:cubicBezTo>
                  <a:pt x="21600" y="5361"/>
                  <a:pt x="21263" y="5023"/>
                  <a:pt x="20847" y="5023"/>
                </a:cubicBezTo>
                <a:lnTo>
                  <a:pt x="18064" y="5023"/>
                </a:lnTo>
                <a:cubicBezTo>
                  <a:pt x="18391" y="4515"/>
                  <a:pt x="18586" y="3913"/>
                  <a:pt x="18586" y="3265"/>
                </a:cubicBezTo>
                <a:cubicBezTo>
                  <a:pt x="18586" y="1465"/>
                  <a:pt x="17121" y="0"/>
                  <a:pt x="15321" y="0"/>
                </a:cubicBezTo>
                <a:cubicBezTo>
                  <a:pt x="12912" y="0"/>
                  <a:pt x="11537" y="1873"/>
                  <a:pt x="10800" y="3460"/>
                </a:cubicBezTo>
                <a:cubicBezTo>
                  <a:pt x="10063" y="1873"/>
                  <a:pt x="8688" y="0"/>
                  <a:pt x="6279" y="0"/>
                </a:cubicBezTo>
                <a:cubicBezTo>
                  <a:pt x="4479" y="0"/>
                  <a:pt x="3014" y="1465"/>
                  <a:pt x="3014" y="3265"/>
                </a:cubicBezTo>
                <a:cubicBezTo>
                  <a:pt x="3014" y="3913"/>
                  <a:pt x="3209" y="4515"/>
                  <a:pt x="3536" y="5023"/>
                </a:cubicBezTo>
                <a:lnTo>
                  <a:pt x="753" y="5023"/>
                </a:lnTo>
                <a:cubicBezTo>
                  <a:pt x="337" y="5023"/>
                  <a:pt x="0" y="5361"/>
                  <a:pt x="0" y="5777"/>
                </a:cubicBezTo>
                <a:lnTo>
                  <a:pt x="0" y="10800"/>
                </a:lnTo>
                <a:cubicBezTo>
                  <a:pt x="0" y="11216"/>
                  <a:pt x="337" y="11553"/>
                  <a:pt x="753" y="1155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4" name="Google Shape;704;p68"/>
          <p:cNvSpPr/>
          <p:nvPr/>
        </p:nvSpPr>
        <p:spPr>
          <a:xfrm>
            <a:off x="2593959" y="1221045"/>
            <a:ext cx="148446" cy="148446"/>
          </a:xfrm>
          <a:custGeom>
            <a:rect b="b" l="l" r="r" t="t"/>
            <a:pathLst>
              <a:path extrusionOk="0" h="21600" w="21600">
                <a:moveTo>
                  <a:pt x="6077" y="11553"/>
                </a:moveTo>
                <a:cubicBezTo>
                  <a:pt x="6279" y="14584"/>
                  <a:pt x="7326" y="17482"/>
                  <a:pt x="9099" y="19930"/>
                </a:cubicBezTo>
                <a:cubicBezTo>
                  <a:pt x="5027" y="19173"/>
                  <a:pt x="1885" y="15756"/>
                  <a:pt x="1545" y="11553"/>
                </a:cubicBezTo>
                <a:cubicBezTo>
                  <a:pt x="1545" y="11553"/>
                  <a:pt x="6077" y="11553"/>
                  <a:pt x="6077" y="11553"/>
                </a:cubicBezTo>
                <a:close/>
                <a:moveTo>
                  <a:pt x="9099" y="1670"/>
                </a:moveTo>
                <a:cubicBezTo>
                  <a:pt x="7331" y="4111"/>
                  <a:pt x="6285" y="7004"/>
                  <a:pt x="6078" y="10047"/>
                </a:cubicBezTo>
                <a:lnTo>
                  <a:pt x="1545" y="10047"/>
                </a:lnTo>
                <a:cubicBezTo>
                  <a:pt x="1885" y="5844"/>
                  <a:pt x="5027" y="2427"/>
                  <a:pt x="9099" y="1670"/>
                </a:cubicBezTo>
                <a:close/>
                <a:moveTo>
                  <a:pt x="14019" y="10047"/>
                </a:moveTo>
                <a:lnTo>
                  <a:pt x="7583" y="10047"/>
                </a:lnTo>
                <a:cubicBezTo>
                  <a:pt x="7802" y="7067"/>
                  <a:pt x="8918" y="4226"/>
                  <a:pt x="10800" y="1907"/>
                </a:cubicBezTo>
                <a:cubicBezTo>
                  <a:pt x="12688" y="4232"/>
                  <a:pt x="13804" y="7080"/>
                  <a:pt x="14019" y="10047"/>
                </a:cubicBezTo>
                <a:close/>
                <a:moveTo>
                  <a:pt x="20055" y="10047"/>
                </a:moveTo>
                <a:lnTo>
                  <a:pt x="15523" y="10047"/>
                </a:lnTo>
                <a:cubicBezTo>
                  <a:pt x="15321" y="7016"/>
                  <a:pt x="14274" y="4118"/>
                  <a:pt x="12501" y="1670"/>
                </a:cubicBezTo>
                <a:cubicBezTo>
                  <a:pt x="16573" y="2427"/>
                  <a:pt x="19715" y="5844"/>
                  <a:pt x="20055" y="10047"/>
                </a:cubicBezTo>
                <a:close/>
                <a:moveTo>
                  <a:pt x="12501" y="19930"/>
                </a:moveTo>
                <a:cubicBezTo>
                  <a:pt x="14269" y="17489"/>
                  <a:pt x="15315" y="14596"/>
                  <a:pt x="15522" y="11553"/>
                </a:cubicBezTo>
                <a:lnTo>
                  <a:pt x="20055" y="11553"/>
                </a:lnTo>
                <a:cubicBezTo>
                  <a:pt x="19715" y="15756"/>
                  <a:pt x="16573" y="19173"/>
                  <a:pt x="12501" y="19930"/>
                </a:cubicBezTo>
                <a:close/>
                <a:moveTo>
                  <a:pt x="7581" y="11553"/>
                </a:moveTo>
                <a:lnTo>
                  <a:pt x="14017" y="11553"/>
                </a:lnTo>
                <a:cubicBezTo>
                  <a:pt x="13798" y="14533"/>
                  <a:pt x="12682" y="17374"/>
                  <a:pt x="10800" y="19693"/>
                </a:cubicBezTo>
                <a:cubicBezTo>
                  <a:pt x="8912" y="17368"/>
                  <a:pt x="7796" y="14520"/>
                  <a:pt x="7581" y="11553"/>
                </a:cubicBezTo>
                <a:close/>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5" name="Google Shape;705;p68"/>
          <p:cNvSpPr/>
          <p:nvPr/>
        </p:nvSpPr>
        <p:spPr>
          <a:xfrm>
            <a:off x="1520400" y="1214140"/>
            <a:ext cx="162270" cy="162270"/>
          </a:xfrm>
          <a:custGeom>
            <a:rect b="b" l="l" r="r" t="t"/>
            <a:pathLst>
              <a:path extrusionOk="0" h="21600" w="21600">
                <a:moveTo>
                  <a:pt x="8043" y="0"/>
                </a:moveTo>
                <a:cubicBezTo>
                  <a:pt x="7662" y="0"/>
                  <a:pt x="7353" y="309"/>
                  <a:pt x="7353" y="689"/>
                </a:cubicBezTo>
                <a:lnTo>
                  <a:pt x="7353" y="2757"/>
                </a:lnTo>
                <a:lnTo>
                  <a:pt x="5285" y="2757"/>
                </a:lnTo>
                <a:cubicBezTo>
                  <a:pt x="3891" y="2757"/>
                  <a:pt x="2757" y="3891"/>
                  <a:pt x="2757" y="5285"/>
                </a:cubicBezTo>
                <a:lnTo>
                  <a:pt x="2757" y="7353"/>
                </a:lnTo>
                <a:lnTo>
                  <a:pt x="689" y="7353"/>
                </a:lnTo>
                <a:cubicBezTo>
                  <a:pt x="309" y="7353"/>
                  <a:pt x="0" y="7662"/>
                  <a:pt x="0" y="8043"/>
                </a:cubicBezTo>
                <a:cubicBezTo>
                  <a:pt x="0" y="8423"/>
                  <a:pt x="309" y="8732"/>
                  <a:pt x="689" y="8732"/>
                </a:cubicBezTo>
                <a:lnTo>
                  <a:pt x="2757" y="8732"/>
                </a:lnTo>
                <a:lnTo>
                  <a:pt x="2757" y="11949"/>
                </a:lnTo>
                <a:lnTo>
                  <a:pt x="689" y="11949"/>
                </a:lnTo>
                <a:cubicBezTo>
                  <a:pt x="309" y="11949"/>
                  <a:pt x="0" y="12258"/>
                  <a:pt x="0" y="12638"/>
                </a:cubicBezTo>
                <a:cubicBezTo>
                  <a:pt x="0" y="13019"/>
                  <a:pt x="309" y="13328"/>
                  <a:pt x="689" y="13328"/>
                </a:cubicBezTo>
                <a:lnTo>
                  <a:pt x="2757" y="13328"/>
                </a:lnTo>
                <a:lnTo>
                  <a:pt x="2757" y="16315"/>
                </a:lnTo>
                <a:cubicBezTo>
                  <a:pt x="2757" y="17709"/>
                  <a:pt x="3891" y="18843"/>
                  <a:pt x="5285" y="18843"/>
                </a:cubicBezTo>
                <a:lnTo>
                  <a:pt x="7353" y="18843"/>
                </a:lnTo>
                <a:lnTo>
                  <a:pt x="7353" y="20911"/>
                </a:lnTo>
                <a:cubicBezTo>
                  <a:pt x="7353" y="21291"/>
                  <a:pt x="7662" y="21600"/>
                  <a:pt x="8043" y="21600"/>
                </a:cubicBezTo>
                <a:cubicBezTo>
                  <a:pt x="8423" y="21600"/>
                  <a:pt x="8732" y="21291"/>
                  <a:pt x="8732" y="20911"/>
                </a:cubicBezTo>
                <a:lnTo>
                  <a:pt x="8732" y="18843"/>
                </a:lnTo>
                <a:lnTo>
                  <a:pt x="12868" y="18843"/>
                </a:lnTo>
                <a:lnTo>
                  <a:pt x="12868" y="20911"/>
                </a:lnTo>
                <a:cubicBezTo>
                  <a:pt x="12868" y="21291"/>
                  <a:pt x="13177" y="21600"/>
                  <a:pt x="13557" y="21600"/>
                </a:cubicBezTo>
                <a:cubicBezTo>
                  <a:pt x="13938" y="21600"/>
                  <a:pt x="14247" y="21291"/>
                  <a:pt x="14247" y="20911"/>
                </a:cubicBezTo>
                <a:lnTo>
                  <a:pt x="14247" y="18843"/>
                </a:lnTo>
                <a:lnTo>
                  <a:pt x="16315" y="18843"/>
                </a:lnTo>
                <a:cubicBezTo>
                  <a:pt x="17709" y="18843"/>
                  <a:pt x="18843" y="17709"/>
                  <a:pt x="18843" y="16315"/>
                </a:cubicBezTo>
                <a:lnTo>
                  <a:pt x="18843" y="13328"/>
                </a:lnTo>
                <a:lnTo>
                  <a:pt x="20911" y="13328"/>
                </a:lnTo>
                <a:cubicBezTo>
                  <a:pt x="21291" y="13328"/>
                  <a:pt x="21600" y="13019"/>
                  <a:pt x="21600" y="12638"/>
                </a:cubicBezTo>
                <a:cubicBezTo>
                  <a:pt x="21600" y="12258"/>
                  <a:pt x="21291" y="11949"/>
                  <a:pt x="20911" y="11949"/>
                </a:cubicBezTo>
                <a:lnTo>
                  <a:pt x="18843" y="11949"/>
                </a:lnTo>
                <a:lnTo>
                  <a:pt x="18843" y="8732"/>
                </a:lnTo>
                <a:cubicBezTo>
                  <a:pt x="18843" y="8732"/>
                  <a:pt x="20911" y="8732"/>
                  <a:pt x="20911" y="8732"/>
                </a:cubicBezTo>
                <a:cubicBezTo>
                  <a:pt x="21291" y="8732"/>
                  <a:pt x="21600" y="8423"/>
                  <a:pt x="21600" y="8043"/>
                </a:cubicBezTo>
                <a:cubicBezTo>
                  <a:pt x="21600" y="7662"/>
                  <a:pt x="21291" y="7353"/>
                  <a:pt x="20911" y="7353"/>
                </a:cubicBezTo>
                <a:lnTo>
                  <a:pt x="18843" y="7353"/>
                </a:lnTo>
                <a:lnTo>
                  <a:pt x="18843" y="5285"/>
                </a:lnTo>
                <a:cubicBezTo>
                  <a:pt x="18843" y="3891"/>
                  <a:pt x="17709" y="2757"/>
                  <a:pt x="16315" y="2757"/>
                </a:cubicBezTo>
                <a:lnTo>
                  <a:pt x="14247" y="2757"/>
                </a:lnTo>
                <a:lnTo>
                  <a:pt x="14247" y="689"/>
                </a:lnTo>
                <a:cubicBezTo>
                  <a:pt x="14247" y="309"/>
                  <a:pt x="13938" y="0"/>
                  <a:pt x="13557" y="0"/>
                </a:cubicBezTo>
                <a:cubicBezTo>
                  <a:pt x="13177" y="0"/>
                  <a:pt x="12868" y="309"/>
                  <a:pt x="12868" y="689"/>
                </a:cubicBezTo>
                <a:lnTo>
                  <a:pt x="12868" y="2757"/>
                </a:lnTo>
                <a:lnTo>
                  <a:pt x="8732" y="2757"/>
                </a:lnTo>
                <a:lnTo>
                  <a:pt x="8732" y="689"/>
                </a:lnTo>
                <a:cubicBezTo>
                  <a:pt x="8732" y="309"/>
                  <a:pt x="8423" y="0"/>
                  <a:pt x="8043" y="0"/>
                </a:cubicBezTo>
                <a:close/>
                <a:moveTo>
                  <a:pt x="5285" y="4136"/>
                </a:moveTo>
                <a:lnTo>
                  <a:pt x="16315" y="4136"/>
                </a:lnTo>
                <a:cubicBezTo>
                  <a:pt x="16949" y="4136"/>
                  <a:pt x="17464" y="4651"/>
                  <a:pt x="17464" y="5285"/>
                </a:cubicBezTo>
                <a:cubicBezTo>
                  <a:pt x="17464" y="5285"/>
                  <a:pt x="17464" y="16315"/>
                  <a:pt x="17464" y="16315"/>
                </a:cubicBezTo>
                <a:cubicBezTo>
                  <a:pt x="17464" y="16949"/>
                  <a:pt x="16949" y="17464"/>
                  <a:pt x="16315" y="17464"/>
                </a:cubicBezTo>
                <a:lnTo>
                  <a:pt x="5285" y="17464"/>
                </a:lnTo>
                <a:cubicBezTo>
                  <a:pt x="4651" y="17464"/>
                  <a:pt x="4136" y="16949"/>
                  <a:pt x="4136" y="16315"/>
                </a:cubicBezTo>
                <a:lnTo>
                  <a:pt x="4136" y="5285"/>
                </a:lnTo>
                <a:cubicBezTo>
                  <a:pt x="4136" y="4651"/>
                  <a:pt x="4651" y="4136"/>
                  <a:pt x="5285" y="4136"/>
                </a:cubicBezTo>
                <a:close/>
                <a:moveTo>
                  <a:pt x="8043" y="7353"/>
                </a:moveTo>
                <a:cubicBezTo>
                  <a:pt x="7662" y="7353"/>
                  <a:pt x="7353" y="7662"/>
                  <a:pt x="7353" y="8043"/>
                </a:cubicBezTo>
                <a:lnTo>
                  <a:pt x="7353" y="13557"/>
                </a:lnTo>
                <a:cubicBezTo>
                  <a:pt x="7353" y="13938"/>
                  <a:pt x="7662" y="14247"/>
                  <a:pt x="8043" y="14247"/>
                </a:cubicBezTo>
                <a:lnTo>
                  <a:pt x="13557" y="14247"/>
                </a:lnTo>
                <a:cubicBezTo>
                  <a:pt x="13938" y="14247"/>
                  <a:pt x="14247" y="13938"/>
                  <a:pt x="14247" y="13557"/>
                </a:cubicBezTo>
                <a:lnTo>
                  <a:pt x="14247" y="8043"/>
                </a:lnTo>
                <a:cubicBezTo>
                  <a:pt x="14247" y="7662"/>
                  <a:pt x="13938" y="7353"/>
                  <a:pt x="13557" y="7353"/>
                </a:cubicBezTo>
                <a:lnTo>
                  <a:pt x="8043" y="7353"/>
                </a:lnTo>
                <a:close/>
                <a:moveTo>
                  <a:pt x="8732" y="8732"/>
                </a:moveTo>
                <a:lnTo>
                  <a:pt x="12868" y="8732"/>
                </a:lnTo>
                <a:cubicBezTo>
                  <a:pt x="12868" y="8732"/>
                  <a:pt x="12868" y="12868"/>
                  <a:pt x="12868" y="12868"/>
                </a:cubicBezTo>
                <a:lnTo>
                  <a:pt x="8732" y="12868"/>
                </a:lnTo>
                <a:lnTo>
                  <a:pt x="8732" y="873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6" name="Google Shape;706;p68"/>
          <p:cNvSpPr/>
          <p:nvPr/>
        </p:nvSpPr>
        <p:spPr>
          <a:xfrm>
            <a:off x="4184415" y="1221146"/>
            <a:ext cx="148427" cy="148375"/>
          </a:xfrm>
          <a:custGeom>
            <a:rect b="b" l="l" r="r" t="t"/>
            <a:pathLst>
              <a:path extrusionOk="0" h="21574" w="21418">
                <a:moveTo>
                  <a:pt x="10367" y="80"/>
                </a:moveTo>
                <a:lnTo>
                  <a:pt x="405" y="5100"/>
                </a:lnTo>
                <a:cubicBezTo>
                  <a:pt x="152" y="5228"/>
                  <a:pt x="0" y="5474"/>
                  <a:pt x="0" y="5759"/>
                </a:cubicBezTo>
                <a:cubicBezTo>
                  <a:pt x="0" y="6045"/>
                  <a:pt x="152" y="6291"/>
                  <a:pt x="405" y="6418"/>
                </a:cubicBezTo>
                <a:lnTo>
                  <a:pt x="10367" y="11439"/>
                </a:lnTo>
                <a:cubicBezTo>
                  <a:pt x="10472" y="11492"/>
                  <a:pt x="10595" y="11533"/>
                  <a:pt x="10709" y="11533"/>
                </a:cubicBezTo>
                <a:cubicBezTo>
                  <a:pt x="10823" y="11533"/>
                  <a:pt x="10946" y="11492"/>
                  <a:pt x="11051" y="11439"/>
                </a:cubicBezTo>
                <a:lnTo>
                  <a:pt x="21013" y="6418"/>
                </a:lnTo>
                <a:cubicBezTo>
                  <a:pt x="21266" y="6291"/>
                  <a:pt x="21418" y="6045"/>
                  <a:pt x="21418" y="5759"/>
                </a:cubicBezTo>
                <a:cubicBezTo>
                  <a:pt x="21418" y="5474"/>
                  <a:pt x="21266" y="5228"/>
                  <a:pt x="21013" y="5100"/>
                </a:cubicBezTo>
                <a:lnTo>
                  <a:pt x="11051" y="80"/>
                </a:lnTo>
                <a:cubicBezTo>
                  <a:pt x="10841" y="-26"/>
                  <a:pt x="10577" y="-26"/>
                  <a:pt x="10367" y="80"/>
                </a:cubicBezTo>
                <a:close/>
                <a:moveTo>
                  <a:pt x="10709" y="1586"/>
                </a:moveTo>
                <a:lnTo>
                  <a:pt x="18990" y="5759"/>
                </a:lnTo>
                <a:cubicBezTo>
                  <a:pt x="18990" y="5759"/>
                  <a:pt x="10709" y="9933"/>
                  <a:pt x="10709" y="9933"/>
                </a:cubicBezTo>
                <a:lnTo>
                  <a:pt x="2428" y="5759"/>
                </a:lnTo>
                <a:lnTo>
                  <a:pt x="10709" y="1586"/>
                </a:lnTo>
                <a:close/>
                <a:moveTo>
                  <a:pt x="1090" y="10121"/>
                </a:moveTo>
                <a:cubicBezTo>
                  <a:pt x="721" y="9937"/>
                  <a:pt x="278" y="10063"/>
                  <a:pt x="93" y="10435"/>
                </a:cubicBezTo>
                <a:cubicBezTo>
                  <a:pt x="-91" y="10807"/>
                  <a:pt x="35" y="11253"/>
                  <a:pt x="405" y="11439"/>
                </a:cubicBezTo>
                <a:lnTo>
                  <a:pt x="10367" y="16459"/>
                </a:lnTo>
                <a:cubicBezTo>
                  <a:pt x="10472" y="16512"/>
                  <a:pt x="10595" y="16553"/>
                  <a:pt x="10709" y="16553"/>
                </a:cubicBezTo>
                <a:cubicBezTo>
                  <a:pt x="10823" y="16553"/>
                  <a:pt x="10946" y="16512"/>
                  <a:pt x="11051" y="16459"/>
                </a:cubicBezTo>
                <a:lnTo>
                  <a:pt x="21013" y="11439"/>
                </a:lnTo>
                <a:cubicBezTo>
                  <a:pt x="21383" y="11253"/>
                  <a:pt x="21509" y="10807"/>
                  <a:pt x="21325" y="10435"/>
                </a:cubicBezTo>
                <a:cubicBezTo>
                  <a:pt x="21140" y="10063"/>
                  <a:pt x="20699" y="9937"/>
                  <a:pt x="20328" y="10121"/>
                </a:cubicBezTo>
                <a:lnTo>
                  <a:pt x="10709" y="14953"/>
                </a:lnTo>
                <a:lnTo>
                  <a:pt x="1090" y="10121"/>
                </a:lnTo>
                <a:close/>
                <a:moveTo>
                  <a:pt x="1090" y="15141"/>
                </a:moveTo>
                <a:cubicBezTo>
                  <a:pt x="721" y="14957"/>
                  <a:pt x="278" y="15084"/>
                  <a:pt x="93" y="15455"/>
                </a:cubicBezTo>
                <a:cubicBezTo>
                  <a:pt x="-91" y="15827"/>
                  <a:pt x="35" y="16273"/>
                  <a:pt x="405" y="16459"/>
                </a:cubicBezTo>
                <a:lnTo>
                  <a:pt x="10367" y="21480"/>
                </a:lnTo>
                <a:cubicBezTo>
                  <a:pt x="10472" y="21533"/>
                  <a:pt x="10595" y="21574"/>
                  <a:pt x="10709" y="21574"/>
                </a:cubicBezTo>
                <a:cubicBezTo>
                  <a:pt x="10823" y="21574"/>
                  <a:pt x="10946" y="21533"/>
                  <a:pt x="11051" y="21480"/>
                </a:cubicBezTo>
                <a:lnTo>
                  <a:pt x="21013" y="16459"/>
                </a:lnTo>
                <a:cubicBezTo>
                  <a:pt x="21383" y="16273"/>
                  <a:pt x="21509" y="15827"/>
                  <a:pt x="21325" y="15455"/>
                </a:cubicBezTo>
                <a:cubicBezTo>
                  <a:pt x="21140" y="15084"/>
                  <a:pt x="20699" y="14957"/>
                  <a:pt x="20328" y="15141"/>
                </a:cubicBezTo>
                <a:lnTo>
                  <a:pt x="10709" y="19974"/>
                </a:lnTo>
                <a:lnTo>
                  <a:pt x="1090" y="15141"/>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7" name="Google Shape;707;p68"/>
          <p:cNvSpPr/>
          <p:nvPr/>
        </p:nvSpPr>
        <p:spPr>
          <a:xfrm>
            <a:off x="720409" y="1494613"/>
            <a:ext cx="162270" cy="134622"/>
          </a:xfrm>
          <a:custGeom>
            <a:rect b="b" l="l" r="r" t="t"/>
            <a:pathLst>
              <a:path extrusionOk="0" h="21600" w="21600">
                <a:moveTo>
                  <a:pt x="689" y="0"/>
                </a:moveTo>
                <a:cubicBezTo>
                  <a:pt x="309" y="0"/>
                  <a:pt x="0" y="372"/>
                  <a:pt x="0" y="831"/>
                </a:cubicBezTo>
                <a:lnTo>
                  <a:pt x="0" y="6369"/>
                </a:lnTo>
                <a:cubicBezTo>
                  <a:pt x="0" y="6828"/>
                  <a:pt x="309" y="7200"/>
                  <a:pt x="689" y="7200"/>
                </a:cubicBezTo>
                <a:lnTo>
                  <a:pt x="1838" y="7200"/>
                </a:lnTo>
                <a:lnTo>
                  <a:pt x="1838" y="20769"/>
                </a:lnTo>
                <a:cubicBezTo>
                  <a:pt x="1838" y="21228"/>
                  <a:pt x="2147" y="21600"/>
                  <a:pt x="2528" y="21600"/>
                </a:cubicBezTo>
                <a:lnTo>
                  <a:pt x="19072" y="21600"/>
                </a:lnTo>
                <a:cubicBezTo>
                  <a:pt x="19453" y="21600"/>
                  <a:pt x="19762" y="21228"/>
                  <a:pt x="19762" y="20769"/>
                </a:cubicBezTo>
                <a:lnTo>
                  <a:pt x="19762" y="7200"/>
                </a:lnTo>
                <a:lnTo>
                  <a:pt x="20911" y="7200"/>
                </a:lnTo>
                <a:cubicBezTo>
                  <a:pt x="21291" y="7200"/>
                  <a:pt x="21600" y="6828"/>
                  <a:pt x="21600" y="6369"/>
                </a:cubicBezTo>
                <a:lnTo>
                  <a:pt x="21600" y="831"/>
                </a:lnTo>
                <a:cubicBezTo>
                  <a:pt x="21600" y="372"/>
                  <a:pt x="21291" y="0"/>
                  <a:pt x="20911" y="0"/>
                </a:cubicBezTo>
                <a:lnTo>
                  <a:pt x="689" y="0"/>
                </a:lnTo>
                <a:close/>
                <a:moveTo>
                  <a:pt x="1379" y="1662"/>
                </a:moveTo>
                <a:lnTo>
                  <a:pt x="20221" y="1662"/>
                </a:lnTo>
                <a:cubicBezTo>
                  <a:pt x="20221" y="1662"/>
                  <a:pt x="20221" y="5538"/>
                  <a:pt x="20221" y="5538"/>
                </a:cubicBezTo>
                <a:lnTo>
                  <a:pt x="1379" y="5538"/>
                </a:lnTo>
                <a:lnTo>
                  <a:pt x="1379" y="1662"/>
                </a:lnTo>
                <a:close/>
                <a:moveTo>
                  <a:pt x="3217" y="7200"/>
                </a:moveTo>
                <a:lnTo>
                  <a:pt x="18383" y="7200"/>
                </a:lnTo>
                <a:cubicBezTo>
                  <a:pt x="18383" y="7200"/>
                  <a:pt x="18383" y="19938"/>
                  <a:pt x="18383" y="19938"/>
                </a:cubicBezTo>
                <a:lnTo>
                  <a:pt x="3217" y="19938"/>
                </a:lnTo>
                <a:lnTo>
                  <a:pt x="3217" y="7200"/>
                </a:lnTo>
                <a:close/>
                <a:moveTo>
                  <a:pt x="8962" y="9969"/>
                </a:moveTo>
                <a:cubicBezTo>
                  <a:pt x="8581" y="9969"/>
                  <a:pt x="8272" y="10341"/>
                  <a:pt x="8272" y="10800"/>
                </a:cubicBezTo>
                <a:cubicBezTo>
                  <a:pt x="8272" y="11259"/>
                  <a:pt x="8581" y="11631"/>
                  <a:pt x="8962" y="11631"/>
                </a:cubicBezTo>
                <a:lnTo>
                  <a:pt x="12638" y="11631"/>
                </a:lnTo>
                <a:cubicBezTo>
                  <a:pt x="13019" y="11631"/>
                  <a:pt x="13328" y="11259"/>
                  <a:pt x="13328" y="10800"/>
                </a:cubicBezTo>
                <a:cubicBezTo>
                  <a:pt x="13328" y="10341"/>
                  <a:pt x="13019" y="9969"/>
                  <a:pt x="12638" y="9969"/>
                </a:cubicBezTo>
                <a:lnTo>
                  <a:pt x="8962" y="9969"/>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8" name="Google Shape;708;p68"/>
          <p:cNvSpPr/>
          <p:nvPr/>
        </p:nvSpPr>
        <p:spPr>
          <a:xfrm>
            <a:off x="4444174" y="1781991"/>
            <a:ext cx="162270" cy="93204"/>
          </a:xfrm>
          <a:custGeom>
            <a:rect b="b" l="l" r="r" t="t"/>
            <a:pathLst>
              <a:path extrusionOk="0" h="21600" w="21600">
                <a:moveTo>
                  <a:pt x="2528" y="0"/>
                </a:moveTo>
                <a:cubicBezTo>
                  <a:pt x="1134" y="0"/>
                  <a:pt x="0" y="1973"/>
                  <a:pt x="0" y="4400"/>
                </a:cubicBezTo>
                <a:lnTo>
                  <a:pt x="0" y="17200"/>
                </a:lnTo>
                <a:cubicBezTo>
                  <a:pt x="0" y="19627"/>
                  <a:pt x="1134" y="21600"/>
                  <a:pt x="2528" y="21600"/>
                </a:cubicBezTo>
                <a:cubicBezTo>
                  <a:pt x="2528" y="21600"/>
                  <a:pt x="15396" y="21600"/>
                  <a:pt x="15396" y="21600"/>
                </a:cubicBezTo>
                <a:cubicBezTo>
                  <a:pt x="16790" y="21600"/>
                  <a:pt x="17923" y="19627"/>
                  <a:pt x="17923" y="17200"/>
                </a:cubicBezTo>
                <a:lnTo>
                  <a:pt x="17923" y="4400"/>
                </a:lnTo>
                <a:cubicBezTo>
                  <a:pt x="17923" y="1973"/>
                  <a:pt x="16790" y="0"/>
                  <a:pt x="15396" y="0"/>
                </a:cubicBezTo>
                <a:lnTo>
                  <a:pt x="2528" y="0"/>
                </a:lnTo>
                <a:close/>
                <a:moveTo>
                  <a:pt x="2528" y="2400"/>
                </a:moveTo>
                <a:lnTo>
                  <a:pt x="15396" y="2400"/>
                </a:lnTo>
                <a:cubicBezTo>
                  <a:pt x="16029" y="2400"/>
                  <a:pt x="16545" y="3297"/>
                  <a:pt x="16545" y="4400"/>
                </a:cubicBezTo>
                <a:lnTo>
                  <a:pt x="16545" y="17200"/>
                </a:lnTo>
                <a:cubicBezTo>
                  <a:pt x="16545" y="18303"/>
                  <a:pt x="16029" y="19200"/>
                  <a:pt x="15396" y="19200"/>
                </a:cubicBezTo>
                <a:lnTo>
                  <a:pt x="2528" y="19200"/>
                </a:lnTo>
                <a:cubicBezTo>
                  <a:pt x="1894" y="19200"/>
                  <a:pt x="1379" y="18303"/>
                  <a:pt x="1379" y="17200"/>
                </a:cubicBezTo>
                <a:lnTo>
                  <a:pt x="1379" y="4400"/>
                </a:lnTo>
                <a:cubicBezTo>
                  <a:pt x="1379" y="3297"/>
                  <a:pt x="1894" y="2400"/>
                  <a:pt x="2528" y="2400"/>
                </a:cubicBezTo>
                <a:close/>
                <a:moveTo>
                  <a:pt x="20911" y="8000"/>
                </a:moveTo>
                <a:cubicBezTo>
                  <a:pt x="20530" y="8000"/>
                  <a:pt x="20221" y="8538"/>
                  <a:pt x="20221" y="9200"/>
                </a:cubicBezTo>
                <a:lnTo>
                  <a:pt x="20221" y="12400"/>
                </a:lnTo>
                <a:cubicBezTo>
                  <a:pt x="20221" y="13063"/>
                  <a:pt x="20530" y="13600"/>
                  <a:pt x="20911" y="13600"/>
                </a:cubicBezTo>
                <a:cubicBezTo>
                  <a:pt x="21291" y="13600"/>
                  <a:pt x="21600" y="13063"/>
                  <a:pt x="21600" y="12400"/>
                </a:cubicBezTo>
                <a:lnTo>
                  <a:pt x="21600" y="9200"/>
                </a:lnTo>
                <a:cubicBezTo>
                  <a:pt x="21600" y="8538"/>
                  <a:pt x="21291" y="8000"/>
                  <a:pt x="20911" y="80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09" name="Google Shape;709;p68"/>
          <p:cNvSpPr/>
          <p:nvPr/>
        </p:nvSpPr>
        <p:spPr>
          <a:xfrm>
            <a:off x="5517734" y="1754371"/>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10384" y="4019"/>
                  <a:pt x="10047" y="4356"/>
                  <a:pt x="10047" y="4772"/>
                </a:cubicBezTo>
                <a:lnTo>
                  <a:pt x="10047" y="10800"/>
                </a:lnTo>
                <a:cubicBezTo>
                  <a:pt x="10047" y="11086"/>
                  <a:pt x="10199" y="11332"/>
                  <a:pt x="10455" y="11459"/>
                </a:cubicBezTo>
                <a:lnTo>
                  <a:pt x="14473" y="13469"/>
                </a:lnTo>
                <a:cubicBezTo>
                  <a:pt x="14581" y="13523"/>
                  <a:pt x="14706" y="13563"/>
                  <a:pt x="14819" y="13563"/>
                </a:cubicBezTo>
                <a:cubicBezTo>
                  <a:pt x="15095" y="13563"/>
                  <a:pt x="15345" y="13419"/>
                  <a:pt x="15478" y="13155"/>
                </a:cubicBezTo>
                <a:cubicBezTo>
                  <a:pt x="15664" y="12782"/>
                  <a:pt x="15537" y="12336"/>
                  <a:pt x="15164" y="12150"/>
                </a:cubicBezTo>
                <a:lnTo>
                  <a:pt x="11553" y="10329"/>
                </a:lnTo>
                <a:lnTo>
                  <a:pt x="11553" y="4772"/>
                </a:lnTo>
                <a:cubicBezTo>
                  <a:pt x="11553" y="4356"/>
                  <a:pt x="11216" y="4019"/>
                  <a:pt x="10800" y="401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0" name="Google Shape;710;p68"/>
          <p:cNvSpPr/>
          <p:nvPr/>
        </p:nvSpPr>
        <p:spPr>
          <a:xfrm>
            <a:off x="5244158" y="1480797"/>
            <a:ext cx="162955" cy="162251"/>
          </a:xfrm>
          <a:custGeom>
            <a:rect b="b" l="l" r="r" t="t"/>
            <a:pathLst>
              <a:path extrusionOk="0" h="21533" w="21498">
                <a:moveTo>
                  <a:pt x="200" y="201"/>
                </a:moveTo>
                <a:cubicBezTo>
                  <a:pt x="-67" y="470"/>
                  <a:pt x="-67" y="907"/>
                  <a:pt x="200" y="1175"/>
                </a:cubicBezTo>
                <a:lnTo>
                  <a:pt x="4299" y="5298"/>
                </a:lnTo>
                <a:cubicBezTo>
                  <a:pt x="2583" y="6740"/>
                  <a:pt x="1151" y="8457"/>
                  <a:pt x="86" y="10452"/>
                </a:cubicBezTo>
                <a:cubicBezTo>
                  <a:pt x="-19" y="10648"/>
                  <a:pt x="-14" y="10882"/>
                  <a:pt x="86" y="11082"/>
                </a:cubicBezTo>
                <a:cubicBezTo>
                  <a:pt x="243" y="11397"/>
                  <a:pt x="3970" y="18784"/>
                  <a:pt x="10703" y="18784"/>
                </a:cubicBezTo>
                <a:cubicBezTo>
                  <a:pt x="12620" y="18753"/>
                  <a:pt x="14446" y="18162"/>
                  <a:pt x="16026" y="17095"/>
                </a:cubicBezTo>
                <a:lnTo>
                  <a:pt x="20239" y="21333"/>
                </a:lnTo>
                <a:cubicBezTo>
                  <a:pt x="20372" y="21467"/>
                  <a:pt x="20547" y="21533"/>
                  <a:pt x="20723" y="21533"/>
                </a:cubicBezTo>
                <a:cubicBezTo>
                  <a:pt x="20898" y="21533"/>
                  <a:pt x="21073" y="21467"/>
                  <a:pt x="21207" y="21333"/>
                </a:cubicBezTo>
                <a:cubicBezTo>
                  <a:pt x="21473" y="21064"/>
                  <a:pt x="21473" y="20627"/>
                  <a:pt x="21207" y="20359"/>
                </a:cubicBezTo>
                <a:cubicBezTo>
                  <a:pt x="21207" y="20359"/>
                  <a:pt x="1168" y="201"/>
                  <a:pt x="1168" y="201"/>
                </a:cubicBezTo>
                <a:cubicBezTo>
                  <a:pt x="901" y="-67"/>
                  <a:pt x="467" y="-67"/>
                  <a:pt x="200" y="201"/>
                </a:cubicBezTo>
                <a:close/>
                <a:moveTo>
                  <a:pt x="10789" y="2750"/>
                </a:moveTo>
                <a:cubicBezTo>
                  <a:pt x="10097" y="2750"/>
                  <a:pt x="9410" y="2820"/>
                  <a:pt x="8739" y="2979"/>
                </a:cubicBezTo>
                <a:cubicBezTo>
                  <a:pt x="8372" y="3065"/>
                  <a:pt x="8141" y="3440"/>
                  <a:pt x="8227" y="3809"/>
                </a:cubicBezTo>
                <a:cubicBezTo>
                  <a:pt x="8313" y="4179"/>
                  <a:pt x="8656" y="4411"/>
                  <a:pt x="9024" y="4325"/>
                </a:cubicBezTo>
                <a:cubicBezTo>
                  <a:pt x="9597" y="4189"/>
                  <a:pt x="10162" y="4143"/>
                  <a:pt x="10789" y="4124"/>
                </a:cubicBezTo>
                <a:cubicBezTo>
                  <a:pt x="15938" y="4124"/>
                  <a:pt x="19276" y="9419"/>
                  <a:pt x="20040" y="10767"/>
                </a:cubicBezTo>
                <a:cubicBezTo>
                  <a:pt x="19548" y="11645"/>
                  <a:pt x="18977" y="12488"/>
                  <a:pt x="18332" y="13258"/>
                </a:cubicBezTo>
                <a:cubicBezTo>
                  <a:pt x="18089" y="13548"/>
                  <a:pt x="18128" y="13959"/>
                  <a:pt x="18417" y="14203"/>
                </a:cubicBezTo>
                <a:cubicBezTo>
                  <a:pt x="18545" y="14312"/>
                  <a:pt x="18688" y="14375"/>
                  <a:pt x="18844" y="14375"/>
                </a:cubicBezTo>
                <a:cubicBezTo>
                  <a:pt x="19038" y="14375"/>
                  <a:pt x="19221" y="14307"/>
                  <a:pt x="19356" y="14146"/>
                </a:cubicBezTo>
                <a:cubicBezTo>
                  <a:pt x="20140" y="13209"/>
                  <a:pt x="20831" y="12163"/>
                  <a:pt x="21406" y="11082"/>
                </a:cubicBezTo>
                <a:cubicBezTo>
                  <a:pt x="21511" y="10886"/>
                  <a:pt x="21533" y="10652"/>
                  <a:pt x="21434" y="10452"/>
                </a:cubicBezTo>
                <a:cubicBezTo>
                  <a:pt x="21278" y="10137"/>
                  <a:pt x="17508" y="2750"/>
                  <a:pt x="10789" y="2750"/>
                </a:cubicBezTo>
                <a:close/>
                <a:moveTo>
                  <a:pt x="5267" y="6243"/>
                </a:moveTo>
                <a:lnTo>
                  <a:pt x="7857" y="8877"/>
                </a:lnTo>
                <a:cubicBezTo>
                  <a:pt x="7430" y="9486"/>
                  <a:pt x="7204" y="10210"/>
                  <a:pt x="7231" y="10967"/>
                </a:cubicBezTo>
                <a:cubicBezTo>
                  <a:pt x="7263" y="11885"/>
                  <a:pt x="7645" y="12718"/>
                  <a:pt x="8312" y="13344"/>
                </a:cubicBezTo>
                <a:cubicBezTo>
                  <a:pt x="8970" y="13960"/>
                  <a:pt x="9812" y="14260"/>
                  <a:pt x="10646" y="14260"/>
                </a:cubicBezTo>
                <a:cubicBezTo>
                  <a:pt x="11337" y="14260"/>
                  <a:pt x="12025" y="14073"/>
                  <a:pt x="12610" y="13659"/>
                </a:cubicBezTo>
                <a:lnTo>
                  <a:pt x="15058" y="16121"/>
                </a:lnTo>
                <a:cubicBezTo>
                  <a:pt x="13752" y="16946"/>
                  <a:pt x="12254" y="17384"/>
                  <a:pt x="10703" y="17410"/>
                </a:cubicBezTo>
                <a:cubicBezTo>
                  <a:pt x="5555" y="17410"/>
                  <a:pt x="2216" y="12116"/>
                  <a:pt x="1452" y="10767"/>
                </a:cubicBezTo>
                <a:cubicBezTo>
                  <a:pt x="2431" y="9027"/>
                  <a:pt x="3736" y="7510"/>
                  <a:pt x="5267" y="6243"/>
                </a:cubicBezTo>
                <a:close/>
                <a:moveTo>
                  <a:pt x="8825" y="9851"/>
                </a:moveTo>
                <a:lnTo>
                  <a:pt x="11614" y="12657"/>
                </a:lnTo>
                <a:cubicBezTo>
                  <a:pt x="11340" y="12805"/>
                  <a:pt x="11024" y="12875"/>
                  <a:pt x="10703" y="12886"/>
                </a:cubicBezTo>
                <a:cubicBezTo>
                  <a:pt x="10181" y="12901"/>
                  <a:pt x="9651" y="12718"/>
                  <a:pt x="9252" y="12342"/>
                </a:cubicBezTo>
                <a:cubicBezTo>
                  <a:pt x="8850" y="11966"/>
                  <a:pt x="8616" y="11460"/>
                  <a:pt x="8597" y="10910"/>
                </a:cubicBezTo>
                <a:cubicBezTo>
                  <a:pt x="8584" y="10539"/>
                  <a:pt x="8653" y="10170"/>
                  <a:pt x="8825" y="98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1" name="Google Shape;711;p68"/>
          <p:cNvSpPr/>
          <p:nvPr/>
        </p:nvSpPr>
        <p:spPr>
          <a:xfrm>
            <a:off x="4977602" y="1501518"/>
            <a:ext cx="162071" cy="120852"/>
          </a:xfrm>
          <a:custGeom>
            <a:rect b="b" l="l" r="r" t="t"/>
            <a:pathLst>
              <a:path extrusionOk="0" h="21600" w="21552">
                <a:moveTo>
                  <a:pt x="10776" y="0"/>
                </a:moveTo>
                <a:cubicBezTo>
                  <a:pt x="4000" y="0"/>
                  <a:pt x="231" y="9951"/>
                  <a:pt x="73" y="10376"/>
                </a:cubicBezTo>
                <a:cubicBezTo>
                  <a:pt x="-24" y="10637"/>
                  <a:pt x="-24" y="10963"/>
                  <a:pt x="73" y="11224"/>
                </a:cubicBezTo>
                <a:cubicBezTo>
                  <a:pt x="231" y="11649"/>
                  <a:pt x="4000" y="21600"/>
                  <a:pt x="10776" y="21600"/>
                </a:cubicBezTo>
                <a:cubicBezTo>
                  <a:pt x="17552" y="21600"/>
                  <a:pt x="21321" y="11649"/>
                  <a:pt x="21479" y="11224"/>
                </a:cubicBezTo>
                <a:cubicBezTo>
                  <a:pt x="21576" y="10963"/>
                  <a:pt x="21576" y="10637"/>
                  <a:pt x="21479" y="10376"/>
                </a:cubicBezTo>
                <a:cubicBezTo>
                  <a:pt x="21321" y="9951"/>
                  <a:pt x="17552" y="0"/>
                  <a:pt x="10776" y="0"/>
                </a:cubicBezTo>
                <a:close/>
                <a:moveTo>
                  <a:pt x="10776" y="1851"/>
                </a:moveTo>
                <a:cubicBezTo>
                  <a:pt x="15969" y="1851"/>
                  <a:pt x="19333" y="8988"/>
                  <a:pt x="20102" y="10800"/>
                </a:cubicBezTo>
                <a:cubicBezTo>
                  <a:pt x="19335" y="12614"/>
                  <a:pt x="15981" y="19749"/>
                  <a:pt x="10776" y="19749"/>
                </a:cubicBezTo>
                <a:cubicBezTo>
                  <a:pt x="5583" y="19749"/>
                  <a:pt x="2219" y="12612"/>
                  <a:pt x="1450" y="10800"/>
                </a:cubicBezTo>
                <a:cubicBezTo>
                  <a:pt x="2217" y="8986"/>
                  <a:pt x="5571" y="1851"/>
                  <a:pt x="10776" y="1851"/>
                </a:cubicBezTo>
                <a:close/>
                <a:moveTo>
                  <a:pt x="10776" y="6171"/>
                </a:moveTo>
                <a:cubicBezTo>
                  <a:pt x="8878" y="6171"/>
                  <a:pt x="7333" y="8248"/>
                  <a:pt x="7333" y="10800"/>
                </a:cubicBezTo>
                <a:cubicBezTo>
                  <a:pt x="7333" y="13352"/>
                  <a:pt x="8878" y="15429"/>
                  <a:pt x="10776" y="15429"/>
                </a:cubicBezTo>
                <a:cubicBezTo>
                  <a:pt x="12674" y="15429"/>
                  <a:pt x="14219" y="13352"/>
                  <a:pt x="14219" y="10800"/>
                </a:cubicBezTo>
                <a:cubicBezTo>
                  <a:pt x="14219" y="8248"/>
                  <a:pt x="12674" y="6171"/>
                  <a:pt x="10776" y="6171"/>
                </a:cubicBezTo>
                <a:close/>
                <a:moveTo>
                  <a:pt x="10776" y="8023"/>
                </a:moveTo>
                <a:cubicBezTo>
                  <a:pt x="11915" y="8023"/>
                  <a:pt x="12842" y="9269"/>
                  <a:pt x="12842" y="10800"/>
                </a:cubicBezTo>
                <a:cubicBezTo>
                  <a:pt x="12842" y="12331"/>
                  <a:pt x="11915" y="13577"/>
                  <a:pt x="10776" y="13577"/>
                </a:cubicBezTo>
                <a:cubicBezTo>
                  <a:pt x="9637" y="13577"/>
                  <a:pt x="8710" y="12331"/>
                  <a:pt x="8710" y="10800"/>
                </a:cubicBezTo>
                <a:cubicBezTo>
                  <a:pt x="8710" y="9269"/>
                  <a:pt x="9637" y="8023"/>
                  <a:pt x="10776" y="802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2" name="Google Shape;712;p68"/>
          <p:cNvSpPr/>
          <p:nvPr/>
        </p:nvSpPr>
        <p:spPr>
          <a:xfrm>
            <a:off x="6050982" y="1754365"/>
            <a:ext cx="155378" cy="154908"/>
          </a:xfrm>
          <a:custGeom>
            <a:rect b="b" l="l" r="r" t="t"/>
            <a:pathLst>
              <a:path extrusionOk="0" h="21530" w="21461">
                <a:moveTo>
                  <a:pt x="16431" y="211"/>
                </a:moveTo>
                <a:cubicBezTo>
                  <a:pt x="16152" y="492"/>
                  <a:pt x="16152" y="949"/>
                  <a:pt x="16431" y="1231"/>
                </a:cubicBezTo>
                <a:lnTo>
                  <a:pt x="19024" y="3839"/>
                </a:lnTo>
                <a:lnTo>
                  <a:pt x="13123" y="3839"/>
                </a:lnTo>
                <a:cubicBezTo>
                  <a:pt x="12728" y="3839"/>
                  <a:pt x="12408" y="4162"/>
                  <a:pt x="12408" y="4559"/>
                </a:cubicBezTo>
                <a:cubicBezTo>
                  <a:pt x="12408" y="4956"/>
                  <a:pt x="12728" y="5278"/>
                  <a:pt x="13123" y="5278"/>
                </a:cubicBezTo>
                <a:lnTo>
                  <a:pt x="19024" y="5278"/>
                </a:lnTo>
                <a:lnTo>
                  <a:pt x="16431" y="7887"/>
                </a:lnTo>
                <a:cubicBezTo>
                  <a:pt x="16152" y="8168"/>
                  <a:pt x="16152" y="8625"/>
                  <a:pt x="16431" y="8907"/>
                </a:cubicBezTo>
                <a:cubicBezTo>
                  <a:pt x="16571" y="9047"/>
                  <a:pt x="16754" y="9116"/>
                  <a:pt x="16938" y="9116"/>
                </a:cubicBezTo>
                <a:cubicBezTo>
                  <a:pt x="17121" y="9116"/>
                  <a:pt x="17305" y="9047"/>
                  <a:pt x="17444" y="8907"/>
                </a:cubicBezTo>
                <a:lnTo>
                  <a:pt x="21259" y="5069"/>
                </a:lnTo>
                <a:cubicBezTo>
                  <a:pt x="21324" y="5002"/>
                  <a:pt x="21371" y="4917"/>
                  <a:pt x="21408" y="4829"/>
                </a:cubicBezTo>
                <a:cubicBezTo>
                  <a:pt x="21480" y="4653"/>
                  <a:pt x="21480" y="4465"/>
                  <a:pt x="21408" y="4289"/>
                </a:cubicBezTo>
                <a:cubicBezTo>
                  <a:pt x="21371" y="4201"/>
                  <a:pt x="21324" y="4115"/>
                  <a:pt x="21259" y="4049"/>
                </a:cubicBezTo>
                <a:lnTo>
                  <a:pt x="17444" y="211"/>
                </a:lnTo>
                <a:cubicBezTo>
                  <a:pt x="17165" y="-70"/>
                  <a:pt x="16710" y="-70"/>
                  <a:pt x="16431" y="211"/>
                </a:cubicBezTo>
                <a:close/>
                <a:moveTo>
                  <a:pt x="2395" y="961"/>
                </a:moveTo>
                <a:cubicBezTo>
                  <a:pt x="955" y="1092"/>
                  <a:pt x="-120" y="2379"/>
                  <a:pt x="11" y="3839"/>
                </a:cubicBezTo>
                <a:cubicBezTo>
                  <a:pt x="334" y="6902"/>
                  <a:pt x="1390" y="9895"/>
                  <a:pt x="3051" y="12475"/>
                </a:cubicBezTo>
                <a:cubicBezTo>
                  <a:pt x="4562" y="14867"/>
                  <a:pt x="6611" y="16926"/>
                  <a:pt x="8981" y="18442"/>
                </a:cubicBezTo>
                <a:cubicBezTo>
                  <a:pt x="11539" y="20110"/>
                  <a:pt x="14516" y="21167"/>
                  <a:pt x="17563" y="21500"/>
                </a:cubicBezTo>
                <a:cubicBezTo>
                  <a:pt x="17641" y="21506"/>
                  <a:pt x="17699" y="21530"/>
                  <a:pt x="17772" y="21530"/>
                </a:cubicBezTo>
                <a:lnTo>
                  <a:pt x="17802" y="21530"/>
                </a:lnTo>
                <a:cubicBezTo>
                  <a:pt x="19247" y="21524"/>
                  <a:pt x="20399" y="20314"/>
                  <a:pt x="20394" y="18861"/>
                </a:cubicBezTo>
                <a:lnTo>
                  <a:pt x="20394" y="16013"/>
                </a:lnTo>
                <a:cubicBezTo>
                  <a:pt x="20422" y="14678"/>
                  <a:pt x="19452" y="13533"/>
                  <a:pt x="18130" y="13344"/>
                </a:cubicBezTo>
                <a:cubicBezTo>
                  <a:pt x="17269" y="13230"/>
                  <a:pt x="16438" y="13020"/>
                  <a:pt x="15626" y="12715"/>
                </a:cubicBezTo>
                <a:cubicBezTo>
                  <a:pt x="14670" y="12353"/>
                  <a:pt x="13584" y="12560"/>
                  <a:pt x="12855" y="13284"/>
                </a:cubicBezTo>
                <a:lnTo>
                  <a:pt x="12021" y="14124"/>
                </a:lnTo>
                <a:cubicBezTo>
                  <a:pt x="10108" y="12933"/>
                  <a:pt x="8497" y="11311"/>
                  <a:pt x="7312" y="9386"/>
                </a:cubicBezTo>
                <a:lnTo>
                  <a:pt x="8147" y="8547"/>
                </a:lnTo>
                <a:cubicBezTo>
                  <a:pt x="8865" y="7816"/>
                  <a:pt x="9101" y="6747"/>
                  <a:pt x="8743" y="5788"/>
                </a:cubicBezTo>
                <a:cubicBezTo>
                  <a:pt x="8439" y="4968"/>
                  <a:pt x="8230" y="4110"/>
                  <a:pt x="8117" y="3240"/>
                </a:cubicBezTo>
                <a:cubicBezTo>
                  <a:pt x="7935" y="1941"/>
                  <a:pt x="6818" y="961"/>
                  <a:pt x="5524" y="961"/>
                </a:cubicBezTo>
                <a:lnTo>
                  <a:pt x="2634" y="961"/>
                </a:lnTo>
                <a:cubicBezTo>
                  <a:pt x="2556" y="961"/>
                  <a:pt x="2474" y="954"/>
                  <a:pt x="2395" y="961"/>
                </a:cubicBezTo>
                <a:close/>
                <a:moveTo>
                  <a:pt x="2514" y="2400"/>
                </a:moveTo>
                <a:lnTo>
                  <a:pt x="5494" y="2400"/>
                </a:lnTo>
                <a:lnTo>
                  <a:pt x="5524" y="2400"/>
                </a:lnTo>
                <a:cubicBezTo>
                  <a:pt x="6116" y="2400"/>
                  <a:pt x="6605" y="2836"/>
                  <a:pt x="6686" y="3419"/>
                </a:cubicBezTo>
                <a:cubicBezTo>
                  <a:pt x="6814" y="4391"/>
                  <a:pt x="7060" y="5344"/>
                  <a:pt x="7402" y="6268"/>
                </a:cubicBezTo>
                <a:cubicBezTo>
                  <a:pt x="7566" y="6704"/>
                  <a:pt x="7458" y="7228"/>
                  <a:pt x="7133" y="7557"/>
                </a:cubicBezTo>
                <a:lnTo>
                  <a:pt x="5912" y="8757"/>
                </a:lnTo>
                <a:cubicBezTo>
                  <a:pt x="5684" y="8986"/>
                  <a:pt x="5634" y="9345"/>
                  <a:pt x="5792" y="9626"/>
                </a:cubicBezTo>
                <a:cubicBezTo>
                  <a:pt x="7214" y="12141"/>
                  <a:pt x="9285" y="14225"/>
                  <a:pt x="11782" y="15653"/>
                </a:cubicBezTo>
                <a:cubicBezTo>
                  <a:pt x="12063" y="15813"/>
                  <a:pt x="12419" y="15762"/>
                  <a:pt x="12646" y="15533"/>
                </a:cubicBezTo>
                <a:lnTo>
                  <a:pt x="13868" y="14334"/>
                </a:lnTo>
                <a:cubicBezTo>
                  <a:pt x="14197" y="14006"/>
                  <a:pt x="14682" y="13899"/>
                  <a:pt x="15120" y="14064"/>
                </a:cubicBezTo>
                <a:cubicBezTo>
                  <a:pt x="16034" y="14407"/>
                  <a:pt x="16991" y="14626"/>
                  <a:pt x="17951" y="14754"/>
                </a:cubicBezTo>
                <a:cubicBezTo>
                  <a:pt x="18551" y="14839"/>
                  <a:pt x="18979" y="15374"/>
                  <a:pt x="18964" y="15983"/>
                </a:cubicBezTo>
                <a:lnTo>
                  <a:pt x="18964" y="18891"/>
                </a:lnTo>
                <a:cubicBezTo>
                  <a:pt x="18966" y="19553"/>
                  <a:pt x="18432" y="20088"/>
                  <a:pt x="17772" y="20091"/>
                </a:cubicBezTo>
                <a:cubicBezTo>
                  <a:pt x="17734" y="20090"/>
                  <a:pt x="17703" y="20092"/>
                  <a:pt x="17683" y="20091"/>
                </a:cubicBezTo>
                <a:cubicBezTo>
                  <a:pt x="14874" y="19783"/>
                  <a:pt x="12132" y="18793"/>
                  <a:pt x="9756" y="17242"/>
                </a:cubicBezTo>
                <a:cubicBezTo>
                  <a:pt x="7556" y="15836"/>
                  <a:pt x="5675" y="13915"/>
                  <a:pt x="4273" y="11695"/>
                </a:cubicBezTo>
                <a:cubicBezTo>
                  <a:pt x="2730" y="9299"/>
                  <a:pt x="1740" y="6548"/>
                  <a:pt x="1442" y="3719"/>
                </a:cubicBezTo>
                <a:cubicBezTo>
                  <a:pt x="1382" y="3061"/>
                  <a:pt x="1860" y="2459"/>
                  <a:pt x="2514" y="2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3" name="Google Shape;713;p68"/>
          <p:cNvSpPr/>
          <p:nvPr/>
        </p:nvSpPr>
        <p:spPr>
          <a:xfrm>
            <a:off x="6317646" y="1754365"/>
            <a:ext cx="155437" cy="154908"/>
          </a:xfrm>
          <a:custGeom>
            <a:rect b="b" l="l" r="r" t="t"/>
            <a:pathLst>
              <a:path extrusionOk="0" h="21530" w="21410">
                <a:moveTo>
                  <a:pt x="20191" y="211"/>
                </a:moveTo>
                <a:lnTo>
                  <a:pt x="14752" y="5698"/>
                </a:lnTo>
                <a:lnTo>
                  <a:pt x="14752" y="1680"/>
                </a:lnTo>
                <a:cubicBezTo>
                  <a:pt x="14752" y="1283"/>
                  <a:pt x="14433" y="961"/>
                  <a:pt x="14039" y="961"/>
                </a:cubicBezTo>
                <a:cubicBezTo>
                  <a:pt x="13645" y="961"/>
                  <a:pt x="13326" y="1283"/>
                  <a:pt x="13326" y="1680"/>
                </a:cubicBezTo>
                <a:lnTo>
                  <a:pt x="13326" y="7437"/>
                </a:lnTo>
                <a:cubicBezTo>
                  <a:pt x="13326" y="7531"/>
                  <a:pt x="13349" y="7619"/>
                  <a:pt x="13385" y="7707"/>
                </a:cubicBezTo>
                <a:cubicBezTo>
                  <a:pt x="13457" y="7883"/>
                  <a:pt x="13597" y="8024"/>
                  <a:pt x="13771" y="8097"/>
                </a:cubicBezTo>
                <a:cubicBezTo>
                  <a:pt x="13858" y="8133"/>
                  <a:pt x="13946" y="8157"/>
                  <a:pt x="14039" y="8157"/>
                </a:cubicBezTo>
                <a:lnTo>
                  <a:pt x="19745" y="8157"/>
                </a:lnTo>
                <a:cubicBezTo>
                  <a:pt x="20139" y="8157"/>
                  <a:pt x="20458" y="7835"/>
                  <a:pt x="20458" y="7437"/>
                </a:cubicBezTo>
                <a:cubicBezTo>
                  <a:pt x="20458" y="7040"/>
                  <a:pt x="20139" y="6718"/>
                  <a:pt x="19745" y="6718"/>
                </a:cubicBezTo>
                <a:lnTo>
                  <a:pt x="15763" y="6718"/>
                </a:lnTo>
                <a:lnTo>
                  <a:pt x="21201" y="1231"/>
                </a:lnTo>
                <a:cubicBezTo>
                  <a:pt x="21480" y="949"/>
                  <a:pt x="21480" y="492"/>
                  <a:pt x="21201" y="211"/>
                </a:cubicBezTo>
                <a:cubicBezTo>
                  <a:pt x="20923" y="-70"/>
                  <a:pt x="20470" y="-70"/>
                  <a:pt x="20191" y="211"/>
                </a:cubicBezTo>
                <a:close/>
                <a:moveTo>
                  <a:pt x="2389" y="961"/>
                </a:moveTo>
                <a:cubicBezTo>
                  <a:pt x="952" y="1092"/>
                  <a:pt x="-120" y="2379"/>
                  <a:pt x="11" y="3839"/>
                </a:cubicBezTo>
                <a:cubicBezTo>
                  <a:pt x="333" y="6902"/>
                  <a:pt x="1386"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5" y="15762"/>
                  <a:pt x="12612" y="15533"/>
                </a:cubicBezTo>
                <a:lnTo>
                  <a:pt x="13831" y="14334"/>
                </a:lnTo>
                <a:cubicBezTo>
                  <a:pt x="14160" y="14006"/>
                  <a:pt x="14642"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5"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4" name="Google Shape;714;p68"/>
          <p:cNvSpPr/>
          <p:nvPr/>
        </p:nvSpPr>
        <p:spPr>
          <a:xfrm>
            <a:off x="6584309" y="1754365"/>
            <a:ext cx="155437" cy="154908"/>
          </a:xfrm>
          <a:custGeom>
            <a:rect b="b" l="l" r="r" t="t"/>
            <a:pathLst>
              <a:path extrusionOk="0" h="21530" w="21410">
                <a:moveTo>
                  <a:pt x="14485" y="211"/>
                </a:moveTo>
                <a:cubicBezTo>
                  <a:pt x="14206" y="492"/>
                  <a:pt x="14206" y="949"/>
                  <a:pt x="14485" y="1231"/>
                </a:cubicBezTo>
                <a:lnTo>
                  <a:pt x="16833" y="3599"/>
                </a:lnTo>
                <a:lnTo>
                  <a:pt x="14485" y="5968"/>
                </a:lnTo>
                <a:cubicBezTo>
                  <a:pt x="14206" y="6249"/>
                  <a:pt x="14206" y="6706"/>
                  <a:pt x="14485" y="6988"/>
                </a:cubicBezTo>
                <a:cubicBezTo>
                  <a:pt x="14624" y="7128"/>
                  <a:pt x="14807" y="7197"/>
                  <a:pt x="14990" y="7197"/>
                </a:cubicBezTo>
                <a:cubicBezTo>
                  <a:pt x="15173" y="7197"/>
                  <a:pt x="15356" y="7128"/>
                  <a:pt x="15495" y="6988"/>
                </a:cubicBezTo>
                <a:lnTo>
                  <a:pt x="17843" y="4619"/>
                </a:lnTo>
                <a:lnTo>
                  <a:pt x="20191" y="6988"/>
                </a:lnTo>
                <a:cubicBezTo>
                  <a:pt x="20330" y="7128"/>
                  <a:pt x="20513" y="7197"/>
                  <a:pt x="20696" y="7197"/>
                </a:cubicBezTo>
                <a:cubicBezTo>
                  <a:pt x="20879" y="7197"/>
                  <a:pt x="21062" y="7128"/>
                  <a:pt x="21201" y="6988"/>
                </a:cubicBezTo>
                <a:cubicBezTo>
                  <a:pt x="21480" y="6706"/>
                  <a:pt x="21480" y="6249"/>
                  <a:pt x="21201" y="5968"/>
                </a:cubicBezTo>
                <a:lnTo>
                  <a:pt x="18853" y="3599"/>
                </a:lnTo>
                <a:lnTo>
                  <a:pt x="21201" y="1231"/>
                </a:lnTo>
                <a:cubicBezTo>
                  <a:pt x="21480" y="949"/>
                  <a:pt x="21480" y="492"/>
                  <a:pt x="21201" y="211"/>
                </a:cubicBezTo>
                <a:cubicBezTo>
                  <a:pt x="20923" y="-70"/>
                  <a:pt x="20470" y="-70"/>
                  <a:pt x="20191" y="211"/>
                </a:cubicBezTo>
                <a:lnTo>
                  <a:pt x="17843" y="2580"/>
                </a:lnTo>
                <a:lnTo>
                  <a:pt x="15495" y="211"/>
                </a:lnTo>
                <a:cubicBezTo>
                  <a:pt x="15216" y="-70"/>
                  <a:pt x="14763" y="-70"/>
                  <a:pt x="14485" y="211"/>
                </a:cubicBezTo>
                <a:close/>
                <a:moveTo>
                  <a:pt x="2389" y="961"/>
                </a:moveTo>
                <a:cubicBezTo>
                  <a:pt x="952" y="1092"/>
                  <a:pt x="-120" y="2379"/>
                  <a:pt x="11" y="3839"/>
                </a:cubicBezTo>
                <a:cubicBezTo>
                  <a:pt x="333" y="6902"/>
                  <a:pt x="1385"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6" y="15762"/>
                  <a:pt x="12612" y="15533"/>
                </a:cubicBezTo>
                <a:lnTo>
                  <a:pt x="13831" y="14334"/>
                </a:lnTo>
                <a:cubicBezTo>
                  <a:pt x="14160" y="14006"/>
                  <a:pt x="14643"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4"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5" name="Google Shape;715;p68"/>
          <p:cNvSpPr/>
          <p:nvPr/>
        </p:nvSpPr>
        <p:spPr>
          <a:xfrm>
            <a:off x="7110810" y="1747467"/>
            <a:ext cx="162283" cy="162251"/>
          </a:xfrm>
          <a:custGeom>
            <a:rect b="b" l="l" r="r" t="t"/>
            <a:pathLst>
              <a:path extrusionOk="0" h="21533" w="21466">
                <a:moveTo>
                  <a:pt x="20295" y="201"/>
                </a:moveTo>
                <a:lnTo>
                  <a:pt x="9078" y="11454"/>
                </a:lnTo>
                <a:cubicBezTo>
                  <a:pt x="9069" y="11462"/>
                  <a:pt x="9058" y="11475"/>
                  <a:pt x="9049" y="11483"/>
                </a:cubicBezTo>
                <a:cubicBezTo>
                  <a:pt x="9041" y="11491"/>
                  <a:pt x="9028" y="11503"/>
                  <a:pt x="9020" y="11511"/>
                </a:cubicBezTo>
                <a:lnTo>
                  <a:pt x="201" y="20359"/>
                </a:lnTo>
                <a:cubicBezTo>
                  <a:pt x="-67" y="20627"/>
                  <a:pt x="-67" y="21064"/>
                  <a:pt x="201" y="21333"/>
                </a:cubicBezTo>
                <a:cubicBezTo>
                  <a:pt x="334" y="21467"/>
                  <a:pt x="510" y="21533"/>
                  <a:pt x="686" y="21533"/>
                </a:cubicBezTo>
                <a:cubicBezTo>
                  <a:pt x="862" y="21533"/>
                  <a:pt x="1037" y="21467"/>
                  <a:pt x="1171" y="21333"/>
                </a:cubicBezTo>
                <a:lnTo>
                  <a:pt x="6965" y="15520"/>
                </a:lnTo>
                <a:cubicBezTo>
                  <a:pt x="7789" y="16289"/>
                  <a:pt x="8674" y="16980"/>
                  <a:pt x="9620" y="17582"/>
                </a:cubicBezTo>
                <a:cubicBezTo>
                  <a:pt x="12069" y="19175"/>
                  <a:pt x="14894" y="20185"/>
                  <a:pt x="17812" y="20502"/>
                </a:cubicBezTo>
                <a:cubicBezTo>
                  <a:pt x="17885" y="20508"/>
                  <a:pt x="17970" y="20531"/>
                  <a:pt x="18040" y="20531"/>
                </a:cubicBezTo>
                <a:cubicBezTo>
                  <a:pt x="18711" y="20528"/>
                  <a:pt x="19337" y="20264"/>
                  <a:pt x="19810" y="19786"/>
                </a:cubicBezTo>
                <a:cubicBezTo>
                  <a:pt x="20282" y="19309"/>
                  <a:pt x="20555" y="18653"/>
                  <a:pt x="20552" y="17983"/>
                </a:cubicBezTo>
                <a:lnTo>
                  <a:pt x="20552" y="15262"/>
                </a:lnTo>
                <a:cubicBezTo>
                  <a:pt x="20564" y="14002"/>
                  <a:pt x="19632" y="12919"/>
                  <a:pt x="18383" y="12743"/>
                </a:cubicBezTo>
                <a:cubicBezTo>
                  <a:pt x="17557" y="12634"/>
                  <a:pt x="16762" y="12432"/>
                  <a:pt x="15985" y="12141"/>
                </a:cubicBezTo>
                <a:cubicBezTo>
                  <a:pt x="15069" y="11797"/>
                  <a:pt x="14027" y="12022"/>
                  <a:pt x="13330" y="12714"/>
                </a:cubicBezTo>
                <a:lnTo>
                  <a:pt x="12531" y="13487"/>
                </a:lnTo>
                <a:cubicBezTo>
                  <a:pt x="11814" y="13041"/>
                  <a:pt x="11159" y="12510"/>
                  <a:pt x="10533" y="11941"/>
                </a:cubicBezTo>
                <a:lnTo>
                  <a:pt x="21265" y="1175"/>
                </a:lnTo>
                <a:cubicBezTo>
                  <a:pt x="21533" y="907"/>
                  <a:pt x="21533" y="470"/>
                  <a:pt x="21265" y="201"/>
                </a:cubicBezTo>
                <a:cubicBezTo>
                  <a:pt x="20998" y="-67"/>
                  <a:pt x="20563" y="-67"/>
                  <a:pt x="20295" y="201"/>
                </a:cubicBezTo>
                <a:close/>
                <a:moveTo>
                  <a:pt x="3198" y="917"/>
                </a:moveTo>
                <a:cubicBezTo>
                  <a:pt x="2530" y="978"/>
                  <a:pt x="1915" y="1317"/>
                  <a:pt x="1485" y="1834"/>
                </a:cubicBezTo>
                <a:cubicBezTo>
                  <a:pt x="1055" y="2351"/>
                  <a:pt x="853" y="2983"/>
                  <a:pt x="914" y="3666"/>
                </a:cubicBezTo>
                <a:cubicBezTo>
                  <a:pt x="1230" y="6577"/>
                  <a:pt x="2236" y="9426"/>
                  <a:pt x="3826" y="11884"/>
                </a:cubicBezTo>
                <a:cubicBezTo>
                  <a:pt x="3957" y="12086"/>
                  <a:pt x="4200" y="12199"/>
                  <a:pt x="4425" y="12199"/>
                </a:cubicBezTo>
                <a:cubicBezTo>
                  <a:pt x="4553" y="12199"/>
                  <a:pt x="4681" y="12159"/>
                  <a:pt x="4796" y="12084"/>
                </a:cubicBezTo>
                <a:cubicBezTo>
                  <a:pt x="5114" y="11877"/>
                  <a:pt x="5202" y="11458"/>
                  <a:pt x="4996" y="11139"/>
                </a:cubicBezTo>
                <a:cubicBezTo>
                  <a:pt x="3523" y="8861"/>
                  <a:pt x="2575" y="6238"/>
                  <a:pt x="2284" y="3551"/>
                </a:cubicBezTo>
                <a:cubicBezTo>
                  <a:pt x="2257" y="3247"/>
                  <a:pt x="2346" y="2927"/>
                  <a:pt x="2541" y="2693"/>
                </a:cubicBezTo>
                <a:cubicBezTo>
                  <a:pt x="2736" y="2458"/>
                  <a:pt x="3009" y="2319"/>
                  <a:pt x="3312" y="2292"/>
                </a:cubicBezTo>
                <a:cubicBezTo>
                  <a:pt x="3346" y="2289"/>
                  <a:pt x="3392" y="2292"/>
                  <a:pt x="3426" y="2292"/>
                </a:cubicBezTo>
                <a:lnTo>
                  <a:pt x="6195" y="2292"/>
                </a:lnTo>
                <a:cubicBezTo>
                  <a:pt x="6761" y="2292"/>
                  <a:pt x="7228" y="2708"/>
                  <a:pt x="7308" y="3265"/>
                </a:cubicBezTo>
                <a:cubicBezTo>
                  <a:pt x="7428" y="4192"/>
                  <a:pt x="7665" y="5101"/>
                  <a:pt x="7993" y="5985"/>
                </a:cubicBezTo>
                <a:cubicBezTo>
                  <a:pt x="8150" y="6402"/>
                  <a:pt x="8045" y="6902"/>
                  <a:pt x="7736" y="7217"/>
                </a:cubicBezTo>
                <a:lnTo>
                  <a:pt x="6566" y="8362"/>
                </a:lnTo>
                <a:cubicBezTo>
                  <a:pt x="6298" y="8630"/>
                  <a:pt x="6298" y="9067"/>
                  <a:pt x="6566" y="9335"/>
                </a:cubicBezTo>
                <a:cubicBezTo>
                  <a:pt x="6832" y="9603"/>
                  <a:pt x="7268" y="9604"/>
                  <a:pt x="7536" y="9335"/>
                </a:cubicBezTo>
                <a:lnTo>
                  <a:pt x="8706" y="8161"/>
                </a:lnTo>
                <a:cubicBezTo>
                  <a:pt x="9394" y="7464"/>
                  <a:pt x="9621" y="6443"/>
                  <a:pt x="9277" y="5527"/>
                </a:cubicBezTo>
                <a:cubicBezTo>
                  <a:pt x="8986" y="4742"/>
                  <a:pt x="8787" y="3924"/>
                  <a:pt x="8678" y="3093"/>
                </a:cubicBezTo>
                <a:cubicBezTo>
                  <a:pt x="8502" y="1846"/>
                  <a:pt x="7392" y="900"/>
                  <a:pt x="6166" y="917"/>
                </a:cubicBezTo>
                <a:lnTo>
                  <a:pt x="3426" y="917"/>
                </a:lnTo>
                <a:cubicBezTo>
                  <a:pt x="3351" y="917"/>
                  <a:pt x="3273" y="911"/>
                  <a:pt x="3198" y="917"/>
                </a:cubicBezTo>
                <a:close/>
                <a:moveTo>
                  <a:pt x="9534" y="12914"/>
                </a:moveTo>
                <a:cubicBezTo>
                  <a:pt x="10377" y="13687"/>
                  <a:pt x="11312" y="14382"/>
                  <a:pt x="12303" y="14947"/>
                </a:cubicBezTo>
                <a:cubicBezTo>
                  <a:pt x="12571" y="15100"/>
                  <a:pt x="12912" y="15051"/>
                  <a:pt x="13131" y="14833"/>
                </a:cubicBezTo>
                <a:lnTo>
                  <a:pt x="14272" y="13688"/>
                </a:lnTo>
                <a:cubicBezTo>
                  <a:pt x="14588" y="13374"/>
                  <a:pt x="15080" y="13273"/>
                  <a:pt x="15500" y="13430"/>
                </a:cubicBezTo>
                <a:cubicBezTo>
                  <a:pt x="16375" y="13757"/>
                  <a:pt x="17290" y="13966"/>
                  <a:pt x="18211" y="14088"/>
                </a:cubicBezTo>
                <a:cubicBezTo>
                  <a:pt x="18776" y="14169"/>
                  <a:pt x="19187" y="14654"/>
                  <a:pt x="19182" y="15234"/>
                </a:cubicBezTo>
                <a:lnTo>
                  <a:pt x="19182" y="18011"/>
                </a:lnTo>
                <a:cubicBezTo>
                  <a:pt x="19184" y="18317"/>
                  <a:pt x="19054" y="18596"/>
                  <a:pt x="18839" y="18813"/>
                </a:cubicBezTo>
                <a:cubicBezTo>
                  <a:pt x="18624" y="19030"/>
                  <a:pt x="18348" y="19155"/>
                  <a:pt x="18040" y="19156"/>
                </a:cubicBezTo>
                <a:cubicBezTo>
                  <a:pt x="17998" y="19156"/>
                  <a:pt x="17974" y="19157"/>
                  <a:pt x="17954" y="19156"/>
                </a:cubicBezTo>
                <a:cubicBezTo>
                  <a:pt x="15264" y="18863"/>
                  <a:pt x="12639" y="17917"/>
                  <a:pt x="10362" y="16436"/>
                </a:cubicBezTo>
                <a:cubicBezTo>
                  <a:pt x="9496" y="15885"/>
                  <a:pt x="8688" y="15245"/>
                  <a:pt x="7936" y="14547"/>
                </a:cubicBezTo>
                <a:lnTo>
                  <a:pt x="9534" y="12914"/>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6" name="Google Shape;716;p68"/>
          <p:cNvSpPr/>
          <p:nvPr/>
        </p:nvSpPr>
        <p:spPr>
          <a:xfrm>
            <a:off x="7384300" y="1754371"/>
            <a:ext cx="155454" cy="154926"/>
          </a:xfrm>
          <a:custGeom>
            <a:rect b="b" l="l" r="r" t="t"/>
            <a:pathLst>
              <a:path extrusionOk="0" h="21600" w="21479">
                <a:moveTo>
                  <a:pt x="15038" y="0"/>
                </a:moveTo>
                <a:cubicBezTo>
                  <a:pt x="14643" y="0"/>
                  <a:pt x="14323" y="323"/>
                  <a:pt x="14323" y="722"/>
                </a:cubicBezTo>
                <a:cubicBezTo>
                  <a:pt x="14323" y="1121"/>
                  <a:pt x="14643" y="1444"/>
                  <a:pt x="15038" y="1444"/>
                </a:cubicBezTo>
                <a:lnTo>
                  <a:pt x="19034" y="1444"/>
                </a:lnTo>
                <a:lnTo>
                  <a:pt x="13577" y="6949"/>
                </a:lnTo>
                <a:cubicBezTo>
                  <a:pt x="13298" y="7231"/>
                  <a:pt x="13298" y="7690"/>
                  <a:pt x="13577" y="7972"/>
                </a:cubicBezTo>
                <a:cubicBezTo>
                  <a:pt x="13717" y="8113"/>
                  <a:pt x="13901" y="8183"/>
                  <a:pt x="14084" y="8183"/>
                </a:cubicBezTo>
                <a:cubicBezTo>
                  <a:pt x="14268" y="8183"/>
                  <a:pt x="14451" y="8113"/>
                  <a:pt x="14591" y="7972"/>
                </a:cubicBezTo>
                <a:lnTo>
                  <a:pt x="20048" y="2467"/>
                </a:lnTo>
                <a:lnTo>
                  <a:pt x="20048" y="6498"/>
                </a:lnTo>
                <a:cubicBezTo>
                  <a:pt x="20048" y="6897"/>
                  <a:pt x="20368" y="7220"/>
                  <a:pt x="20763" y="7220"/>
                </a:cubicBezTo>
                <a:cubicBezTo>
                  <a:pt x="21158" y="7220"/>
                  <a:pt x="21479" y="6897"/>
                  <a:pt x="21479" y="6498"/>
                </a:cubicBezTo>
                <a:lnTo>
                  <a:pt x="21479" y="722"/>
                </a:lnTo>
                <a:cubicBezTo>
                  <a:pt x="21479" y="628"/>
                  <a:pt x="21456" y="540"/>
                  <a:pt x="21419" y="451"/>
                </a:cubicBezTo>
                <a:cubicBezTo>
                  <a:pt x="21347" y="275"/>
                  <a:pt x="21206" y="133"/>
                  <a:pt x="21032" y="60"/>
                </a:cubicBezTo>
                <a:cubicBezTo>
                  <a:pt x="20944" y="24"/>
                  <a:pt x="20856" y="0"/>
                  <a:pt x="20763" y="0"/>
                </a:cubicBezTo>
                <a:lnTo>
                  <a:pt x="15038" y="0"/>
                </a:lnTo>
                <a:close/>
                <a:moveTo>
                  <a:pt x="2396" y="963"/>
                </a:moveTo>
                <a:cubicBezTo>
                  <a:pt x="954" y="1094"/>
                  <a:pt x="-121" y="2386"/>
                  <a:pt x="10" y="3851"/>
                </a:cubicBezTo>
                <a:cubicBezTo>
                  <a:pt x="334" y="6924"/>
                  <a:pt x="1389" y="9926"/>
                  <a:pt x="3052" y="12515"/>
                </a:cubicBezTo>
                <a:cubicBezTo>
                  <a:pt x="4564" y="14915"/>
                  <a:pt x="6614" y="16981"/>
                  <a:pt x="8985" y="18501"/>
                </a:cubicBezTo>
                <a:cubicBezTo>
                  <a:pt x="11545" y="20176"/>
                  <a:pt x="14524" y="21236"/>
                  <a:pt x="17573" y="21570"/>
                </a:cubicBezTo>
                <a:cubicBezTo>
                  <a:pt x="17650" y="21576"/>
                  <a:pt x="17709" y="21600"/>
                  <a:pt x="17782" y="21600"/>
                </a:cubicBezTo>
                <a:lnTo>
                  <a:pt x="17811" y="21600"/>
                </a:lnTo>
                <a:cubicBezTo>
                  <a:pt x="19258" y="21594"/>
                  <a:pt x="20410" y="20380"/>
                  <a:pt x="20406" y="18923"/>
                </a:cubicBezTo>
                <a:lnTo>
                  <a:pt x="20406" y="16065"/>
                </a:lnTo>
                <a:cubicBezTo>
                  <a:pt x="20434" y="14725"/>
                  <a:pt x="19463" y="13576"/>
                  <a:pt x="18139" y="13387"/>
                </a:cubicBezTo>
                <a:cubicBezTo>
                  <a:pt x="17278" y="13273"/>
                  <a:pt x="16447" y="13061"/>
                  <a:pt x="15635" y="12755"/>
                </a:cubicBezTo>
                <a:cubicBezTo>
                  <a:pt x="14680" y="12393"/>
                  <a:pt x="13591" y="12600"/>
                  <a:pt x="12862" y="13327"/>
                </a:cubicBezTo>
                <a:lnTo>
                  <a:pt x="12027" y="14169"/>
                </a:lnTo>
                <a:cubicBezTo>
                  <a:pt x="10113" y="12974"/>
                  <a:pt x="8501" y="11348"/>
                  <a:pt x="7316" y="9416"/>
                </a:cubicBezTo>
                <a:lnTo>
                  <a:pt x="8151" y="8574"/>
                </a:lnTo>
                <a:cubicBezTo>
                  <a:pt x="8869" y="7841"/>
                  <a:pt x="9106" y="6768"/>
                  <a:pt x="8747" y="5806"/>
                </a:cubicBezTo>
                <a:cubicBezTo>
                  <a:pt x="8443" y="4983"/>
                  <a:pt x="8234" y="4122"/>
                  <a:pt x="8121" y="3249"/>
                </a:cubicBezTo>
                <a:cubicBezTo>
                  <a:pt x="7939" y="1947"/>
                  <a:pt x="6821" y="963"/>
                  <a:pt x="5527" y="963"/>
                </a:cubicBezTo>
                <a:lnTo>
                  <a:pt x="2634" y="963"/>
                </a:lnTo>
                <a:cubicBezTo>
                  <a:pt x="2557" y="963"/>
                  <a:pt x="2474" y="956"/>
                  <a:pt x="2396" y="963"/>
                </a:cubicBezTo>
                <a:close/>
                <a:moveTo>
                  <a:pt x="2515" y="2407"/>
                </a:moveTo>
                <a:lnTo>
                  <a:pt x="5497" y="2407"/>
                </a:lnTo>
                <a:lnTo>
                  <a:pt x="5527" y="2407"/>
                </a:lnTo>
                <a:cubicBezTo>
                  <a:pt x="6118" y="2407"/>
                  <a:pt x="6608" y="2844"/>
                  <a:pt x="6690" y="3430"/>
                </a:cubicBezTo>
                <a:cubicBezTo>
                  <a:pt x="6817" y="4404"/>
                  <a:pt x="7063" y="5360"/>
                  <a:pt x="7405" y="6287"/>
                </a:cubicBezTo>
                <a:cubicBezTo>
                  <a:pt x="7569" y="6725"/>
                  <a:pt x="7461" y="7251"/>
                  <a:pt x="7137" y="7581"/>
                </a:cubicBezTo>
                <a:lnTo>
                  <a:pt x="5914" y="8784"/>
                </a:lnTo>
                <a:cubicBezTo>
                  <a:pt x="5686" y="9014"/>
                  <a:pt x="5637" y="9374"/>
                  <a:pt x="5795" y="9657"/>
                </a:cubicBezTo>
                <a:cubicBezTo>
                  <a:pt x="7217" y="12180"/>
                  <a:pt x="9289" y="14270"/>
                  <a:pt x="11788" y="15704"/>
                </a:cubicBezTo>
                <a:cubicBezTo>
                  <a:pt x="12069" y="15864"/>
                  <a:pt x="12426" y="15813"/>
                  <a:pt x="12653" y="15583"/>
                </a:cubicBezTo>
                <a:lnTo>
                  <a:pt x="13876" y="14380"/>
                </a:lnTo>
                <a:cubicBezTo>
                  <a:pt x="14204" y="14051"/>
                  <a:pt x="14690" y="13944"/>
                  <a:pt x="15128" y="14109"/>
                </a:cubicBezTo>
                <a:cubicBezTo>
                  <a:pt x="16043" y="14454"/>
                  <a:pt x="17000" y="14673"/>
                  <a:pt x="17961" y="14801"/>
                </a:cubicBezTo>
                <a:cubicBezTo>
                  <a:pt x="18561" y="14887"/>
                  <a:pt x="18989" y="15423"/>
                  <a:pt x="18974" y="16035"/>
                </a:cubicBezTo>
                <a:cubicBezTo>
                  <a:pt x="18974" y="16035"/>
                  <a:pt x="18974" y="18953"/>
                  <a:pt x="18974" y="18953"/>
                </a:cubicBezTo>
                <a:cubicBezTo>
                  <a:pt x="18976" y="19616"/>
                  <a:pt x="18442" y="20153"/>
                  <a:pt x="17782" y="20156"/>
                </a:cubicBezTo>
                <a:cubicBezTo>
                  <a:pt x="17744" y="20156"/>
                  <a:pt x="17713" y="20157"/>
                  <a:pt x="17692" y="20156"/>
                </a:cubicBezTo>
                <a:cubicBezTo>
                  <a:pt x="14882" y="19848"/>
                  <a:pt x="12139" y="18853"/>
                  <a:pt x="9761" y="17298"/>
                </a:cubicBezTo>
                <a:cubicBezTo>
                  <a:pt x="7560" y="15887"/>
                  <a:pt x="5678" y="13960"/>
                  <a:pt x="4274" y="11733"/>
                </a:cubicBezTo>
                <a:cubicBezTo>
                  <a:pt x="2730" y="9328"/>
                  <a:pt x="1740" y="6568"/>
                  <a:pt x="1442" y="3730"/>
                </a:cubicBezTo>
                <a:cubicBezTo>
                  <a:pt x="1382" y="3070"/>
                  <a:pt x="1860" y="2466"/>
                  <a:pt x="2515" y="240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7" name="Google Shape;717;p68"/>
          <p:cNvSpPr/>
          <p:nvPr/>
        </p:nvSpPr>
        <p:spPr>
          <a:xfrm>
            <a:off x="2341105" y="1494613"/>
            <a:ext cx="127745" cy="134622"/>
          </a:xfrm>
          <a:custGeom>
            <a:rect b="b" l="l" r="r" t="t"/>
            <a:pathLst>
              <a:path extrusionOk="0" h="21600" w="21515">
                <a:moveTo>
                  <a:pt x="4361" y="0"/>
                </a:moveTo>
                <a:cubicBezTo>
                  <a:pt x="1956" y="0"/>
                  <a:pt x="0" y="1863"/>
                  <a:pt x="0" y="4154"/>
                </a:cubicBezTo>
                <a:cubicBezTo>
                  <a:pt x="0" y="6444"/>
                  <a:pt x="1956" y="8308"/>
                  <a:pt x="4361" y="8308"/>
                </a:cubicBezTo>
                <a:cubicBezTo>
                  <a:pt x="5248" y="8308"/>
                  <a:pt x="6070" y="8051"/>
                  <a:pt x="6759" y="7615"/>
                </a:cubicBezTo>
                <a:lnTo>
                  <a:pt x="10103" y="10800"/>
                </a:lnTo>
                <a:lnTo>
                  <a:pt x="6759" y="13985"/>
                </a:lnTo>
                <a:cubicBezTo>
                  <a:pt x="6070" y="13549"/>
                  <a:pt x="5248" y="13292"/>
                  <a:pt x="4361" y="13292"/>
                </a:cubicBezTo>
                <a:cubicBezTo>
                  <a:pt x="1956" y="13292"/>
                  <a:pt x="0" y="15156"/>
                  <a:pt x="0" y="17446"/>
                </a:cubicBezTo>
                <a:cubicBezTo>
                  <a:pt x="0" y="19737"/>
                  <a:pt x="1956" y="21600"/>
                  <a:pt x="4361" y="21600"/>
                </a:cubicBezTo>
                <a:cubicBezTo>
                  <a:pt x="6766" y="21600"/>
                  <a:pt x="8722" y="19737"/>
                  <a:pt x="8722" y="17446"/>
                </a:cubicBezTo>
                <a:cubicBezTo>
                  <a:pt x="8722" y="16601"/>
                  <a:pt x="8452" y="15818"/>
                  <a:pt x="7995" y="15162"/>
                </a:cubicBezTo>
                <a:lnTo>
                  <a:pt x="21259" y="2527"/>
                </a:lnTo>
                <a:cubicBezTo>
                  <a:pt x="21600" y="2202"/>
                  <a:pt x="21600" y="1675"/>
                  <a:pt x="21259" y="1350"/>
                </a:cubicBezTo>
                <a:cubicBezTo>
                  <a:pt x="20919" y="1025"/>
                  <a:pt x="20364" y="1025"/>
                  <a:pt x="20024" y="1350"/>
                </a:cubicBezTo>
                <a:lnTo>
                  <a:pt x="11338" y="9623"/>
                </a:lnTo>
                <a:lnTo>
                  <a:pt x="7995" y="6438"/>
                </a:lnTo>
                <a:cubicBezTo>
                  <a:pt x="8452" y="5782"/>
                  <a:pt x="8722" y="4999"/>
                  <a:pt x="8722" y="4154"/>
                </a:cubicBezTo>
                <a:cubicBezTo>
                  <a:pt x="8722" y="1863"/>
                  <a:pt x="6766" y="0"/>
                  <a:pt x="4361" y="0"/>
                </a:cubicBezTo>
                <a:close/>
                <a:moveTo>
                  <a:pt x="4361" y="1662"/>
                </a:moveTo>
                <a:cubicBezTo>
                  <a:pt x="5804" y="1662"/>
                  <a:pt x="6977" y="2780"/>
                  <a:pt x="6977" y="4154"/>
                </a:cubicBezTo>
                <a:cubicBezTo>
                  <a:pt x="6977" y="4840"/>
                  <a:pt x="6687" y="5468"/>
                  <a:pt x="6214" y="5919"/>
                </a:cubicBezTo>
                <a:cubicBezTo>
                  <a:pt x="5737" y="6373"/>
                  <a:pt x="5081" y="6646"/>
                  <a:pt x="4361" y="6646"/>
                </a:cubicBezTo>
                <a:cubicBezTo>
                  <a:pt x="2918" y="6646"/>
                  <a:pt x="1744" y="5528"/>
                  <a:pt x="1744" y="4154"/>
                </a:cubicBezTo>
                <a:cubicBezTo>
                  <a:pt x="1744" y="2780"/>
                  <a:pt x="2918" y="1662"/>
                  <a:pt x="4361" y="1662"/>
                </a:cubicBezTo>
                <a:close/>
                <a:moveTo>
                  <a:pt x="13046" y="13535"/>
                </a:moveTo>
                <a:cubicBezTo>
                  <a:pt x="12706" y="13859"/>
                  <a:pt x="12705" y="14388"/>
                  <a:pt x="13046" y="14712"/>
                </a:cubicBezTo>
                <a:lnTo>
                  <a:pt x="19479" y="20838"/>
                </a:lnTo>
                <a:cubicBezTo>
                  <a:pt x="19649" y="21000"/>
                  <a:pt x="19873" y="21081"/>
                  <a:pt x="20096" y="21081"/>
                </a:cubicBezTo>
                <a:cubicBezTo>
                  <a:pt x="20320" y="21081"/>
                  <a:pt x="20544" y="21001"/>
                  <a:pt x="20714" y="20838"/>
                </a:cubicBezTo>
                <a:cubicBezTo>
                  <a:pt x="21054" y="20514"/>
                  <a:pt x="21055" y="19986"/>
                  <a:pt x="20714" y="19662"/>
                </a:cubicBezTo>
                <a:cubicBezTo>
                  <a:pt x="20714" y="19662"/>
                  <a:pt x="14282" y="13535"/>
                  <a:pt x="14282" y="13535"/>
                </a:cubicBezTo>
                <a:cubicBezTo>
                  <a:pt x="13940" y="13210"/>
                  <a:pt x="13386" y="13209"/>
                  <a:pt x="13046" y="13535"/>
                </a:cubicBezTo>
                <a:close/>
                <a:moveTo>
                  <a:pt x="4361" y="14954"/>
                </a:moveTo>
                <a:cubicBezTo>
                  <a:pt x="5081" y="14954"/>
                  <a:pt x="5741" y="15230"/>
                  <a:pt x="6214" y="15681"/>
                </a:cubicBezTo>
                <a:cubicBezTo>
                  <a:pt x="6690" y="16135"/>
                  <a:pt x="6977" y="16760"/>
                  <a:pt x="6977" y="17446"/>
                </a:cubicBezTo>
                <a:cubicBezTo>
                  <a:pt x="6977" y="18820"/>
                  <a:pt x="5804" y="19938"/>
                  <a:pt x="4361" y="19938"/>
                </a:cubicBezTo>
                <a:cubicBezTo>
                  <a:pt x="2918" y="19938"/>
                  <a:pt x="1744" y="18820"/>
                  <a:pt x="1744" y="17446"/>
                </a:cubicBezTo>
                <a:cubicBezTo>
                  <a:pt x="1744" y="16072"/>
                  <a:pt x="2918" y="14954"/>
                  <a:pt x="4361" y="1495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8" name="Google Shape;718;p68"/>
          <p:cNvSpPr/>
          <p:nvPr/>
        </p:nvSpPr>
        <p:spPr>
          <a:xfrm>
            <a:off x="3910847" y="1480803"/>
            <a:ext cx="162270" cy="162270"/>
          </a:xfrm>
          <a:custGeom>
            <a:rect b="b" l="l" r="r" t="t"/>
            <a:pathLst>
              <a:path extrusionOk="0" h="21600" w="21600">
                <a:moveTo>
                  <a:pt x="10800" y="0"/>
                </a:moveTo>
                <a:cubicBezTo>
                  <a:pt x="9406" y="0"/>
                  <a:pt x="8272" y="1134"/>
                  <a:pt x="8272" y="2528"/>
                </a:cubicBezTo>
                <a:lnTo>
                  <a:pt x="8272" y="2671"/>
                </a:lnTo>
                <a:cubicBezTo>
                  <a:pt x="8271" y="2966"/>
                  <a:pt x="8119" y="3243"/>
                  <a:pt x="7870" y="3389"/>
                </a:cubicBezTo>
                <a:cubicBezTo>
                  <a:pt x="7810" y="3399"/>
                  <a:pt x="7754" y="3423"/>
                  <a:pt x="7698" y="3447"/>
                </a:cubicBezTo>
                <a:cubicBezTo>
                  <a:pt x="7385" y="3584"/>
                  <a:pt x="7016" y="3506"/>
                  <a:pt x="6721" y="3217"/>
                </a:cubicBezTo>
                <a:cubicBezTo>
                  <a:pt x="6244" y="2740"/>
                  <a:pt x="5615" y="2499"/>
                  <a:pt x="4940" y="2499"/>
                </a:cubicBezTo>
                <a:cubicBezTo>
                  <a:pt x="4264" y="2499"/>
                  <a:pt x="3638" y="2738"/>
                  <a:pt x="3160" y="3217"/>
                </a:cubicBezTo>
                <a:cubicBezTo>
                  <a:pt x="2175" y="4203"/>
                  <a:pt x="2153" y="5830"/>
                  <a:pt x="3188" y="6865"/>
                </a:cubicBezTo>
                <a:cubicBezTo>
                  <a:pt x="3426" y="7108"/>
                  <a:pt x="3515" y="7461"/>
                  <a:pt x="3361" y="7813"/>
                </a:cubicBezTo>
                <a:cubicBezTo>
                  <a:pt x="3243" y="8134"/>
                  <a:pt x="2936" y="8350"/>
                  <a:pt x="2528" y="8359"/>
                </a:cubicBezTo>
                <a:cubicBezTo>
                  <a:pt x="1134" y="8359"/>
                  <a:pt x="0" y="9492"/>
                  <a:pt x="0" y="10886"/>
                </a:cubicBezTo>
                <a:cubicBezTo>
                  <a:pt x="0" y="12280"/>
                  <a:pt x="1134" y="13414"/>
                  <a:pt x="2528" y="13414"/>
                </a:cubicBezTo>
                <a:lnTo>
                  <a:pt x="2671" y="13414"/>
                </a:lnTo>
                <a:cubicBezTo>
                  <a:pt x="3001" y="13415"/>
                  <a:pt x="3314" y="13592"/>
                  <a:pt x="3447" y="13902"/>
                </a:cubicBezTo>
                <a:cubicBezTo>
                  <a:pt x="3584" y="14214"/>
                  <a:pt x="3506" y="14584"/>
                  <a:pt x="3217" y="14879"/>
                </a:cubicBezTo>
                <a:cubicBezTo>
                  <a:pt x="2740" y="15356"/>
                  <a:pt x="2498" y="15985"/>
                  <a:pt x="2499" y="16660"/>
                </a:cubicBezTo>
                <a:cubicBezTo>
                  <a:pt x="2499" y="17335"/>
                  <a:pt x="2738" y="17962"/>
                  <a:pt x="3217" y="18440"/>
                </a:cubicBezTo>
                <a:cubicBezTo>
                  <a:pt x="4203" y="19426"/>
                  <a:pt x="5831" y="19447"/>
                  <a:pt x="6865" y="18412"/>
                </a:cubicBezTo>
                <a:cubicBezTo>
                  <a:pt x="7108" y="18173"/>
                  <a:pt x="7460" y="18085"/>
                  <a:pt x="7813" y="18239"/>
                </a:cubicBezTo>
                <a:cubicBezTo>
                  <a:pt x="8134" y="18357"/>
                  <a:pt x="8350" y="18664"/>
                  <a:pt x="8359" y="19072"/>
                </a:cubicBezTo>
                <a:cubicBezTo>
                  <a:pt x="8359" y="20466"/>
                  <a:pt x="9492" y="21600"/>
                  <a:pt x="10886" y="21600"/>
                </a:cubicBezTo>
                <a:cubicBezTo>
                  <a:pt x="12280" y="21600"/>
                  <a:pt x="13414" y="20466"/>
                  <a:pt x="13414" y="19072"/>
                </a:cubicBezTo>
                <a:lnTo>
                  <a:pt x="13414" y="18929"/>
                </a:lnTo>
                <a:cubicBezTo>
                  <a:pt x="13415" y="18599"/>
                  <a:pt x="13592" y="18286"/>
                  <a:pt x="13902" y="18153"/>
                </a:cubicBezTo>
                <a:cubicBezTo>
                  <a:pt x="14214" y="18016"/>
                  <a:pt x="14584" y="18094"/>
                  <a:pt x="14879" y="18383"/>
                </a:cubicBezTo>
                <a:cubicBezTo>
                  <a:pt x="15356" y="18860"/>
                  <a:pt x="15985" y="19101"/>
                  <a:pt x="16660" y="19101"/>
                </a:cubicBezTo>
                <a:cubicBezTo>
                  <a:pt x="17336" y="19101"/>
                  <a:pt x="17962" y="18862"/>
                  <a:pt x="18440" y="18383"/>
                </a:cubicBezTo>
                <a:cubicBezTo>
                  <a:pt x="19425" y="17397"/>
                  <a:pt x="19447" y="15770"/>
                  <a:pt x="18412" y="14735"/>
                </a:cubicBezTo>
                <a:cubicBezTo>
                  <a:pt x="18174" y="14492"/>
                  <a:pt x="18102" y="14156"/>
                  <a:pt x="18239" y="13845"/>
                </a:cubicBezTo>
                <a:cubicBezTo>
                  <a:pt x="18373" y="13535"/>
                  <a:pt x="18663" y="13329"/>
                  <a:pt x="19072" y="13328"/>
                </a:cubicBezTo>
                <a:cubicBezTo>
                  <a:pt x="20466" y="13328"/>
                  <a:pt x="21600" y="12194"/>
                  <a:pt x="21600" y="10800"/>
                </a:cubicBezTo>
                <a:cubicBezTo>
                  <a:pt x="21600" y="9406"/>
                  <a:pt x="20466" y="8272"/>
                  <a:pt x="19072" y="8272"/>
                </a:cubicBezTo>
                <a:lnTo>
                  <a:pt x="18929" y="8272"/>
                </a:lnTo>
                <a:cubicBezTo>
                  <a:pt x="18634" y="8271"/>
                  <a:pt x="18357" y="8119"/>
                  <a:pt x="18211" y="7870"/>
                </a:cubicBezTo>
                <a:cubicBezTo>
                  <a:pt x="18201" y="7810"/>
                  <a:pt x="18177" y="7754"/>
                  <a:pt x="18153" y="7698"/>
                </a:cubicBezTo>
                <a:cubicBezTo>
                  <a:pt x="18016" y="7386"/>
                  <a:pt x="18094" y="7016"/>
                  <a:pt x="18383" y="6721"/>
                </a:cubicBezTo>
                <a:cubicBezTo>
                  <a:pt x="18860" y="6244"/>
                  <a:pt x="19102" y="5615"/>
                  <a:pt x="19101" y="4940"/>
                </a:cubicBezTo>
                <a:cubicBezTo>
                  <a:pt x="19101" y="4265"/>
                  <a:pt x="18862" y="3638"/>
                  <a:pt x="18383" y="3160"/>
                </a:cubicBezTo>
                <a:cubicBezTo>
                  <a:pt x="17397" y="2176"/>
                  <a:pt x="15770" y="2153"/>
                  <a:pt x="14735" y="3188"/>
                </a:cubicBezTo>
                <a:cubicBezTo>
                  <a:pt x="14492" y="3426"/>
                  <a:pt x="14135" y="3502"/>
                  <a:pt x="13816" y="3361"/>
                </a:cubicBezTo>
                <a:cubicBezTo>
                  <a:pt x="13513" y="3230"/>
                  <a:pt x="13329" y="2937"/>
                  <a:pt x="13328" y="2528"/>
                </a:cubicBezTo>
                <a:cubicBezTo>
                  <a:pt x="13328" y="1134"/>
                  <a:pt x="12194" y="0"/>
                  <a:pt x="10800" y="0"/>
                </a:cubicBezTo>
                <a:close/>
                <a:moveTo>
                  <a:pt x="10800" y="1379"/>
                </a:moveTo>
                <a:cubicBezTo>
                  <a:pt x="11434" y="1379"/>
                  <a:pt x="11949" y="1895"/>
                  <a:pt x="11949" y="2614"/>
                </a:cubicBezTo>
                <a:cubicBezTo>
                  <a:pt x="11952" y="3493"/>
                  <a:pt x="12468" y="4281"/>
                  <a:pt x="13270" y="4624"/>
                </a:cubicBezTo>
                <a:cubicBezTo>
                  <a:pt x="14100" y="4992"/>
                  <a:pt x="15060" y="4831"/>
                  <a:pt x="15769" y="4136"/>
                </a:cubicBezTo>
                <a:cubicBezTo>
                  <a:pt x="16217" y="3687"/>
                  <a:pt x="16957" y="3687"/>
                  <a:pt x="17406" y="4136"/>
                </a:cubicBezTo>
                <a:cubicBezTo>
                  <a:pt x="17854" y="4584"/>
                  <a:pt x="17858" y="5292"/>
                  <a:pt x="17349" y="5802"/>
                </a:cubicBezTo>
                <a:cubicBezTo>
                  <a:pt x="16750" y="6414"/>
                  <a:pt x="16542" y="7304"/>
                  <a:pt x="16832" y="8100"/>
                </a:cubicBezTo>
                <a:cubicBezTo>
                  <a:pt x="16839" y="8170"/>
                  <a:pt x="16862" y="8236"/>
                  <a:pt x="16889" y="8301"/>
                </a:cubicBezTo>
                <a:cubicBezTo>
                  <a:pt x="17236" y="9110"/>
                  <a:pt x="18046" y="9648"/>
                  <a:pt x="18929" y="9651"/>
                </a:cubicBezTo>
                <a:lnTo>
                  <a:pt x="19072" y="9651"/>
                </a:lnTo>
                <a:cubicBezTo>
                  <a:pt x="19706" y="9651"/>
                  <a:pt x="20221" y="10166"/>
                  <a:pt x="20221" y="10800"/>
                </a:cubicBezTo>
                <a:cubicBezTo>
                  <a:pt x="20221" y="11434"/>
                  <a:pt x="19705" y="11949"/>
                  <a:pt x="18986" y="11949"/>
                </a:cubicBezTo>
                <a:cubicBezTo>
                  <a:pt x="18108" y="11952"/>
                  <a:pt x="17323" y="12464"/>
                  <a:pt x="16976" y="13270"/>
                </a:cubicBezTo>
                <a:cubicBezTo>
                  <a:pt x="16611" y="14100"/>
                  <a:pt x="16770" y="15061"/>
                  <a:pt x="17464" y="15769"/>
                </a:cubicBezTo>
                <a:cubicBezTo>
                  <a:pt x="17912" y="16217"/>
                  <a:pt x="17913" y="16957"/>
                  <a:pt x="17464" y="17406"/>
                </a:cubicBezTo>
                <a:cubicBezTo>
                  <a:pt x="17016" y="17854"/>
                  <a:pt x="16308" y="17859"/>
                  <a:pt x="15798" y="17349"/>
                </a:cubicBezTo>
                <a:cubicBezTo>
                  <a:pt x="15151" y="16715"/>
                  <a:pt x="14178" y="16528"/>
                  <a:pt x="13356" y="16889"/>
                </a:cubicBezTo>
                <a:cubicBezTo>
                  <a:pt x="12547" y="17236"/>
                  <a:pt x="12038" y="18046"/>
                  <a:pt x="12035" y="18929"/>
                </a:cubicBezTo>
                <a:lnTo>
                  <a:pt x="12035" y="19072"/>
                </a:lnTo>
                <a:cubicBezTo>
                  <a:pt x="12035" y="19706"/>
                  <a:pt x="11520" y="20221"/>
                  <a:pt x="10886" y="20221"/>
                </a:cubicBezTo>
                <a:cubicBezTo>
                  <a:pt x="10252" y="20221"/>
                  <a:pt x="9737" y="19706"/>
                  <a:pt x="9737" y="19072"/>
                </a:cubicBezTo>
                <a:lnTo>
                  <a:pt x="9737" y="18986"/>
                </a:lnTo>
                <a:cubicBezTo>
                  <a:pt x="9715" y="18075"/>
                  <a:pt x="9145" y="17274"/>
                  <a:pt x="8330" y="16976"/>
                </a:cubicBezTo>
                <a:cubicBezTo>
                  <a:pt x="8047" y="16850"/>
                  <a:pt x="7737" y="16774"/>
                  <a:pt x="7439" y="16774"/>
                </a:cubicBezTo>
                <a:cubicBezTo>
                  <a:pt x="6865" y="16774"/>
                  <a:pt x="6298" y="17006"/>
                  <a:pt x="5831" y="17464"/>
                </a:cubicBezTo>
                <a:cubicBezTo>
                  <a:pt x="5383" y="17913"/>
                  <a:pt x="4643" y="17913"/>
                  <a:pt x="4194" y="17464"/>
                </a:cubicBezTo>
                <a:cubicBezTo>
                  <a:pt x="3746" y="17016"/>
                  <a:pt x="3742" y="16308"/>
                  <a:pt x="4251" y="15798"/>
                </a:cubicBezTo>
                <a:cubicBezTo>
                  <a:pt x="4885" y="15150"/>
                  <a:pt x="5074" y="14180"/>
                  <a:pt x="4711" y="13356"/>
                </a:cubicBezTo>
                <a:cubicBezTo>
                  <a:pt x="4364" y="12547"/>
                  <a:pt x="3554" y="12038"/>
                  <a:pt x="2671" y="12035"/>
                </a:cubicBezTo>
                <a:lnTo>
                  <a:pt x="2528" y="12035"/>
                </a:lnTo>
                <a:cubicBezTo>
                  <a:pt x="1894" y="12035"/>
                  <a:pt x="1379" y="11520"/>
                  <a:pt x="1379" y="10886"/>
                </a:cubicBezTo>
                <a:cubicBezTo>
                  <a:pt x="1379" y="10252"/>
                  <a:pt x="1894" y="9737"/>
                  <a:pt x="2528" y="9737"/>
                </a:cubicBezTo>
                <a:lnTo>
                  <a:pt x="2614" y="9737"/>
                </a:lnTo>
                <a:cubicBezTo>
                  <a:pt x="3525" y="9715"/>
                  <a:pt x="4326" y="9145"/>
                  <a:pt x="4624" y="8330"/>
                </a:cubicBezTo>
                <a:cubicBezTo>
                  <a:pt x="4991" y="7500"/>
                  <a:pt x="4831" y="6540"/>
                  <a:pt x="4136" y="5831"/>
                </a:cubicBezTo>
                <a:cubicBezTo>
                  <a:pt x="3688" y="5383"/>
                  <a:pt x="3687" y="4643"/>
                  <a:pt x="4136" y="4194"/>
                </a:cubicBezTo>
                <a:cubicBezTo>
                  <a:pt x="4584" y="3746"/>
                  <a:pt x="5292" y="3741"/>
                  <a:pt x="5802" y="4251"/>
                </a:cubicBezTo>
                <a:cubicBezTo>
                  <a:pt x="6413" y="4850"/>
                  <a:pt x="7302" y="5058"/>
                  <a:pt x="8100" y="4768"/>
                </a:cubicBezTo>
                <a:cubicBezTo>
                  <a:pt x="8170" y="4761"/>
                  <a:pt x="8236" y="4738"/>
                  <a:pt x="8301" y="4711"/>
                </a:cubicBezTo>
                <a:cubicBezTo>
                  <a:pt x="9110" y="4364"/>
                  <a:pt x="9648" y="3554"/>
                  <a:pt x="9651" y="2671"/>
                </a:cubicBezTo>
                <a:lnTo>
                  <a:pt x="9651" y="2528"/>
                </a:lnTo>
                <a:cubicBezTo>
                  <a:pt x="9651" y="1894"/>
                  <a:pt x="10166" y="1379"/>
                  <a:pt x="10800" y="1379"/>
                </a:cubicBezTo>
                <a:close/>
                <a:moveTo>
                  <a:pt x="10800" y="7353"/>
                </a:moveTo>
                <a:cubicBezTo>
                  <a:pt x="8899" y="7353"/>
                  <a:pt x="7353" y="8899"/>
                  <a:pt x="7353" y="10800"/>
                </a:cubicBezTo>
                <a:cubicBezTo>
                  <a:pt x="7353" y="12701"/>
                  <a:pt x="8899" y="14247"/>
                  <a:pt x="10800" y="14247"/>
                </a:cubicBezTo>
                <a:cubicBezTo>
                  <a:pt x="12701" y="14247"/>
                  <a:pt x="14247" y="12701"/>
                  <a:pt x="14247" y="10800"/>
                </a:cubicBezTo>
                <a:cubicBezTo>
                  <a:pt x="14247" y="8899"/>
                  <a:pt x="12701" y="7353"/>
                  <a:pt x="10800" y="7353"/>
                </a:cubicBezTo>
                <a:close/>
                <a:moveTo>
                  <a:pt x="10800" y="8732"/>
                </a:moveTo>
                <a:cubicBezTo>
                  <a:pt x="11940" y="8732"/>
                  <a:pt x="12868" y="9660"/>
                  <a:pt x="12868" y="10800"/>
                </a:cubicBezTo>
                <a:cubicBezTo>
                  <a:pt x="12868" y="11940"/>
                  <a:pt x="11940" y="12868"/>
                  <a:pt x="10800" y="12868"/>
                </a:cubicBezTo>
                <a:cubicBezTo>
                  <a:pt x="9660" y="12868"/>
                  <a:pt x="8732" y="11940"/>
                  <a:pt x="8732" y="10800"/>
                </a:cubicBezTo>
                <a:cubicBezTo>
                  <a:pt x="8732" y="9660"/>
                  <a:pt x="9660" y="8732"/>
                  <a:pt x="10800" y="87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19" name="Google Shape;719;p68"/>
          <p:cNvSpPr/>
          <p:nvPr/>
        </p:nvSpPr>
        <p:spPr>
          <a:xfrm>
            <a:off x="8177464" y="1747467"/>
            <a:ext cx="162283" cy="162251"/>
          </a:xfrm>
          <a:custGeom>
            <a:rect b="b" l="l" r="r" t="t"/>
            <a:pathLst>
              <a:path extrusionOk="0" h="21533" w="21466">
                <a:moveTo>
                  <a:pt x="201" y="201"/>
                </a:moveTo>
                <a:cubicBezTo>
                  <a:pt x="-67" y="470"/>
                  <a:pt x="-67" y="907"/>
                  <a:pt x="201" y="1175"/>
                </a:cubicBezTo>
                <a:cubicBezTo>
                  <a:pt x="201" y="1175"/>
                  <a:pt x="2912" y="3895"/>
                  <a:pt x="2912" y="3895"/>
                </a:cubicBezTo>
                <a:cubicBezTo>
                  <a:pt x="2803" y="4018"/>
                  <a:pt x="2741" y="4181"/>
                  <a:pt x="2741" y="4353"/>
                </a:cubicBezTo>
                <a:lnTo>
                  <a:pt x="2741" y="10767"/>
                </a:lnTo>
                <a:cubicBezTo>
                  <a:pt x="2741" y="16622"/>
                  <a:pt x="10105" y="20373"/>
                  <a:pt x="10419" y="20531"/>
                </a:cubicBezTo>
                <a:cubicBezTo>
                  <a:pt x="10515" y="20579"/>
                  <a:pt x="10628" y="20617"/>
                  <a:pt x="10733" y="20617"/>
                </a:cubicBezTo>
                <a:cubicBezTo>
                  <a:pt x="10843" y="20617"/>
                  <a:pt x="10947" y="20584"/>
                  <a:pt x="11047" y="20531"/>
                </a:cubicBezTo>
                <a:cubicBezTo>
                  <a:pt x="12845" y="19579"/>
                  <a:pt x="14461" y="18355"/>
                  <a:pt x="15871" y="16894"/>
                </a:cubicBezTo>
                <a:lnTo>
                  <a:pt x="20295" y="21333"/>
                </a:lnTo>
                <a:cubicBezTo>
                  <a:pt x="20429" y="21467"/>
                  <a:pt x="20604" y="21533"/>
                  <a:pt x="20780" y="21533"/>
                </a:cubicBezTo>
                <a:cubicBezTo>
                  <a:pt x="20956" y="21533"/>
                  <a:pt x="21132" y="21467"/>
                  <a:pt x="21265" y="21333"/>
                </a:cubicBezTo>
                <a:cubicBezTo>
                  <a:pt x="21533" y="21064"/>
                  <a:pt x="21533" y="20627"/>
                  <a:pt x="21265" y="20359"/>
                </a:cubicBezTo>
                <a:lnTo>
                  <a:pt x="4596" y="3637"/>
                </a:lnTo>
                <a:lnTo>
                  <a:pt x="1171" y="201"/>
                </a:lnTo>
                <a:cubicBezTo>
                  <a:pt x="903" y="-67"/>
                  <a:pt x="468" y="-67"/>
                  <a:pt x="201" y="201"/>
                </a:cubicBezTo>
                <a:close/>
                <a:moveTo>
                  <a:pt x="10647" y="975"/>
                </a:moveTo>
                <a:lnTo>
                  <a:pt x="7765" y="2034"/>
                </a:lnTo>
                <a:cubicBezTo>
                  <a:pt x="7410" y="2167"/>
                  <a:pt x="7232" y="2566"/>
                  <a:pt x="7365" y="2922"/>
                </a:cubicBezTo>
                <a:cubicBezTo>
                  <a:pt x="7497" y="3278"/>
                  <a:pt x="7865" y="3456"/>
                  <a:pt x="8221" y="3322"/>
                </a:cubicBezTo>
                <a:lnTo>
                  <a:pt x="10876" y="2349"/>
                </a:lnTo>
                <a:lnTo>
                  <a:pt x="17498" y="4840"/>
                </a:lnTo>
                <a:lnTo>
                  <a:pt x="17498" y="10767"/>
                </a:lnTo>
                <a:cubicBezTo>
                  <a:pt x="17494" y="11321"/>
                  <a:pt x="17404" y="11868"/>
                  <a:pt x="17241" y="12399"/>
                </a:cubicBezTo>
                <a:cubicBezTo>
                  <a:pt x="17129" y="12761"/>
                  <a:pt x="17336" y="13146"/>
                  <a:pt x="17698" y="13258"/>
                </a:cubicBezTo>
                <a:cubicBezTo>
                  <a:pt x="17765" y="13279"/>
                  <a:pt x="17830" y="13287"/>
                  <a:pt x="17897" y="13287"/>
                </a:cubicBezTo>
                <a:cubicBezTo>
                  <a:pt x="18190" y="13287"/>
                  <a:pt x="18463" y="13095"/>
                  <a:pt x="18554" y="12800"/>
                </a:cubicBezTo>
                <a:cubicBezTo>
                  <a:pt x="18756" y="12141"/>
                  <a:pt x="18862" y="11460"/>
                  <a:pt x="18868" y="10767"/>
                </a:cubicBezTo>
                <a:lnTo>
                  <a:pt x="18868" y="4353"/>
                </a:lnTo>
                <a:cubicBezTo>
                  <a:pt x="18868" y="4067"/>
                  <a:pt x="18706" y="3824"/>
                  <a:pt x="18440" y="3723"/>
                </a:cubicBezTo>
                <a:lnTo>
                  <a:pt x="11133" y="975"/>
                </a:lnTo>
                <a:cubicBezTo>
                  <a:pt x="10977" y="916"/>
                  <a:pt x="10803" y="916"/>
                  <a:pt x="10647" y="975"/>
                </a:cubicBezTo>
                <a:close/>
                <a:moveTo>
                  <a:pt x="4111" y="5098"/>
                </a:moveTo>
                <a:lnTo>
                  <a:pt x="14900" y="15921"/>
                </a:lnTo>
                <a:cubicBezTo>
                  <a:pt x="13671" y="17197"/>
                  <a:pt x="12282" y="18296"/>
                  <a:pt x="10733" y="19156"/>
                </a:cubicBezTo>
                <a:cubicBezTo>
                  <a:pt x="9390" y="18406"/>
                  <a:pt x="4111" y="15166"/>
                  <a:pt x="4111" y="10767"/>
                </a:cubicBezTo>
                <a:cubicBezTo>
                  <a:pt x="4111" y="10767"/>
                  <a:pt x="4111" y="5098"/>
                  <a:pt x="4111" y="509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0" name="Google Shape;720;p68"/>
          <p:cNvSpPr/>
          <p:nvPr/>
        </p:nvSpPr>
        <p:spPr>
          <a:xfrm>
            <a:off x="3924656" y="1754371"/>
            <a:ext cx="134622" cy="148446"/>
          </a:xfrm>
          <a:custGeom>
            <a:rect b="b" l="l" r="r" t="t"/>
            <a:pathLst>
              <a:path extrusionOk="0" h="21600" w="21600">
                <a:moveTo>
                  <a:pt x="4154" y="0"/>
                </a:moveTo>
                <a:cubicBezTo>
                  <a:pt x="3893" y="0"/>
                  <a:pt x="3653" y="125"/>
                  <a:pt x="3496" y="314"/>
                </a:cubicBezTo>
                <a:lnTo>
                  <a:pt x="173" y="4333"/>
                </a:lnTo>
                <a:cubicBezTo>
                  <a:pt x="147" y="4365"/>
                  <a:pt x="124" y="4392"/>
                  <a:pt x="104" y="4427"/>
                </a:cubicBezTo>
                <a:cubicBezTo>
                  <a:pt x="88" y="4454"/>
                  <a:pt x="81" y="4461"/>
                  <a:pt x="69" y="4490"/>
                </a:cubicBezTo>
                <a:cubicBezTo>
                  <a:pt x="33" y="4575"/>
                  <a:pt x="0" y="4679"/>
                  <a:pt x="0" y="4772"/>
                </a:cubicBezTo>
                <a:lnTo>
                  <a:pt x="0" y="18837"/>
                </a:lnTo>
                <a:cubicBezTo>
                  <a:pt x="0" y="20361"/>
                  <a:pt x="1366" y="21600"/>
                  <a:pt x="3046" y="21600"/>
                </a:cubicBezTo>
                <a:cubicBezTo>
                  <a:pt x="3046" y="21600"/>
                  <a:pt x="18554" y="21600"/>
                  <a:pt x="18554" y="21600"/>
                </a:cubicBezTo>
                <a:cubicBezTo>
                  <a:pt x="20234" y="21600"/>
                  <a:pt x="21600" y="20361"/>
                  <a:pt x="21600" y="18837"/>
                </a:cubicBezTo>
                <a:lnTo>
                  <a:pt x="21600" y="4772"/>
                </a:lnTo>
                <a:cubicBezTo>
                  <a:pt x="21600" y="4679"/>
                  <a:pt x="21567" y="4575"/>
                  <a:pt x="21531" y="4490"/>
                </a:cubicBezTo>
                <a:cubicBezTo>
                  <a:pt x="21519" y="4461"/>
                  <a:pt x="21512" y="4454"/>
                  <a:pt x="21496" y="4427"/>
                </a:cubicBezTo>
                <a:cubicBezTo>
                  <a:pt x="21476" y="4392"/>
                  <a:pt x="21453" y="4365"/>
                  <a:pt x="21427" y="4333"/>
                </a:cubicBezTo>
                <a:lnTo>
                  <a:pt x="18104" y="314"/>
                </a:lnTo>
                <a:cubicBezTo>
                  <a:pt x="17947" y="125"/>
                  <a:pt x="17707" y="0"/>
                  <a:pt x="17446" y="0"/>
                </a:cubicBezTo>
                <a:lnTo>
                  <a:pt x="4154" y="0"/>
                </a:lnTo>
                <a:close/>
                <a:moveTo>
                  <a:pt x="4569" y="1507"/>
                </a:moveTo>
                <a:lnTo>
                  <a:pt x="17031" y="1507"/>
                </a:lnTo>
                <a:lnTo>
                  <a:pt x="19108" y="4019"/>
                </a:lnTo>
                <a:lnTo>
                  <a:pt x="2492" y="4019"/>
                </a:lnTo>
                <a:cubicBezTo>
                  <a:pt x="2492" y="4019"/>
                  <a:pt x="4569" y="1507"/>
                  <a:pt x="4569" y="1507"/>
                </a:cubicBezTo>
                <a:close/>
                <a:moveTo>
                  <a:pt x="1662" y="5526"/>
                </a:moveTo>
                <a:lnTo>
                  <a:pt x="19938" y="5526"/>
                </a:lnTo>
                <a:lnTo>
                  <a:pt x="19938" y="18837"/>
                </a:lnTo>
                <a:cubicBezTo>
                  <a:pt x="19938" y="19530"/>
                  <a:pt x="19318" y="20093"/>
                  <a:pt x="18554" y="20093"/>
                </a:cubicBezTo>
                <a:lnTo>
                  <a:pt x="3046" y="20093"/>
                </a:lnTo>
                <a:cubicBezTo>
                  <a:pt x="2282" y="20093"/>
                  <a:pt x="1662" y="19530"/>
                  <a:pt x="1662" y="18837"/>
                </a:cubicBezTo>
                <a:lnTo>
                  <a:pt x="1662" y="5526"/>
                </a:lnTo>
                <a:close/>
                <a:moveTo>
                  <a:pt x="6369" y="8037"/>
                </a:moveTo>
                <a:cubicBezTo>
                  <a:pt x="5911" y="8037"/>
                  <a:pt x="5538" y="8375"/>
                  <a:pt x="5538" y="8791"/>
                </a:cubicBezTo>
                <a:cubicBezTo>
                  <a:pt x="5538" y="11422"/>
                  <a:pt x="7899" y="13563"/>
                  <a:pt x="10800" y="13563"/>
                </a:cubicBezTo>
                <a:cubicBezTo>
                  <a:pt x="13701" y="13563"/>
                  <a:pt x="16062" y="11422"/>
                  <a:pt x="16062" y="8791"/>
                </a:cubicBezTo>
                <a:cubicBezTo>
                  <a:pt x="16062" y="8375"/>
                  <a:pt x="15689" y="8037"/>
                  <a:pt x="15231" y="8037"/>
                </a:cubicBezTo>
                <a:cubicBezTo>
                  <a:pt x="14772" y="8037"/>
                  <a:pt x="14400" y="8375"/>
                  <a:pt x="14400" y="8791"/>
                </a:cubicBezTo>
                <a:cubicBezTo>
                  <a:pt x="14400" y="10591"/>
                  <a:pt x="12785" y="12056"/>
                  <a:pt x="10800" y="12056"/>
                </a:cubicBezTo>
                <a:cubicBezTo>
                  <a:pt x="8815" y="12056"/>
                  <a:pt x="7200" y="10591"/>
                  <a:pt x="7200" y="8791"/>
                </a:cubicBezTo>
                <a:cubicBezTo>
                  <a:pt x="7200" y="8375"/>
                  <a:pt x="6828" y="8037"/>
                  <a:pt x="6369" y="80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1" name="Google Shape;721;p68"/>
          <p:cNvSpPr/>
          <p:nvPr/>
        </p:nvSpPr>
        <p:spPr>
          <a:xfrm>
            <a:off x="3644183" y="1754371"/>
            <a:ext cx="162322" cy="155358"/>
          </a:xfrm>
          <a:custGeom>
            <a:rect b="b" l="l" r="r" t="t"/>
            <a:pathLst>
              <a:path extrusionOk="0" h="21600" w="21571">
                <a:moveTo>
                  <a:pt x="688" y="0"/>
                </a:moveTo>
                <a:cubicBezTo>
                  <a:pt x="308" y="0"/>
                  <a:pt x="0" y="323"/>
                  <a:pt x="0" y="720"/>
                </a:cubicBezTo>
                <a:cubicBezTo>
                  <a:pt x="0" y="1118"/>
                  <a:pt x="308" y="1440"/>
                  <a:pt x="688" y="1440"/>
                </a:cubicBezTo>
                <a:lnTo>
                  <a:pt x="3785" y="1440"/>
                </a:lnTo>
                <a:lnTo>
                  <a:pt x="4588" y="5640"/>
                </a:lnTo>
                <a:cubicBezTo>
                  <a:pt x="4591" y="5664"/>
                  <a:pt x="4610" y="5677"/>
                  <a:pt x="4616" y="5700"/>
                </a:cubicBezTo>
                <a:lnTo>
                  <a:pt x="6136" y="13710"/>
                </a:lnTo>
                <a:cubicBezTo>
                  <a:pt x="6371" y="14949"/>
                  <a:pt x="7411" y="15840"/>
                  <a:pt x="8602" y="15840"/>
                </a:cubicBezTo>
                <a:cubicBezTo>
                  <a:pt x="8618" y="15840"/>
                  <a:pt x="8643" y="15840"/>
                  <a:pt x="8659" y="15840"/>
                </a:cubicBezTo>
                <a:lnTo>
                  <a:pt x="17547" y="15840"/>
                </a:lnTo>
                <a:cubicBezTo>
                  <a:pt x="18759" y="15840"/>
                  <a:pt x="19831" y="14970"/>
                  <a:pt x="20071" y="13710"/>
                </a:cubicBezTo>
                <a:lnTo>
                  <a:pt x="21561" y="5670"/>
                </a:lnTo>
                <a:cubicBezTo>
                  <a:pt x="21600" y="5459"/>
                  <a:pt x="21520" y="5235"/>
                  <a:pt x="21389" y="5070"/>
                </a:cubicBezTo>
                <a:cubicBezTo>
                  <a:pt x="21259" y="4905"/>
                  <a:pt x="21079" y="4800"/>
                  <a:pt x="20873" y="4800"/>
                </a:cubicBezTo>
                <a:lnTo>
                  <a:pt x="5849" y="4800"/>
                </a:lnTo>
                <a:lnTo>
                  <a:pt x="5046" y="570"/>
                </a:lnTo>
                <a:cubicBezTo>
                  <a:pt x="4982" y="233"/>
                  <a:pt x="4686" y="0"/>
                  <a:pt x="4358" y="0"/>
                </a:cubicBezTo>
                <a:lnTo>
                  <a:pt x="688" y="0"/>
                </a:lnTo>
                <a:close/>
                <a:moveTo>
                  <a:pt x="6107" y="6240"/>
                </a:moveTo>
                <a:lnTo>
                  <a:pt x="20042" y="6240"/>
                </a:lnTo>
                <a:cubicBezTo>
                  <a:pt x="20042" y="6240"/>
                  <a:pt x="18723" y="13440"/>
                  <a:pt x="18723" y="13440"/>
                </a:cubicBezTo>
                <a:cubicBezTo>
                  <a:pt x="18615" y="14011"/>
                  <a:pt x="18131" y="14410"/>
                  <a:pt x="17576" y="14400"/>
                </a:cubicBezTo>
                <a:lnTo>
                  <a:pt x="8630" y="14400"/>
                </a:lnTo>
                <a:cubicBezTo>
                  <a:pt x="8083" y="14400"/>
                  <a:pt x="7591" y="14004"/>
                  <a:pt x="7483" y="13440"/>
                </a:cubicBezTo>
                <a:lnTo>
                  <a:pt x="6107" y="6240"/>
                </a:lnTo>
                <a:close/>
                <a:moveTo>
                  <a:pt x="8028" y="18240"/>
                </a:moveTo>
                <a:cubicBezTo>
                  <a:pt x="7143" y="18240"/>
                  <a:pt x="6423" y="18994"/>
                  <a:pt x="6423" y="19920"/>
                </a:cubicBezTo>
                <a:cubicBezTo>
                  <a:pt x="6423" y="20846"/>
                  <a:pt x="7143" y="21600"/>
                  <a:pt x="8028" y="21600"/>
                </a:cubicBezTo>
                <a:cubicBezTo>
                  <a:pt x="8913" y="21600"/>
                  <a:pt x="9634" y="20846"/>
                  <a:pt x="9634" y="19920"/>
                </a:cubicBezTo>
                <a:cubicBezTo>
                  <a:pt x="9634" y="18994"/>
                  <a:pt x="8913" y="18240"/>
                  <a:pt x="8028" y="18240"/>
                </a:cubicBezTo>
                <a:close/>
                <a:moveTo>
                  <a:pt x="18121" y="18240"/>
                </a:moveTo>
                <a:cubicBezTo>
                  <a:pt x="17236" y="18240"/>
                  <a:pt x="16515" y="18994"/>
                  <a:pt x="16515" y="19920"/>
                </a:cubicBezTo>
                <a:cubicBezTo>
                  <a:pt x="16515" y="20846"/>
                  <a:pt x="17236" y="21600"/>
                  <a:pt x="18121" y="21600"/>
                </a:cubicBezTo>
                <a:cubicBezTo>
                  <a:pt x="19006" y="21600"/>
                  <a:pt x="19726" y="20846"/>
                  <a:pt x="19726" y="19920"/>
                </a:cubicBezTo>
                <a:cubicBezTo>
                  <a:pt x="19726" y="18994"/>
                  <a:pt x="19006" y="18240"/>
                  <a:pt x="18121" y="182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2" name="Google Shape;722;p68"/>
          <p:cNvSpPr/>
          <p:nvPr/>
        </p:nvSpPr>
        <p:spPr>
          <a:xfrm>
            <a:off x="4191320" y="1761276"/>
            <a:ext cx="142718" cy="142614"/>
          </a:xfrm>
          <a:custGeom>
            <a:rect b="b" l="l" r="r" t="t"/>
            <a:pathLst>
              <a:path extrusionOk="0" h="21600" w="21325">
                <a:moveTo>
                  <a:pt x="774" y="0"/>
                </a:moveTo>
                <a:cubicBezTo>
                  <a:pt x="347" y="0"/>
                  <a:pt x="0" y="351"/>
                  <a:pt x="0" y="784"/>
                </a:cubicBezTo>
                <a:lnTo>
                  <a:pt x="0" y="11241"/>
                </a:lnTo>
                <a:cubicBezTo>
                  <a:pt x="0" y="11449"/>
                  <a:pt x="80" y="11650"/>
                  <a:pt x="226" y="11797"/>
                </a:cubicBezTo>
                <a:lnTo>
                  <a:pt x="9090" y="20783"/>
                </a:lnTo>
                <a:cubicBezTo>
                  <a:pt x="9626" y="21326"/>
                  <a:pt x="10332" y="21600"/>
                  <a:pt x="11089" y="21600"/>
                </a:cubicBezTo>
                <a:cubicBezTo>
                  <a:pt x="11848" y="21599"/>
                  <a:pt x="12553" y="21326"/>
                  <a:pt x="13088" y="20783"/>
                </a:cubicBezTo>
                <a:lnTo>
                  <a:pt x="20502" y="13267"/>
                </a:lnTo>
                <a:cubicBezTo>
                  <a:pt x="21600" y="12148"/>
                  <a:pt x="21600" y="10334"/>
                  <a:pt x="20502" y="9215"/>
                </a:cubicBezTo>
                <a:lnTo>
                  <a:pt x="11637" y="229"/>
                </a:lnTo>
                <a:cubicBezTo>
                  <a:pt x="11492" y="82"/>
                  <a:pt x="11294" y="0"/>
                  <a:pt x="11089" y="0"/>
                </a:cubicBezTo>
                <a:lnTo>
                  <a:pt x="774" y="0"/>
                </a:lnTo>
                <a:close/>
                <a:moveTo>
                  <a:pt x="1547" y="1569"/>
                </a:moveTo>
                <a:lnTo>
                  <a:pt x="10767" y="1569"/>
                </a:lnTo>
                <a:lnTo>
                  <a:pt x="19406" y="10326"/>
                </a:lnTo>
                <a:cubicBezTo>
                  <a:pt x="19904" y="10834"/>
                  <a:pt x="19904" y="11648"/>
                  <a:pt x="19406" y="12156"/>
                </a:cubicBezTo>
                <a:lnTo>
                  <a:pt x="11992" y="19672"/>
                </a:lnTo>
                <a:cubicBezTo>
                  <a:pt x="11748" y="19919"/>
                  <a:pt x="11434" y="20031"/>
                  <a:pt x="11089" y="20031"/>
                </a:cubicBezTo>
                <a:cubicBezTo>
                  <a:pt x="10745" y="20031"/>
                  <a:pt x="10432" y="19921"/>
                  <a:pt x="10187" y="19672"/>
                </a:cubicBezTo>
                <a:lnTo>
                  <a:pt x="1547" y="10914"/>
                </a:lnTo>
                <a:lnTo>
                  <a:pt x="1547" y="1569"/>
                </a:lnTo>
                <a:close/>
                <a:moveTo>
                  <a:pt x="5674" y="5294"/>
                </a:moveTo>
                <a:cubicBezTo>
                  <a:pt x="5572" y="5340"/>
                  <a:pt x="5495" y="5410"/>
                  <a:pt x="5416" y="5490"/>
                </a:cubicBezTo>
                <a:cubicBezTo>
                  <a:pt x="5258" y="5651"/>
                  <a:pt x="5158" y="5848"/>
                  <a:pt x="5158" y="6078"/>
                </a:cubicBezTo>
                <a:cubicBezTo>
                  <a:pt x="5158" y="6193"/>
                  <a:pt x="5177" y="6302"/>
                  <a:pt x="5222" y="6405"/>
                </a:cubicBezTo>
                <a:cubicBezTo>
                  <a:pt x="5267" y="6520"/>
                  <a:pt x="5337" y="6619"/>
                  <a:pt x="5416" y="6699"/>
                </a:cubicBezTo>
                <a:cubicBezTo>
                  <a:pt x="5494" y="6780"/>
                  <a:pt x="5572" y="6849"/>
                  <a:pt x="5674" y="6895"/>
                </a:cubicBezTo>
                <a:cubicBezTo>
                  <a:pt x="5775" y="6941"/>
                  <a:pt x="5895" y="6960"/>
                  <a:pt x="5996" y="6960"/>
                </a:cubicBezTo>
                <a:cubicBezTo>
                  <a:pt x="6222" y="6960"/>
                  <a:pt x="6462" y="6860"/>
                  <a:pt x="6608" y="6699"/>
                </a:cubicBezTo>
                <a:cubicBezTo>
                  <a:pt x="6687" y="6619"/>
                  <a:pt x="6757" y="6520"/>
                  <a:pt x="6802" y="6405"/>
                </a:cubicBezTo>
                <a:cubicBezTo>
                  <a:pt x="6847" y="6302"/>
                  <a:pt x="6866" y="6193"/>
                  <a:pt x="6866" y="6078"/>
                </a:cubicBezTo>
                <a:cubicBezTo>
                  <a:pt x="6866" y="5963"/>
                  <a:pt x="6847" y="5855"/>
                  <a:pt x="6802" y="5751"/>
                </a:cubicBezTo>
                <a:cubicBezTo>
                  <a:pt x="6757" y="5648"/>
                  <a:pt x="6687" y="5559"/>
                  <a:pt x="6608" y="5490"/>
                </a:cubicBezTo>
                <a:cubicBezTo>
                  <a:pt x="6383" y="5249"/>
                  <a:pt x="5978" y="5167"/>
                  <a:pt x="5674" y="529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3" name="Google Shape;723;p68"/>
          <p:cNvSpPr/>
          <p:nvPr/>
        </p:nvSpPr>
        <p:spPr>
          <a:xfrm>
            <a:off x="7377473"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7123" y="5574"/>
                </a:moveTo>
                <a:cubicBezTo>
                  <a:pt x="5223" y="5574"/>
                  <a:pt x="3677" y="7918"/>
                  <a:pt x="3677" y="10800"/>
                </a:cubicBezTo>
                <a:cubicBezTo>
                  <a:pt x="3677" y="13682"/>
                  <a:pt x="5223" y="16026"/>
                  <a:pt x="7123" y="16026"/>
                </a:cubicBezTo>
                <a:cubicBezTo>
                  <a:pt x="9024" y="16026"/>
                  <a:pt x="10570" y="13682"/>
                  <a:pt x="10570" y="10800"/>
                </a:cubicBezTo>
                <a:cubicBezTo>
                  <a:pt x="10570" y="7918"/>
                  <a:pt x="9024" y="5574"/>
                  <a:pt x="7123" y="5574"/>
                </a:cubicBezTo>
                <a:close/>
                <a:moveTo>
                  <a:pt x="7123" y="7665"/>
                </a:moveTo>
                <a:cubicBezTo>
                  <a:pt x="8263" y="7665"/>
                  <a:pt x="9191" y="9071"/>
                  <a:pt x="9191" y="10800"/>
                </a:cubicBezTo>
                <a:cubicBezTo>
                  <a:pt x="9191" y="12529"/>
                  <a:pt x="8263" y="13935"/>
                  <a:pt x="7123" y="13935"/>
                </a:cubicBezTo>
                <a:cubicBezTo>
                  <a:pt x="5983" y="13935"/>
                  <a:pt x="5055" y="12529"/>
                  <a:pt x="5055" y="10800"/>
                </a:cubicBezTo>
                <a:cubicBezTo>
                  <a:pt x="5055" y="9071"/>
                  <a:pt x="5983" y="7665"/>
                  <a:pt x="7123" y="766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4" name="Google Shape;724;p68"/>
          <p:cNvSpPr/>
          <p:nvPr/>
        </p:nvSpPr>
        <p:spPr>
          <a:xfrm>
            <a:off x="7644137"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14477" y="5574"/>
                </a:moveTo>
                <a:cubicBezTo>
                  <a:pt x="12576" y="5574"/>
                  <a:pt x="11030" y="7918"/>
                  <a:pt x="11030" y="10800"/>
                </a:cubicBezTo>
                <a:cubicBezTo>
                  <a:pt x="11030" y="13682"/>
                  <a:pt x="12576" y="16026"/>
                  <a:pt x="14477" y="16026"/>
                </a:cubicBezTo>
                <a:cubicBezTo>
                  <a:pt x="16377" y="16026"/>
                  <a:pt x="17923" y="13682"/>
                  <a:pt x="17923" y="10800"/>
                </a:cubicBezTo>
                <a:cubicBezTo>
                  <a:pt x="17923" y="7918"/>
                  <a:pt x="16377" y="5574"/>
                  <a:pt x="14477" y="5574"/>
                </a:cubicBezTo>
                <a:close/>
                <a:moveTo>
                  <a:pt x="14477" y="7665"/>
                </a:moveTo>
                <a:cubicBezTo>
                  <a:pt x="15617" y="7665"/>
                  <a:pt x="16545" y="9071"/>
                  <a:pt x="16545" y="10800"/>
                </a:cubicBezTo>
                <a:cubicBezTo>
                  <a:pt x="16545" y="12529"/>
                  <a:pt x="15617" y="13935"/>
                  <a:pt x="14477" y="13935"/>
                </a:cubicBezTo>
                <a:cubicBezTo>
                  <a:pt x="13337" y="13935"/>
                  <a:pt x="12409" y="12529"/>
                  <a:pt x="12409" y="10800"/>
                </a:cubicBezTo>
                <a:cubicBezTo>
                  <a:pt x="12409" y="9071"/>
                  <a:pt x="13337" y="7665"/>
                  <a:pt x="14477" y="766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5" name="Google Shape;725;p68"/>
          <p:cNvSpPr/>
          <p:nvPr/>
        </p:nvSpPr>
        <p:spPr>
          <a:xfrm>
            <a:off x="1800873" y="1487708"/>
            <a:ext cx="134622" cy="148446"/>
          </a:xfrm>
          <a:custGeom>
            <a:rect b="b" l="l" r="r" t="t"/>
            <a:pathLst>
              <a:path extrusionOk="0" h="21600" w="21600">
                <a:moveTo>
                  <a:pt x="8585" y="0"/>
                </a:moveTo>
                <a:cubicBezTo>
                  <a:pt x="6905" y="0"/>
                  <a:pt x="5538" y="1239"/>
                  <a:pt x="5538" y="2763"/>
                </a:cubicBezTo>
                <a:lnTo>
                  <a:pt x="5538" y="4019"/>
                </a:lnTo>
                <a:lnTo>
                  <a:pt x="831" y="4019"/>
                </a:lnTo>
                <a:cubicBezTo>
                  <a:pt x="372" y="4019"/>
                  <a:pt x="0" y="4356"/>
                  <a:pt x="0" y="4772"/>
                </a:cubicBezTo>
                <a:cubicBezTo>
                  <a:pt x="0" y="5188"/>
                  <a:pt x="372" y="5526"/>
                  <a:pt x="831" y="5526"/>
                </a:cubicBez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lose/>
                <a:moveTo>
                  <a:pt x="8585" y="1507"/>
                </a:moveTo>
                <a:lnTo>
                  <a:pt x="13015" y="1507"/>
                </a:lnTo>
                <a:cubicBezTo>
                  <a:pt x="13779" y="1507"/>
                  <a:pt x="14400" y="2070"/>
                  <a:pt x="14400" y="2763"/>
                </a:cubicBezTo>
                <a:lnTo>
                  <a:pt x="14400" y="4019"/>
                </a:lnTo>
                <a:lnTo>
                  <a:pt x="7200" y="4019"/>
                </a:lnTo>
                <a:cubicBezTo>
                  <a:pt x="7200" y="4019"/>
                  <a:pt x="7200" y="2763"/>
                  <a:pt x="7200" y="2763"/>
                </a:cubicBezTo>
                <a:cubicBezTo>
                  <a:pt x="7200" y="2070"/>
                  <a:pt x="7821" y="1507"/>
                  <a:pt x="8585" y="1507"/>
                </a:cubicBezTo>
                <a:close/>
                <a:moveTo>
                  <a:pt x="3877" y="5526"/>
                </a:moveTo>
                <a:lnTo>
                  <a:pt x="17723" y="5526"/>
                </a:lnTo>
                <a:lnTo>
                  <a:pt x="17723" y="18837"/>
                </a:lnTo>
                <a:cubicBezTo>
                  <a:pt x="17723" y="19530"/>
                  <a:pt x="17102" y="20093"/>
                  <a:pt x="16338" y="20093"/>
                </a:cubicBezTo>
                <a:lnTo>
                  <a:pt x="5262" y="20093"/>
                </a:lnTo>
                <a:cubicBezTo>
                  <a:pt x="4498" y="20093"/>
                  <a:pt x="3877" y="19530"/>
                  <a:pt x="3877" y="18837"/>
                </a:cubicBezTo>
                <a:cubicBezTo>
                  <a:pt x="3877" y="18837"/>
                  <a:pt x="3877" y="5526"/>
                  <a:pt x="3877" y="5526"/>
                </a:cubicBezTo>
                <a:close/>
                <a:moveTo>
                  <a:pt x="8585" y="9042"/>
                </a:moveTo>
                <a:cubicBezTo>
                  <a:pt x="8126" y="9042"/>
                  <a:pt x="7754" y="9379"/>
                  <a:pt x="7754" y="9795"/>
                </a:cubicBezTo>
                <a:lnTo>
                  <a:pt x="7754" y="15823"/>
                </a:lnTo>
                <a:cubicBezTo>
                  <a:pt x="7754" y="16239"/>
                  <a:pt x="8126" y="16577"/>
                  <a:pt x="8585" y="16577"/>
                </a:cubicBezTo>
                <a:cubicBezTo>
                  <a:pt x="9043" y="16577"/>
                  <a:pt x="9415" y="16239"/>
                  <a:pt x="9415" y="15823"/>
                </a:cubicBezTo>
                <a:lnTo>
                  <a:pt x="9415" y="9795"/>
                </a:lnTo>
                <a:cubicBezTo>
                  <a:pt x="9415" y="9379"/>
                  <a:pt x="9043" y="9042"/>
                  <a:pt x="8585" y="9042"/>
                </a:cubicBezTo>
                <a:close/>
                <a:moveTo>
                  <a:pt x="13015" y="9042"/>
                </a:moveTo>
                <a:cubicBezTo>
                  <a:pt x="12557" y="9042"/>
                  <a:pt x="12185" y="9379"/>
                  <a:pt x="12185" y="9795"/>
                </a:cubicBezTo>
                <a:lnTo>
                  <a:pt x="12185" y="15823"/>
                </a:lnTo>
                <a:cubicBezTo>
                  <a:pt x="12185" y="16239"/>
                  <a:pt x="12557" y="16577"/>
                  <a:pt x="13015" y="16577"/>
                </a:cubicBezTo>
                <a:cubicBezTo>
                  <a:pt x="13474" y="16577"/>
                  <a:pt x="13846" y="16239"/>
                  <a:pt x="13846" y="15823"/>
                </a:cubicBezTo>
                <a:lnTo>
                  <a:pt x="13846" y="9795"/>
                </a:lnTo>
                <a:cubicBezTo>
                  <a:pt x="13846" y="9379"/>
                  <a:pt x="13474" y="9042"/>
                  <a:pt x="13015" y="904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6" name="Google Shape;726;p68"/>
          <p:cNvSpPr/>
          <p:nvPr/>
        </p:nvSpPr>
        <p:spPr>
          <a:xfrm>
            <a:off x="5805111" y="1747467"/>
            <a:ext cx="107028" cy="162270"/>
          </a:xfrm>
          <a:custGeom>
            <a:rect b="b" l="l" r="r" t="t"/>
            <a:pathLst>
              <a:path extrusionOk="0" h="21600" w="21600">
                <a:moveTo>
                  <a:pt x="7795" y="0"/>
                </a:moveTo>
                <a:cubicBezTo>
                  <a:pt x="5800" y="1"/>
                  <a:pt x="4143" y="989"/>
                  <a:pt x="3963" y="2298"/>
                </a:cubicBezTo>
                <a:lnTo>
                  <a:pt x="3527" y="5572"/>
                </a:lnTo>
                <a:cubicBezTo>
                  <a:pt x="1376" y="6875"/>
                  <a:pt x="0" y="8726"/>
                  <a:pt x="0" y="10800"/>
                </a:cubicBezTo>
                <a:cubicBezTo>
                  <a:pt x="0" y="12869"/>
                  <a:pt x="1341" y="14725"/>
                  <a:pt x="3484" y="16028"/>
                </a:cubicBezTo>
                <a:cubicBezTo>
                  <a:pt x="3484" y="16028"/>
                  <a:pt x="3963" y="19302"/>
                  <a:pt x="3963" y="19302"/>
                </a:cubicBezTo>
                <a:cubicBezTo>
                  <a:pt x="4144" y="20615"/>
                  <a:pt x="5759" y="21600"/>
                  <a:pt x="7752" y="21600"/>
                </a:cubicBezTo>
                <a:lnTo>
                  <a:pt x="13805" y="21600"/>
                </a:lnTo>
                <a:cubicBezTo>
                  <a:pt x="15801" y="21600"/>
                  <a:pt x="17456" y="20614"/>
                  <a:pt x="17637" y="19302"/>
                </a:cubicBezTo>
                <a:lnTo>
                  <a:pt x="18073" y="16028"/>
                </a:lnTo>
                <a:cubicBezTo>
                  <a:pt x="20224" y="14725"/>
                  <a:pt x="21600" y="12874"/>
                  <a:pt x="21600" y="10800"/>
                </a:cubicBezTo>
                <a:cubicBezTo>
                  <a:pt x="21600" y="8736"/>
                  <a:pt x="20250" y="6875"/>
                  <a:pt x="18116" y="5572"/>
                </a:cubicBezTo>
                <a:lnTo>
                  <a:pt x="17681" y="2298"/>
                </a:lnTo>
                <a:cubicBezTo>
                  <a:pt x="17502" y="984"/>
                  <a:pt x="15842" y="0"/>
                  <a:pt x="13848" y="0"/>
                </a:cubicBezTo>
                <a:lnTo>
                  <a:pt x="7795" y="0"/>
                </a:lnTo>
                <a:close/>
                <a:moveTo>
                  <a:pt x="7795" y="1379"/>
                </a:moveTo>
                <a:lnTo>
                  <a:pt x="13848" y="1379"/>
                </a:lnTo>
                <a:cubicBezTo>
                  <a:pt x="14756" y="1379"/>
                  <a:pt x="15509" y="1815"/>
                  <a:pt x="15590" y="2413"/>
                </a:cubicBezTo>
                <a:lnTo>
                  <a:pt x="15895" y="4510"/>
                </a:lnTo>
                <a:cubicBezTo>
                  <a:pt x="14381" y="3976"/>
                  <a:pt x="12633" y="3677"/>
                  <a:pt x="10800" y="3677"/>
                </a:cubicBezTo>
                <a:cubicBezTo>
                  <a:pt x="8978" y="3677"/>
                  <a:pt x="7256" y="3982"/>
                  <a:pt x="5748" y="4510"/>
                </a:cubicBezTo>
                <a:cubicBezTo>
                  <a:pt x="5748" y="4510"/>
                  <a:pt x="6053" y="2413"/>
                  <a:pt x="6053" y="2413"/>
                </a:cubicBezTo>
                <a:cubicBezTo>
                  <a:pt x="6135" y="1817"/>
                  <a:pt x="6889" y="1379"/>
                  <a:pt x="7795" y="1379"/>
                </a:cubicBezTo>
                <a:close/>
                <a:moveTo>
                  <a:pt x="10800" y="5055"/>
                </a:moveTo>
                <a:cubicBezTo>
                  <a:pt x="15603" y="5055"/>
                  <a:pt x="19510" y="7632"/>
                  <a:pt x="19510" y="10800"/>
                </a:cubicBezTo>
                <a:cubicBezTo>
                  <a:pt x="19510" y="12556"/>
                  <a:pt x="18307" y="14140"/>
                  <a:pt x="16418" y="15195"/>
                </a:cubicBezTo>
                <a:cubicBezTo>
                  <a:pt x="14902" y="16037"/>
                  <a:pt x="12933" y="16545"/>
                  <a:pt x="10800" y="16545"/>
                </a:cubicBezTo>
                <a:cubicBezTo>
                  <a:pt x="5997" y="16545"/>
                  <a:pt x="2090" y="13968"/>
                  <a:pt x="2090" y="10800"/>
                </a:cubicBezTo>
                <a:cubicBezTo>
                  <a:pt x="2090" y="7632"/>
                  <a:pt x="5997" y="5055"/>
                  <a:pt x="10800" y="5055"/>
                </a:cubicBezTo>
                <a:close/>
                <a:moveTo>
                  <a:pt x="10800" y="7353"/>
                </a:moveTo>
                <a:cubicBezTo>
                  <a:pt x="10223" y="7353"/>
                  <a:pt x="9755" y="7662"/>
                  <a:pt x="9755" y="8043"/>
                </a:cubicBezTo>
                <a:lnTo>
                  <a:pt x="9755" y="10800"/>
                </a:lnTo>
                <a:cubicBezTo>
                  <a:pt x="9755" y="10983"/>
                  <a:pt x="9864" y="11159"/>
                  <a:pt x="10060" y="11288"/>
                </a:cubicBezTo>
                <a:cubicBezTo>
                  <a:pt x="10060" y="11288"/>
                  <a:pt x="12150" y="12667"/>
                  <a:pt x="12150" y="12667"/>
                </a:cubicBezTo>
                <a:cubicBezTo>
                  <a:pt x="12354" y="12802"/>
                  <a:pt x="12622" y="12868"/>
                  <a:pt x="12890" y="12868"/>
                </a:cubicBezTo>
                <a:cubicBezTo>
                  <a:pt x="13158" y="12868"/>
                  <a:pt x="13427" y="12802"/>
                  <a:pt x="13631" y="12667"/>
                </a:cubicBezTo>
                <a:cubicBezTo>
                  <a:pt x="14039" y="12398"/>
                  <a:pt x="14039" y="11960"/>
                  <a:pt x="13631" y="11690"/>
                </a:cubicBezTo>
                <a:lnTo>
                  <a:pt x="11845" y="10513"/>
                </a:lnTo>
                <a:lnTo>
                  <a:pt x="11845" y="8043"/>
                </a:lnTo>
                <a:cubicBezTo>
                  <a:pt x="11845" y="7662"/>
                  <a:pt x="11377" y="7353"/>
                  <a:pt x="10800" y="7353"/>
                </a:cubicBezTo>
                <a:close/>
                <a:moveTo>
                  <a:pt x="5748" y="17090"/>
                </a:moveTo>
                <a:cubicBezTo>
                  <a:pt x="7259" y="17621"/>
                  <a:pt x="8973" y="17923"/>
                  <a:pt x="10800" y="17923"/>
                </a:cubicBezTo>
                <a:cubicBezTo>
                  <a:pt x="12622" y="17923"/>
                  <a:pt x="14344" y="17618"/>
                  <a:pt x="15852" y="17090"/>
                </a:cubicBezTo>
                <a:cubicBezTo>
                  <a:pt x="15852" y="17090"/>
                  <a:pt x="15547" y="19187"/>
                  <a:pt x="15547" y="19187"/>
                </a:cubicBezTo>
                <a:cubicBezTo>
                  <a:pt x="15465" y="19784"/>
                  <a:pt x="14717" y="20221"/>
                  <a:pt x="13805" y="20221"/>
                </a:cubicBezTo>
                <a:lnTo>
                  <a:pt x="7752" y="20221"/>
                </a:lnTo>
                <a:cubicBezTo>
                  <a:pt x="6845" y="20221"/>
                  <a:pt x="6091" y="19785"/>
                  <a:pt x="6010" y="19187"/>
                </a:cubicBezTo>
                <a:lnTo>
                  <a:pt x="5748" y="17090"/>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7" name="Google Shape;727;p68"/>
          <p:cNvSpPr/>
          <p:nvPr/>
        </p:nvSpPr>
        <p:spPr>
          <a:xfrm>
            <a:off x="4457984" y="1494613"/>
            <a:ext cx="134655" cy="134622"/>
          </a:xfrm>
          <a:custGeom>
            <a:rect b="b" l="l" r="r" t="t"/>
            <a:pathLst>
              <a:path extrusionOk="0" h="21600" w="21519">
                <a:moveTo>
                  <a:pt x="9656" y="0"/>
                </a:moveTo>
                <a:cubicBezTo>
                  <a:pt x="4332" y="0"/>
                  <a:pt x="0" y="4348"/>
                  <a:pt x="0" y="9692"/>
                </a:cubicBezTo>
                <a:cubicBezTo>
                  <a:pt x="0" y="15037"/>
                  <a:pt x="4332" y="19385"/>
                  <a:pt x="9656" y="19385"/>
                </a:cubicBezTo>
                <a:cubicBezTo>
                  <a:pt x="12020" y="19385"/>
                  <a:pt x="14182" y="18522"/>
                  <a:pt x="15863" y="17100"/>
                </a:cubicBezTo>
                <a:lnTo>
                  <a:pt x="20104" y="21358"/>
                </a:lnTo>
                <a:cubicBezTo>
                  <a:pt x="20266" y="21520"/>
                  <a:pt x="20479" y="21600"/>
                  <a:pt x="20690" y="21600"/>
                </a:cubicBezTo>
                <a:cubicBezTo>
                  <a:pt x="20902" y="21600"/>
                  <a:pt x="21115" y="21520"/>
                  <a:pt x="21277" y="21358"/>
                </a:cubicBezTo>
                <a:cubicBezTo>
                  <a:pt x="21600" y="21033"/>
                  <a:pt x="21600" y="20505"/>
                  <a:pt x="21277" y="20181"/>
                </a:cubicBezTo>
                <a:lnTo>
                  <a:pt x="17035" y="15923"/>
                </a:lnTo>
                <a:cubicBezTo>
                  <a:pt x="18452" y="14236"/>
                  <a:pt x="19311" y="12066"/>
                  <a:pt x="19311" y="9692"/>
                </a:cubicBezTo>
                <a:cubicBezTo>
                  <a:pt x="19311" y="4348"/>
                  <a:pt x="14980" y="0"/>
                  <a:pt x="9656" y="0"/>
                </a:cubicBezTo>
                <a:close/>
                <a:moveTo>
                  <a:pt x="9656" y="1662"/>
                </a:moveTo>
                <a:cubicBezTo>
                  <a:pt x="14067" y="1662"/>
                  <a:pt x="17656" y="5264"/>
                  <a:pt x="17656" y="9692"/>
                </a:cubicBezTo>
                <a:cubicBezTo>
                  <a:pt x="17656" y="11896"/>
                  <a:pt x="16783" y="13882"/>
                  <a:pt x="15345" y="15335"/>
                </a:cubicBezTo>
                <a:cubicBezTo>
                  <a:pt x="15338" y="15341"/>
                  <a:pt x="15318" y="15362"/>
                  <a:pt x="15311" y="15369"/>
                </a:cubicBezTo>
                <a:cubicBezTo>
                  <a:pt x="15304" y="15376"/>
                  <a:pt x="15283" y="15397"/>
                  <a:pt x="15276" y="15404"/>
                </a:cubicBezTo>
                <a:cubicBezTo>
                  <a:pt x="13829" y="16846"/>
                  <a:pt x="11851" y="17723"/>
                  <a:pt x="9656" y="17723"/>
                </a:cubicBezTo>
                <a:cubicBezTo>
                  <a:pt x="5244" y="17723"/>
                  <a:pt x="1655" y="14120"/>
                  <a:pt x="1655" y="9692"/>
                </a:cubicBezTo>
                <a:cubicBezTo>
                  <a:pt x="1655" y="5264"/>
                  <a:pt x="5244" y="1662"/>
                  <a:pt x="9656" y="1662"/>
                </a:cubicBezTo>
                <a:close/>
                <a:moveTo>
                  <a:pt x="9656" y="5538"/>
                </a:moveTo>
                <a:cubicBezTo>
                  <a:pt x="9199" y="5538"/>
                  <a:pt x="8828" y="5911"/>
                  <a:pt x="8828" y="6369"/>
                </a:cubicBezTo>
                <a:lnTo>
                  <a:pt x="8828" y="8862"/>
                </a:lnTo>
                <a:lnTo>
                  <a:pt x="6345" y="8862"/>
                </a:lnTo>
                <a:cubicBezTo>
                  <a:pt x="5888" y="8862"/>
                  <a:pt x="5517" y="9234"/>
                  <a:pt x="5517" y="9692"/>
                </a:cubicBezTo>
                <a:cubicBezTo>
                  <a:pt x="5517" y="10151"/>
                  <a:pt x="5888" y="10523"/>
                  <a:pt x="6345" y="10523"/>
                </a:cubicBezTo>
                <a:lnTo>
                  <a:pt x="8828" y="10523"/>
                </a:lnTo>
                <a:lnTo>
                  <a:pt x="8828" y="13015"/>
                </a:lnTo>
                <a:cubicBezTo>
                  <a:pt x="8828" y="13474"/>
                  <a:pt x="9199" y="13846"/>
                  <a:pt x="9656" y="13846"/>
                </a:cubicBezTo>
                <a:cubicBezTo>
                  <a:pt x="10112" y="13846"/>
                  <a:pt x="10483" y="13474"/>
                  <a:pt x="10483" y="13015"/>
                </a:cubicBezTo>
                <a:lnTo>
                  <a:pt x="10483" y="10523"/>
                </a:lnTo>
                <a:lnTo>
                  <a:pt x="12966" y="10523"/>
                </a:lnTo>
                <a:cubicBezTo>
                  <a:pt x="13423" y="10523"/>
                  <a:pt x="13794" y="10151"/>
                  <a:pt x="13794" y="9692"/>
                </a:cubicBezTo>
                <a:cubicBezTo>
                  <a:pt x="13794" y="9234"/>
                  <a:pt x="13423" y="8862"/>
                  <a:pt x="12966" y="8862"/>
                </a:cubicBezTo>
                <a:lnTo>
                  <a:pt x="10483" y="8862"/>
                </a:lnTo>
                <a:lnTo>
                  <a:pt x="10483" y="6369"/>
                </a:lnTo>
                <a:cubicBezTo>
                  <a:pt x="10483" y="5911"/>
                  <a:pt x="10112" y="5538"/>
                  <a:pt x="9656" y="553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8" name="Google Shape;728;p68"/>
          <p:cNvSpPr/>
          <p:nvPr/>
        </p:nvSpPr>
        <p:spPr>
          <a:xfrm>
            <a:off x="4724648" y="1494613"/>
            <a:ext cx="134655" cy="134622"/>
          </a:xfrm>
          <a:custGeom>
            <a:rect b="b" l="l" r="r" t="t"/>
            <a:pathLst>
              <a:path extrusionOk="0" h="21600" w="21519">
                <a:moveTo>
                  <a:pt x="9656" y="0"/>
                </a:moveTo>
                <a:cubicBezTo>
                  <a:pt x="4331" y="0"/>
                  <a:pt x="0" y="4348"/>
                  <a:pt x="0" y="9692"/>
                </a:cubicBezTo>
                <a:cubicBezTo>
                  <a:pt x="0" y="15037"/>
                  <a:pt x="4331" y="19385"/>
                  <a:pt x="9656" y="19385"/>
                </a:cubicBezTo>
                <a:cubicBezTo>
                  <a:pt x="12021" y="19385"/>
                  <a:pt x="14182" y="18522"/>
                  <a:pt x="15863" y="17100"/>
                </a:cubicBezTo>
                <a:lnTo>
                  <a:pt x="20104" y="21358"/>
                </a:lnTo>
                <a:cubicBezTo>
                  <a:pt x="20266" y="21520"/>
                  <a:pt x="20478" y="21600"/>
                  <a:pt x="20690" y="21600"/>
                </a:cubicBezTo>
                <a:cubicBezTo>
                  <a:pt x="20903" y="21600"/>
                  <a:pt x="21115" y="21520"/>
                  <a:pt x="21277" y="21358"/>
                </a:cubicBezTo>
                <a:cubicBezTo>
                  <a:pt x="21600" y="21033"/>
                  <a:pt x="21600" y="20505"/>
                  <a:pt x="21277" y="20181"/>
                </a:cubicBezTo>
                <a:lnTo>
                  <a:pt x="17035" y="15923"/>
                </a:lnTo>
                <a:cubicBezTo>
                  <a:pt x="18451" y="14236"/>
                  <a:pt x="19311" y="12066"/>
                  <a:pt x="19311" y="9692"/>
                </a:cubicBezTo>
                <a:cubicBezTo>
                  <a:pt x="19311" y="4348"/>
                  <a:pt x="14980" y="0"/>
                  <a:pt x="9656" y="0"/>
                </a:cubicBezTo>
                <a:close/>
                <a:moveTo>
                  <a:pt x="9656" y="1662"/>
                </a:moveTo>
                <a:cubicBezTo>
                  <a:pt x="14067" y="1662"/>
                  <a:pt x="17656" y="5264"/>
                  <a:pt x="17656" y="9692"/>
                </a:cubicBezTo>
                <a:cubicBezTo>
                  <a:pt x="17656" y="11897"/>
                  <a:pt x="16783" y="13882"/>
                  <a:pt x="15345" y="15335"/>
                </a:cubicBezTo>
                <a:cubicBezTo>
                  <a:pt x="15338" y="15341"/>
                  <a:pt x="15318" y="15362"/>
                  <a:pt x="15311" y="15369"/>
                </a:cubicBezTo>
                <a:cubicBezTo>
                  <a:pt x="15304" y="15376"/>
                  <a:pt x="15283" y="15362"/>
                  <a:pt x="15276" y="15369"/>
                </a:cubicBezTo>
                <a:cubicBezTo>
                  <a:pt x="13829" y="16812"/>
                  <a:pt x="11852" y="17723"/>
                  <a:pt x="9656" y="17723"/>
                </a:cubicBezTo>
                <a:cubicBezTo>
                  <a:pt x="5244" y="17723"/>
                  <a:pt x="1655" y="14120"/>
                  <a:pt x="1655" y="9692"/>
                </a:cubicBezTo>
                <a:cubicBezTo>
                  <a:pt x="1655" y="5264"/>
                  <a:pt x="5244" y="1662"/>
                  <a:pt x="9656" y="1662"/>
                </a:cubicBezTo>
                <a:close/>
                <a:moveTo>
                  <a:pt x="6345" y="8862"/>
                </a:moveTo>
                <a:cubicBezTo>
                  <a:pt x="5888" y="8862"/>
                  <a:pt x="5517" y="9234"/>
                  <a:pt x="5517" y="9692"/>
                </a:cubicBezTo>
                <a:cubicBezTo>
                  <a:pt x="5517" y="10151"/>
                  <a:pt x="5888" y="10523"/>
                  <a:pt x="6345" y="10523"/>
                </a:cubicBezTo>
                <a:lnTo>
                  <a:pt x="12966" y="10523"/>
                </a:lnTo>
                <a:cubicBezTo>
                  <a:pt x="13423" y="10523"/>
                  <a:pt x="13794" y="10151"/>
                  <a:pt x="13794" y="9692"/>
                </a:cubicBezTo>
                <a:cubicBezTo>
                  <a:pt x="13794" y="9234"/>
                  <a:pt x="13423" y="8862"/>
                  <a:pt x="12966" y="8862"/>
                </a:cubicBezTo>
                <a:lnTo>
                  <a:pt x="6345" y="886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29" name="Google Shape;729;p68"/>
          <p:cNvSpPr/>
          <p:nvPr/>
        </p:nvSpPr>
        <p:spPr>
          <a:xfrm>
            <a:off x="2860622"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2998"/>
                </a:lnTo>
                <a:lnTo>
                  <a:pt x="7315" y="10266"/>
                </a:lnTo>
                <a:cubicBezTo>
                  <a:pt x="7021" y="9972"/>
                  <a:pt x="6542" y="9972"/>
                  <a:pt x="6248" y="10266"/>
                </a:cubicBezTo>
                <a:cubicBezTo>
                  <a:pt x="5953" y="10561"/>
                  <a:pt x="5953" y="11039"/>
                  <a:pt x="6248" y="11334"/>
                </a:cubicBezTo>
                <a:lnTo>
                  <a:pt x="10266" y="15352"/>
                </a:lnTo>
                <a:cubicBezTo>
                  <a:pt x="10336" y="15422"/>
                  <a:pt x="10425" y="15471"/>
                  <a:pt x="10517" y="15509"/>
                </a:cubicBezTo>
                <a:cubicBezTo>
                  <a:pt x="10610" y="15547"/>
                  <a:pt x="10702" y="15572"/>
                  <a:pt x="10800" y="15572"/>
                </a:cubicBezTo>
                <a:cubicBezTo>
                  <a:pt x="10898" y="15572"/>
                  <a:pt x="10990" y="15547"/>
                  <a:pt x="11083" y="15509"/>
                </a:cubicBezTo>
                <a:cubicBezTo>
                  <a:pt x="11175" y="15471"/>
                  <a:pt x="11264" y="15422"/>
                  <a:pt x="11334" y="15352"/>
                </a:cubicBezTo>
                <a:lnTo>
                  <a:pt x="15352" y="11334"/>
                </a:lnTo>
                <a:cubicBezTo>
                  <a:pt x="15647" y="11039"/>
                  <a:pt x="15647" y="10561"/>
                  <a:pt x="15352" y="10266"/>
                </a:cubicBezTo>
                <a:cubicBezTo>
                  <a:pt x="15058" y="9972"/>
                  <a:pt x="14579" y="9972"/>
                  <a:pt x="14285" y="10266"/>
                </a:cubicBezTo>
                <a:lnTo>
                  <a:pt x="11553" y="12998"/>
                </a:lnTo>
                <a:lnTo>
                  <a:pt x="11553" y="6781"/>
                </a:lnTo>
                <a:cubicBezTo>
                  <a:pt x="11553" y="6365"/>
                  <a:pt x="11216" y="6028"/>
                  <a:pt x="10800" y="602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0" name="Google Shape;730;p68"/>
          <p:cNvSpPr/>
          <p:nvPr/>
        </p:nvSpPr>
        <p:spPr>
          <a:xfrm>
            <a:off x="3127286"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lnTo>
                  <a:pt x="6248" y="10266"/>
                </a:lnTo>
                <a:cubicBezTo>
                  <a:pt x="6178" y="10336"/>
                  <a:pt x="6129" y="10425"/>
                  <a:pt x="6091" y="10517"/>
                </a:cubicBezTo>
                <a:cubicBezTo>
                  <a:pt x="6014" y="10702"/>
                  <a:pt x="6014" y="10898"/>
                  <a:pt x="6091" y="11083"/>
                </a:cubicBezTo>
                <a:cubicBezTo>
                  <a:pt x="6129" y="11175"/>
                  <a:pt x="6178" y="11264"/>
                  <a:pt x="6248" y="11334"/>
                </a:cubicBezTo>
                <a:lnTo>
                  <a:pt x="10266" y="15352"/>
                </a:lnTo>
                <a:cubicBezTo>
                  <a:pt x="10413" y="15499"/>
                  <a:pt x="10607" y="15572"/>
                  <a:pt x="10800" y="15572"/>
                </a:cubicBezTo>
                <a:cubicBezTo>
                  <a:pt x="10993" y="15572"/>
                  <a:pt x="11187" y="15499"/>
                  <a:pt x="11334" y="15352"/>
                </a:cubicBezTo>
                <a:cubicBezTo>
                  <a:pt x="11628" y="15058"/>
                  <a:pt x="11628" y="14579"/>
                  <a:pt x="11334" y="14285"/>
                </a:cubicBezTo>
                <a:lnTo>
                  <a:pt x="8602" y="11553"/>
                </a:lnTo>
                <a:lnTo>
                  <a:pt x="14819" y="11553"/>
                </a:lnTo>
                <a:cubicBezTo>
                  <a:pt x="15235" y="11553"/>
                  <a:pt x="15572" y="11216"/>
                  <a:pt x="15572" y="10800"/>
                </a:cubicBezTo>
                <a:cubicBezTo>
                  <a:pt x="15572" y="10384"/>
                  <a:pt x="15235" y="10047"/>
                  <a:pt x="14819" y="10047"/>
                </a:cubicBezTo>
                <a:lnTo>
                  <a:pt x="8602" y="10047"/>
                </a:lnTo>
                <a:lnTo>
                  <a:pt x="11334" y="7315"/>
                </a:lnTo>
                <a:cubicBezTo>
                  <a:pt x="11628" y="7021"/>
                  <a:pt x="11628" y="6542"/>
                  <a:pt x="11334" y="6248"/>
                </a:cubicBezTo>
                <a:cubicBezTo>
                  <a:pt x="11039" y="5953"/>
                  <a:pt x="10561" y="5953"/>
                  <a:pt x="10266" y="624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1" name="Google Shape;731;p68"/>
          <p:cNvSpPr/>
          <p:nvPr/>
        </p:nvSpPr>
        <p:spPr>
          <a:xfrm>
            <a:off x="3393950"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cubicBezTo>
                  <a:pt x="9972" y="6542"/>
                  <a:pt x="9972" y="7021"/>
                  <a:pt x="10266" y="7315"/>
                </a:cubicBezTo>
                <a:lnTo>
                  <a:pt x="12998" y="10047"/>
                </a:lnTo>
                <a:lnTo>
                  <a:pt x="6781" y="10047"/>
                </a:lnTo>
                <a:cubicBezTo>
                  <a:pt x="6365" y="10047"/>
                  <a:pt x="6028" y="10384"/>
                  <a:pt x="6028" y="10800"/>
                </a:cubicBezTo>
                <a:cubicBezTo>
                  <a:pt x="6028" y="11216"/>
                  <a:pt x="6365" y="11553"/>
                  <a:pt x="6781" y="11553"/>
                </a:cubicBezTo>
                <a:lnTo>
                  <a:pt x="12998" y="11553"/>
                </a:lnTo>
                <a:lnTo>
                  <a:pt x="10266" y="14285"/>
                </a:lnTo>
                <a:cubicBezTo>
                  <a:pt x="9972" y="14579"/>
                  <a:pt x="9972" y="15058"/>
                  <a:pt x="10266" y="15352"/>
                </a:cubicBezTo>
                <a:cubicBezTo>
                  <a:pt x="10413" y="15499"/>
                  <a:pt x="10607" y="15572"/>
                  <a:pt x="10800" y="15572"/>
                </a:cubicBezTo>
                <a:cubicBezTo>
                  <a:pt x="10993" y="15572"/>
                  <a:pt x="11187" y="15499"/>
                  <a:pt x="11334" y="15352"/>
                </a:cubicBezTo>
                <a:lnTo>
                  <a:pt x="15352" y="11334"/>
                </a:lnTo>
                <a:cubicBezTo>
                  <a:pt x="15422" y="11264"/>
                  <a:pt x="15471" y="11175"/>
                  <a:pt x="15509" y="11083"/>
                </a:cubicBezTo>
                <a:cubicBezTo>
                  <a:pt x="15586" y="10898"/>
                  <a:pt x="15586" y="10702"/>
                  <a:pt x="15509" y="10517"/>
                </a:cubicBezTo>
                <a:cubicBezTo>
                  <a:pt x="15471" y="10425"/>
                  <a:pt x="15422" y="10336"/>
                  <a:pt x="15352" y="10266"/>
                </a:cubicBezTo>
                <a:lnTo>
                  <a:pt x="11334" y="6248"/>
                </a:lnTo>
                <a:cubicBezTo>
                  <a:pt x="11039" y="5953"/>
                  <a:pt x="10561" y="5953"/>
                  <a:pt x="10266" y="624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2" name="Google Shape;732;p68"/>
          <p:cNvSpPr/>
          <p:nvPr/>
        </p:nvSpPr>
        <p:spPr>
          <a:xfrm>
            <a:off x="2593959"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517" y="6091"/>
                </a:moveTo>
                <a:cubicBezTo>
                  <a:pt x="10425" y="6129"/>
                  <a:pt x="10336" y="6178"/>
                  <a:pt x="10266" y="6248"/>
                </a:cubicBezTo>
                <a:lnTo>
                  <a:pt x="6248" y="10266"/>
                </a:lnTo>
                <a:cubicBezTo>
                  <a:pt x="5953" y="10561"/>
                  <a:pt x="5953" y="11039"/>
                  <a:pt x="6248" y="11334"/>
                </a:cubicBezTo>
                <a:cubicBezTo>
                  <a:pt x="6542" y="11628"/>
                  <a:pt x="7021" y="11628"/>
                  <a:pt x="7315" y="11334"/>
                </a:cubicBezTo>
                <a:lnTo>
                  <a:pt x="10047" y="8602"/>
                </a:lnTo>
                <a:lnTo>
                  <a:pt x="10047" y="14819"/>
                </a:lnTo>
                <a:cubicBezTo>
                  <a:pt x="10047" y="15235"/>
                  <a:pt x="10384" y="15572"/>
                  <a:pt x="10800" y="15572"/>
                </a:cubicBezTo>
                <a:cubicBezTo>
                  <a:pt x="11216" y="15572"/>
                  <a:pt x="11553" y="15235"/>
                  <a:pt x="11553" y="14819"/>
                </a:cubicBezTo>
                <a:lnTo>
                  <a:pt x="11553" y="8602"/>
                </a:lnTo>
                <a:lnTo>
                  <a:pt x="14285" y="11334"/>
                </a:lnTo>
                <a:cubicBezTo>
                  <a:pt x="14432" y="11481"/>
                  <a:pt x="14626" y="11553"/>
                  <a:pt x="14819" y="11553"/>
                </a:cubicBezTo>
                <a:cubicBezTo>
                  <a:pt x="15011" y="11553"/>
                  <a:pt x="15205" y="11481"/>
                  <a:pt x="15352" y="11334"/>
                </a:cubicBezTo>
                <a:cubicBezTo>
                  <a:pt x="15647" y="11039"/>
                  <a:pt x="15647" y="10561"/>
                  <a:pt x="15352" y="10266"/>
                </a:cubicBezTo>
                <a:lnTo>
                  <a:pt x="11334" y="6248"/>
                </a:lnTo>
                <a:cubicBezTo>
                  <a:pt x="11264" y="6178"/>
                  <a:pt x="11175" y="6129"/>
                  <a:pt x="11083" y="6091"/>
                </a:cubicBezTo>
                <a:cubicBezTo>
                  <a:pt x="10898" y="6014"/>
                  <a:pt x="10702" y="6014"/>
                  <a:pt x="10517" y="609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3" name="Google Shape;733;p68"/>
          <p:cNvSpPr/>
          <p:nvPr/>
        </p:nvSpPr>
        <p:spPr>
          <a:xfrm>
            <a:off x="5784312" y="2554362"/>
            <a:ext cx="148526" cy="149526"/>
          </a:xfrm>
          <a:custGeom>
            <a:rect b="b" l="l" r="r" t="t"/>
            <a:pathLst>
              <a:path extrusionOk="0" h="21600" w="21317">
                <a:moveTo>
                  <a:pt x="10665" y="0"/>
                </a:moveTo>
                <a:cubicBezTo>
                  <a:pt x="10254" y="0"/>
                  <a:pt x="9921" y="335"/>
                  <a:pt x="9921" y="748"/>
                </a:cubicBezTo>
                <a:lnTo>
                  <a:pt x="9921" y="10722"/>
                </a:lnTo>
                <a:cubicBezTo>
                  <a:pt x="9921" y="11135"/>
                  <a:pt x="10254" y="11470"/>
                  <a:pt x="10665" y="11470"/>
                </a:cubicBezTo>
                <a:lnTo>
                  <a:pt x="20574" y="11470"/>
                </a:lnTo>
                <a:cubicBezTo>
                  <a:pt x="20984" y="11470"/>
                  <a:pt x="21317" y="11135"/>
                  <a:pt x="21317" y="10722"/>
                </a:cubicBezTo>
                <a:cubicBezTo>
                  <a:pt x="21317" y="4810"/>
                  <a:pt x="16539" y="0"/>
                  <a:pt x="10665" y="0"/>
                </a:cubicBezTo>
                <a:close/>
                <a:moveTo>
                  <a:pt x="6422" y="1060"/>
                </a:moveTo>
                <a:cubicBezTo>
                  <a:pt x="3909" y="2163"/>
                  <a:pt x="1915" y="4160"/>
                  <a:pt x="848" y="6701"/>
                </a:cubicBezTo>
                <a:cubicBezTo>
                  <a:pt x="-261" y="9339"/>
                  <a:pt x="-283" y="12276"/>
                  <a:pt x="786" y="14930"/>
                </a:cubicBezTo>
                <a:cubicBezTo>
                  <a:pt x="1856" y="17584"/>
                  <a:pt x="3895" y="19643"/>
                  <a:pt x="6515" y="20758"/>
                </a:cubicBezTo>
                <a:cubicBezTo>
                  <a:pt x="7850" y="21327"/>
                  <a:pt x="9258" y="21600"/>
                  <a:pt x="10665" y="21600"/>
                </a:cubicBezTo>
                <a:cubicBezTo>
                  <a:pt x="12019" y="21600"/>
                  <a:pt x="13396" y="21349"/>
                  <a:pt x="14690" y="20821"/>
                </a:cubicBezTo>
                <a:cubicBezTo>
                  <a:pt x="17327" y="19744"/>
                  <a:pt x="19373" y="17693"/>
                  <a:pt x="20481" y="15055"/>
                </a:cubicBezTo>
                <a:cubicBezTo>
                  <a:pt x="20642" y="14674"/>
                  <a:pt x="20457" y="14250"/>
                  <a:pt x="20078" y="14088"/>
                </a:cubicBezTo>
                <a:cubicBezTo>
                  <a:pt x="19701" y="13929"/>
                  <a:pt x="19279" y="14113"/>
                  <a:pt x="19118" y="14494"/>
                </a:cubicBezTo>
                <a:cubicBezTo>
                  <a:pt x="17149" y="19180"/>
                  <a:pt x="11758" y="21367"/>
                  <a:pt x="7103" y="19387"/>
                </a:cubicBezTo>
                <a:cubicBezTo>
                  <a:pt x="4849" y="18428"/>
                  <a:pt x="3100" y="16652"/>
                  <a:pt x="2180" y="14369"/>
                </a:cubicBezTo>
                <a:cubicBezTo>
                  <a:pt x="1260" y="12085"/>
                  <a:pt x="1289" y="9563"/>
                  <a:pt x="2242" y="7294"/>
                </a:cubicBezTo>
                <a:cubicBezTo>
                  <a:pt x="3160" y="5107"/>
                  <a:pt x="4849" y="3380"/>
                  <a:pt x="7011" y="2431"/>
                </a:cubicBezTo>
                <a:cubicBezTo>
                  <a:pt x="7387" y="2266"/>
                  <a:pt x="7547" y="1812"/>
                  <a:pt x="7382" y="1434"/>
                </a:cubicBezTo>
                <a:cubicBezTo>
                  <a:pt x="7219" y="1054"/>
                  <a:pt x="6799" y="897"/>
                  <a:pt x="6422" y="1060"/>
                </a:cubicBezTo>
                <a:close/>
                <a:moveTo>
                  <a:pt x="11408" y="1527"/>
                </a:moveTo>
                <a:cubicBezTo>
                  <a:pt x="15871" y="1889"/>
                  <a:pt x="19440" y="5482"/>
                  <a:pt x="19800" y="9974"/>
                </a:cubicBezTo>
                <a:cubicBezTo>
                  <a:pt x="19800" y="9974"/>
                  <a:pt x="11408" y="9974"/>
                  <a:pt x="11408" y="9974"/>
                </a:cubicBezTo>
                <a:lnTo>
                  <a:pt x="11408" y="1527"/>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4" name="Google Shape;734;p68"/>
          <p:cNvSpPr/>
          <p:nvPr/>
        </p:nvSpPr>
        <p:spPr>
          <a:xfrm>
            <a:off x="259395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6781" y="10047"/>
                </a:moveTo>
                <a:cubicBezTo>
                  <a:pt x="6365" y="10047"/>
                  <a:pt x="6028" y="10384"/>
                  <a:pt x="6028" y="10800"/>
                </a:cubicBezTo>
                <a:cubicBezTo>
                  <a:pt x="6028" y="11216"/>
                  <a:pt x="6365" y="11553"/>
                  <a:pt x="6781" y="11553"/>
                </a:cubicBezTo>
                <a:lnTo>
                  <a:pt x="14819" y="11553"/>
                </a:lnTo>
                <a:cubicBezTo>
                  <a:pt x="15235" y="11553"/>
                  <a:pt x="15572" y="11216"/>
                  <a:pt x="15572" y="10800"/>
                </a:cubicBezTo>
                <a:cubicBezTo>
                  <a:pt x="15572" y="10384"/>
                  <a:pt x="15235" y="10047"/>
                  <a:pt x="14819" y="10047"/>
                </a:cubicBezTo>
                <a:lnTo>
                  <a:pt x="6781" y="10047"/>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5" name="Google Shape;735;p68"/>
          <p:cNvSpPr/>
          <p:nvPr/>
        </p:nvSpPr>
        <p:spPr>
          <a:xfrm>
            <a:off x="233420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8554"/>
                  <a:pt x="19938" y="18554"/>
                </a:cubicBez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369" y="9969"/>
                </a:moveTo>
                <a:cubicBezTo>
                  <a:pt x="5911" y="9969"/>
                  <a:pt x="5538" y="10341"/>
                  <a:pt x="5538" y="10800"/>
                </a:cubicBezTo>
                <a:cubicBezTo>
                  <a:pt x="5538" y="11259"/>
                  <a:pt x="5911" y="11631"/>
                  <a:pt x="6369" y="11631"/>
                </a:cubicBezTo>
                <a:lnTo>
                  <a:pt x="15231" y="11631"/>
                </a:lnTo>
                <a:cubicBezTo>
                  <a:pt x="15689" y="11631"/>
                  <a:pt x="16062" y="11259"/>
                  <a:pt x="16062" y="10800"/>
                </a:cubicBezTo>
                <a:cubicBezTo>
                  <a:pt x="16062" y="10341"/>
                  <a:pt x="15689" y="9969"/>
                  <a:pt x="15231" y="9969"/>
                </a:cubicBezTo>
                <a:lnTo>
                  <a:pt x="6369" y="9969"/>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6" name="Google Shape;736;p68"/>
          <p:cNvSpPr/>
          <p:nvPr/>
        </p:nvSpPr>
        <p:spPr>
          <a:xfrm>
            <a:off x="179396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047"/>
                </a:lnTo>
                <a:lnTo>
                  <a:pt x="6781" y="10047"/>
                </a:lnTo>
                <a:cubicBezTo>
                  <a:pt x="6365" y="10047"/>
                  <a:pt x="6028" y="10384"/>
                  <a:pt x="6028" y="10800"/>
                </a:cubicBezTo>
                <a:cubicBezTo>
                  <a:pt x="6028" y="11216"/>
                  <a:pt x="6365" y="11553"/>
                  <a:pt x="6781" y="11553"/>
                </a:cubicBezTo>
                <a:lnTo>
                  <a:pt x="10047" y="11553"/>
                </a:lnTo>
                <a:lnTo>
                  <a:pt x="10047" y="14819"/>
                </a:lnTo>
                <a:cubicBezTo>
                  <a:pt x="10047" y="15235"/>
                  <a:pt x="10384" y="15572"/>
                  <a:pt x="10800" y="15572"/>
                </a:cubicBezTo>
                <a:cubicBezTo>
                  <a:pt x="11216" y="15572"/>
                  <a:pt x="11553" y="15235"/>
                  <a:pt x="11553" y="14819"/>
                </a:cubicBezTo>
                <a:lnTo>
                  <a:pt x="11553" y="11553"/>
                </a:lnTo>
                <a:lnTo>
                  <a:pt x="14819" y="11553"/>
                </a:lnTo>
                <a:cubicBezTo>
                  <a:pt x="15235" y="11553"/>
                  <a:pt x="15572" y="11216"/>
                  <a:pt x="15572" y="10800"/>
                </a:cubicBezTo>
                <a:cubicBezTo>
                  <a:pt x="15572" y="10384"/>
                  <a:pt x="15235" y="10047"/>
                  <a:pt x="14819" y="10047"/>
                </a:cubicBezTo>
                <a:lnTo>
                  <a:pt x="11553" y="10047"/>
                </a:lnTo>
                <a:lnTo>
                  <a:pt x="11553" y="6781"/>
                </a:lnTo>
                <a:cubicBezTo>
                  <a:pt x="11553" y="6365"/>
                  <a:pt x="11216" y="6028"/>
                  <a:pt x="10800" y="602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7" name="Google Shape;737;p68"/>
          <p:cNvSpPr/>
          <p:nvPr/>
        </p:nvSpPr>
        <p:spPr>
          <a:xfrm>
            <a:off x="1534209"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10800" y="5538"/>
                </a:moveTo>
                <a:cubicBezTo>
                  <a:pt x="10341" y="5538"/>
                  <a:pt x="9969" y="5911"/>
                  <a:pt x="9969" y="6369"/>
                </a:cubicBezTo>
                <a:lnTo>
                  <a:pt x="9969" y="9969"/>
                </a:lnTo>
                <a:lnTo>
                  <a:pt x="6369" y="9969"/>
                </a:lnTo>
                <a:cubicBezTo>
                  <a:pt x="5911" y="9969"/>
                  <a:pt x="5538" y="10341"/>
                  <a:pt x="5538" y="10800"/>
                </a:cubicBezTo>
                <a:cubicBezTo>
                  <a:pt x="5538" y="11259"/>
                  <a:pt x="5911" y="11631"/>
                  <a:pt x="6369" y="11631"/>
                </a:cubicBezTo>
                <a:lnTo>
                  <a:pt x="9969" y="11631"/>
                </a:lnTo>
                <a:lnTo>
                  <a:pt x="9969" y="15231"/>
                </a:lnTo>
                <a:cubicBezTo>
                  <a:pt x="9969" y="15689"/>
                  <a:pt x="10341" y="16062"/>
                  <a:pt x="10800" y="16062"/>
                </a:cubicBezTo>
                <a:cubicBezTo>
                  <a:pt x="11259" y="16062"/>
                  <a:pt x="11631" y="15689"/>
                  <a:pt x="11631" y="15231"/>
                </a:cubicBezTo>
                <a:lnTo>
                  <a:pt x="11631" y="11631"/>
                </a:lnTo>
                <a:lnTo>
                  <a:pt x="15231" y="11631"/>
                </a:lnTo>
                <a:cubicBezTo>
                  <a:pt x="15689" y="11631"/>
                  <a:pt x="16062" y="11259"/>
                  <a:pt x="16062" y="10800"/>
                </a:cubicBezTo>
                <a:cubicBezTo>
                  <a:pt x="16062" y="10341"/>
                  <a:pt x="15689" y="9969"/>
                  <a:pt x="15231" y="9969"/>
                </a:cubicBezTo>
                <a:lnTo>
                  <a:pt x="11631" y="9969"/>
                </a:lnTo>
                <a:lnTo>
                  <a:pt x="11631" y="6369"/>
                </a:lnTo>
                <a:cubicBezTo>
                  <a:pt x="11631" y="5911"/>
                  <a:pt x="11259" y="5538"/>
                  <a:pt x="10800" y="553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8" name="Google Shape;738;p68"/>
          <p:cNvSpPr/>
          <p:nvPr/>
        </p:nvSpPr>
        <p:spPr>
          <a:xfrm>
            <a:off x="3393950"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252" y="7252"/>
                </a:moveTo>
                <a:cubicBezTo>
                  <a:pt x="6958" y="7547"/>
                  <a:pt x="6958" y="8025"/>
                  <a:pt x="7252" y="8320"/>
                </a:cubicBezTo>
                <a:lnTo>
                  <a:pt x="9733" y="10800"/>
                </a:lnTo>
                <a:lnTo>
                  <a:pt x="7252" y="13280"/>
                </a:lnTo>
                <a:cubicBezTo>
                  <a:pt x="6958" y="13575"/>
                  <a:pt x="6958" y="14053"/>
                  <a:pt x="7252" y="14348"/>
                </a:cubicBezTo>
                <a:cubicBezTo>
                  <a:pt x="7399" y="14495"/>
                  <a:pt x="7593" y="14567"/>
                  <a:pt x="7786" y="14567"/>
                </a:cubicBezTo>
                <a:cubicBezTo>
                  <a:pt x="7979" y="14567"/>
                  <a:pt x="8173" y="14495"/>
                  <a:pt x="8320" y="14348"/>
                </a:cubicBezTo>
                <a:lnTo>
                  <a:pt x="10800" y="11867"/>
                </a:lnTo>
                <a:lnTo>
                  <a:pt x="13280" y="14348"/>
                </a:lnTo>
                <a:cubicBezTo>
                  <a:pt x="13427" y="14495"/>
                  <a:pt x="13621" y="14567"/>
                  <a:pt x="13814" y="14567"/>
                </a:cubicBezTo>
                <a:cubicBezTo>
                  <a:pt x="14007" y="14567"/>
                  <a:pt x="14201" y="14495"/>
                  <a:pt x="14348" y="14348"/>
                </a:cubicBezTo>
                <a:cubicBezTo>
                  <a:pt x="14642" y="14053"/>
                  <a:pt x="14642" y="13575"/>
                  <a:pt x="14348" y="13280"/>
                </a:cubicBezTo>
                <a:lnTo>
                  <a:pt x="11867" y="10800"/>
                </a:lnTo>
                <a:lnTo>
                  <a:pt x="14348" y="8320"/>
                </a:lnTo>
                <a:cubicBezTo>
                  <a:pt x="14642" y="8025"/>
                  <a:pt x="14642" y="7547"/>
                  <a:pt x="14348" y="7252"/>
                </a:cubicBezTo>
                <a:cubicBezTo>
                  <a:pt x="14053" y="6958"/>
                  <a:pt x="13575" y="6958"/>
                  <a:pt x="13280" y="7252"/>
                </a:cubicBezTo>
                <a:lnTo>
                  <a:pt x="10800" y="9733"/>
                </a:lnTo>
                <a:lnTo>
                  <a:pt x="8320" y="7252"/>
                </a:lnTo>
                <a:cubicBezTo>
                  <a:pt x="8025" y="6958"/>
                  <a:pt x="7547" y="6958"/>
                  <a:pt x="7252" y="725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39" name="Google Shape;739;p68"/>
          <p:cNvSpPr/>
          <p:nvPr/>
        </p:nvSpPr>
        <p:spPr>
          <a:xfrm>
            <a:off x="313419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ubicBezTo>
                  <a:pt x="18554" y="0"/>
                  <a:pt x="3046" y="0"/>
                  <a:pt x="3046" y="0"/>
                </a:cubicBez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888" y="6888"/>
                </a:moveTo>
                <a:cubicBezTo>
                  <a:pt x="6564" y="7213"/>
                  <a:pt x="6564" y="7741"/>
                  <a:pt x="6888" y="8065"/>
                </a:cubicBezTo>
                <a:lnTo>
                  <a:pt x="9623" y="10800"/>
                </a:lnTo>
                <a:lnTo>
                  <a:pt x="6888" y="13535"/>
                </a:lnTo>
                <a:cubicBezTo>
                  <a:pt x="6564" y="13859"/>
                  <a:pt x="6564" y="14387"/>
                  <a:pt x="6888" y="14712"/>
                </a:cubicBezTo>
                <a:cubicBezTo>
                  <a:pt x="7051" y="14874"/>
                  <a:pt x="7264" y="14954"/>
                  <a:pt x="7477" y="14954"/>
                </a:cubicBezTo>
                <a:cubicBezTo>
                  <a:pt x="7689" y="14954"/>
                  <a:pt x="7903" y="14874"/>
                  <a:pt x="8065" y="14712"/>
                </a:cubicBezTo>
                <a:lnTo>
                  <a:pt x="10800" y="11977"/>
                </a:lnTo>
                <a:lnTo>
                  <a:pt x="13535" y="14712"/>
                </a:lnTo>
                <a:cubicBezTo>
                  <a:pt x="13697" y="14874"/>
                  <a:pt x="13911" y="14954"/>
                  <a:pt x="14123" y="14954"/>
                </a:cubicBezTo>
                <a:cubicBezTo>
                  <a:pt x="14336" y="14954"/>
                  <a:pt x="14549" y="14874"/>
                  <a:pt x="14712" y="14712"/>
                </a:cubicBezTo>
                <a:cubicBezTo>
                  <a:pt x="15036" y="14387"/>
                  <a:pt x="15036" y="13859"/>
                  <a:pt x="14712" y="13535"/>
                </a:cubicBezTo>
                <a:lnTo>
                  <a:pt x="11977" y="10800"/>
                </a:lnTo>
                <a:lnTo>
                  <a:pt x="14712" y="8065"/>
                </a:lnTo>
                <a:cubicBezTo>
                  <a:pt x="15036" y="7741"/>
                  <a:pt x="15036" y="7213"/>
                  <a:pt x="14712" y="6888"/>
                </a:cubicBezTo>
                <a:cubicBezTo>
                  <a:pt x="14387" y="6564"/>
                  <a:pt x="13859" y="6564"/>
                  <a:pt x="13535" y="6888"/>
                </a:cubicBezTo>
                <a:lnTo>
                  <a:pt x="10800" y="9623"/>
                </a:lnTo>
                <a:lnTo>
                  <a:pt x="8065" y="6888"/>
                </a:lnTo>
                <a:cubicBezTo>
                  <a:pt x="7741" y="6564"/>
                  <a:pt x="7213" y="6564"/>
                  <a:pt x="6888" y="688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0" name="Google Shape;740;p68"/>
          <p:cNvSpPr/>
          <p:nvPr/>
        </p:nvSpPr>
        <p:spPr>
          <a:xfrm>
            <a:off x="4184415"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549" y="14128"/>
                </a:moveTo>
                <a:cubicBezTo>
                  <a:pt x="10449" y="14172"/>
                  <a:pt x="10375" y="14239"/>
                  <a:pt x="10298" y="14316"/>
                </a:cubicBezTo>
                <a:cubicBezTo>
                  <a:pt x="10221" y="14394"/>
                  <a:pt x="10153" y="14468"/>
                  <a:pt x="10109" y="14567"/>
                </a:cubicBezTo>
                <a:cubicBezTo>
                  <a:pt x="10065" y="14678"/>
                  <a:pt x="10046" y="14771"/>
                  <a:pt x="10047" y="14881"/>
                </a:cubicBezTo>
                <a:cubicBezTo>
                  <a:pt x="10047" y="14991"/>
                  <a:pt x="10065" y="15127"/>
                  <a:pt x="10109" y="15227"/>
                </a:cubicBezTo>
                <a:cubicBezTo>
                  <a:pt x="10153" y="15326"/>
                  <a:pt x="10220" y="15401"/>
                  <a:pt x="10298" y="15478"/>
                </a:cubicBezTo>
                <a:cubicBezTo>
                  <a:pt x="10375" y="15555"/>
                  <a:pt x="10449" y="15622"/>
                  <a:pt x="10549" y="15666"/>
                </a:cubicBezTo>
                <a:cubicBezTo>
                  <a:pt x="10648" y="15711"/>
                  <a:pt x="10752" y="15729"/>
                  <a:pt x="10863" y="15729"/>
                </a:cubicBezTo>
                <a:cubicBezTo>
                  <a:pt x="10973" y="15729"/>
                  <a:pt x="11097" y="15711"/>
                  <a:pt x="11208" y="15666"/>
                </a:cubicBezTo>
                <a:cubicBezTo>
                  <a:pt x="11307" y="15622"/>
                  <a:pt x="11382" y="15555"/>
                  <a:pt x="11459" y="15478"/>
                </a:cubicBezTo>
                <a:cubicBezTo>
                  <a:pt x="11536" y="15401"/>
                  <a:pt x="11604" y="15326"/>
                  <a:pt x="11648" y="15227"/>
                </a:cubicBezTo>
                <a:cubicBezTo>
                  <a:pt x="11692" y="15116"/>
                  <a:pt x="11710" y="14991"/>
                  <a:pt x="11710" y="14881"/>
                </a:cubicBezTo>
                <a:cubicBezTo>
                  <a:pt x="11710" y="14771"/>
                  <a:pt x="11692" y="14678"/>
                  <a:pt x="11648" y="14567"/>
                </a:cubicBezTo>
                <a:cubicBezTo>
                  <a:pt x="11603" y="14468"/>
                  <a:pt x="11537" y="14394"/>
                  <a:pt x="11459" y="14316"/>
                </a:cubicBezTo>
                <a:cubicBezTo>
                  <a:pt x="11382" y="14239"/>
                  <a:pt x="11307" y="14172"/>
                  <a:pt x="11208" y="14128"/>
                </a:cubicBezTo>
                <a:cubicBezTo>
                  <a:pt x="10998" y="14039"/>
                  <a:pt x="10759" y="14039"/>
                  <a:pt x="10549" y="1412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1" name="Google Shape;741;p68"/>
          <p:cNvSpPr/>
          <p:nvPr/>
        </p:nvSpPr>
        <p:spPr>
          <a:xfrm>
            <a:off x="4451079" y="2821026"/>
            <a:ext cx="148446" cy="148446"/>
          </a:xfrm>
          <a:custGeom>
            <a:rect b="b" l="l" r="r" t="t"/>
            <a:pathLst>
              <a:path extrusionOk="0" h="21600" w="21600">
                <a:moveTo>
                  <a:pt x="6656" y="0"/>
                </a:moveTo>
                <a:cubicBezTo>
                  <a:pt x="6456" y="0"/>
                  <a:pt x="6263" y="78"/>
                  <a:pt x="6122" y="220"/>
                </a:cubicBezTo>
                <a:lnTo>
                  <a:pt x="220" y="6122"/>
                </a:lnTo>
                <a:cubicBezTo>
                  <a:pt x="78" y="6263"/>
                  <a:pt x="0" y="6456"/>
                  <a:pt x="0" y="6656"/>
                </a:cubicBezTo>
                <a:lnTo>
                  <a:pt x="0" y="14944"/>
                </a:lnTo>
                <a:cubicBezTo>
                  <a:pt x="0" y="15144"/>
                  <a:pt x="78" y="15337"/>
                  <a:pt x="220" y="15478"/>
                </a:cubicBezTo>
                <a:lnTo>
                  <a:pt x="6122" y="21380"/>
                </a:lnTo>
                <a:cubicBezTo>
                  <a:pt x="6263" y="21522"/>
                  <a:pt x="6456" y="21600"/>
                  <a:pt x="6656" y="21600"/>
                </a:cubicBezTo>
                <a:lnTo>
                  <a:pt x="14944" y="21600"/>
                </a:lnTo>
                <a:cubicBezTo>
                  <a:pt x="15144" y="21600"/>
                  <a:pt x="15337" y="21522"/>
                  <a:pt x="15478" y="21380"/>
                </a:cubicBezTo>
                <a:lnTo>
                  <a:pt x="21380" y="15478"/>
                </a:lnTo>
                <a:cubicBezTo>
                  <a:pt x="21522" y="15337"/>
                  <a:pt x="21600" y="15144"/>
                  <a:pt x="21600" y="14944"/>
                </a:cubicBezTo>
                <a:lnTo>
                  <a:pt x="21600" y="6656"/>
                </a:lnTo>
                <a:cubicBezTo>
                  <a:pt x="21600" y="6456"/>
                  <a:pt x="21522" y="6263"/>
                  <a:pt x="21380" y="6122"/>
                </a:cubicBezTo>
                <a:cubicBezTo>
                  <a:pt x="21380" y="6122"/>
                  <a:pt x="15478" y="220"/>
                  <a:pt x="15478" y="220"/>
                </a:cubicBezTo>
                <a:cubicBezTo>
                  <a:pt x="15337" y="78"/>
                  <a:pt x="15144" y="0"/>
                  <a:pt x="14944" y="0"/>
                </a:cubicBezTo>
                <a:lnTo>
                  <a:pt x="6656" y="0"/>
                </a:lnTo>
                <a:close/>
                <a:moveTo>
                  <a:pt x="6938" y="1507"/>
                </a:moveTo>
                <a:lnTo>
                  <a:pt x="14662" y="1507"/>
                </a:lnTo>
                <a:lnTo>
                  <a:pt x="20093" y="6938"/>
                </a:lnTo>
                <a:cubicBezTo>
                  <a:pt x="20093" y="6938"/>
                  <a:pt x="20093" y="14662"/>
                  <a:pt x="20093" y="14662"/>
                </a:cubicBezTo>
                <a:lnTo>
                  <a:pt x="14662" y="20093"/>
                </a:lnTo>
                <a:lnTo>
                  <a:pt x="6938" y="20093"/>
                </a:lnTo>
                <a:lnTo>
                  <a:pt x="1507" y="14662"/>
                </a:lnTo>
                <a:lnTo>
                  <a:pt x="1507" y="6938"/>
                </a:lnTo>
                <a:lnTo>
                  <a:pt x="6938" y="1507"/>
                </a:ln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298" y="14285"/>
                </a:moveTo>
                <a:cubicBezTo>
                  <a:pt x="10143" y="14441"/>
                  <a:pt x="10047" y="14659"/>
                  <a:pt x="10047" y="14881"/>
                </a:cubicBezTo>
                <a:cubicBezTo>
                  <a:pt x="10047" y="15104"/>
                  <a:pt x="10143" y="15322"/>
                  <a:pt x="10298" y="15478"/>
                </a:cubicBezTo>
                <a:cubicBezTo>
                  <a:pt x="10453" y="15634"/>
                  <a:pt x="10642" y="15729"/>
                  <a:pt x="10863" y="15729"/>
                </a:cubicBezTo>
                <a:cubicBezTo>
                  <a:pt x="11083" y="15729"/>
                  <a:pt x="11304" y="15634"/>
                  <a:pt x="11459" y="15478"/>
                </a:cubicBezTo>
                <a:cubicBezTo>
                  <a:pt x="11536" y="15400"/>
                  <a:pt x="11604" y="15327"/>
                  <a:pt x="11648" y="15227"/>
                </a:cubicBezTo>
                <a:cubicBezTo>
                  <a:pt x="11692" y="15126"/>
                  <a:pt x="11710" y="14992"/>
                  <a:pt x="11710" y="14881"/>
                </a:cubicBezTo>
                <a:cubicBezTo>
                  <a:pt x="11710" y="14659"/>
                  <a:pt x="11614" y="14441"/>
                  <a:pt x="11459" y="14285"/>
                </a:cubicBezTo>
                <a:cubicBezTo>
                  <a:pt x="11150" y="13974"/>
                  <a:pt x="10607" y="13974"/>
                  <a:pt x="10298" y="1428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2" name="Google Shape;742;p68"/>
          <p:cNvSpPr/>
          <p:nvPr/>
        </p:nvSpPr>
        <p:spPr>
          <a:xfrm>
            <a:off x="4717748" y="2828015"/>
            <a:ext cx="154696" cy="135222"/>
          </a:xfrm>
          <a:custGeom>
            <a:rect b="b" l="l" r="r" t="t"/>
            <a:pathLst>
              <a:path extrusionOk="0" h="21498" w="21493">
                <a:moveTo>
                  <a:pt x="11360" y="90"/>
                </a:moveTo>
                <a:cubicBezTo>
                  <a:pt x="10676" y="-102"/>
                  <a:pt x="9985" y="16"/>
                  <a:pt x="9381" y="433"/>
                </a:cubicBezTo>
                <a:cubicBezTo>
                  <a:pt x="9020" y="684"/>
                  <a:pt x="8701" y="1014"/>
                  <a:pt x="8482" y="1428"/>
                </a:cubicBezTo>
                <a:lnTo>
                  <a:pt x="359" y="16969"/>
                </a:lnTo>
                <a:cubicBezTo>
                  <a:pt x="6" y="17667"/>
                  <a:pt x="-93" y="18489"/>
                  <a:pt x="89" y="19268"/>
                </a:cubicBezTo>
                <a:cubicBezTo>
                  <a:pt x="271" y="20047"/>
                  <a:pt x="708" y="20718"/>
                  <a:pt x="1318" y="21121"/>
                </a:cubicBezTo>
                <a:cubicBezTo>
                  <a:pt x="1709" y="21380"/>
                  <a:pt x="2147" y="21492"/>
                  <a:pt x="2607" y="21498"/>
                </a:cubicBezTo>
                <a:lnTo>
                  <a:pt x="18884" y="21498"/>
                </a:lnTo>
                <a:cubicBezTo>
                  <a:pt x="20339" y="21480"/>
                  <a:pt x="21507" y="20110"/>
                  <a:pt x="21492" y="18445"/>
                </a:cubicBezTo>
                <a:cubicBezTo>
                  <a:pt x="21486" y="17927"/>
                  <a:pt x="21365" y="17429"/>
                  <a:pt x="21132" y="16969"/>
                </a:cubicBezTo>
                <a:cubicBezTo>
                  <a:pt x="21132" y="16969"/>
                  <a:pt x="13009" y="1428"/>
                  <a:pt x="13009" y="1428"/>
                </a:cubicBezTo>
                <a:cubicBezTo>
                  <a:pt x="12643" y="739"/>
                  <a:pt x="12045" y="282"/>
                  <a:pt x="11360" y="90"/>
                </a:cubicBezTo>
                <a:close/>
                <a:moveTo>
                  <a:pt x="11030" y="1668"/>
                </a:moveTo>
                <a:cubicBezTo>
                  <a:pt x="11341" y="1755"/>
                  <a:pt x="11586" y="1976"/>
                  <a:pt x="11750" y="2286"/>
                </a:cubicBezTo>
                <a:lnTo>
                  <a:pt x="19873" y="17793"/>
                </a:lnTo>
                <a:cubicBezTo>
                  <a:pt x="19976" y="17996"/>
                  <a:pt x="20051" y="18245"/>
                  <a:pt x="20053" y="18479"/>
                </a:cubicBezTo>
                <a:cubicBezTo>
                  <a:pt x="20061" y="19236"/>
                  <a:pt x="19507" y="19843"/>
                  <a:pt x="18854" y="19851"/>
                </a:cubicBezTo>
                <a:lnTo>
                  <a:pt x="2637" y="19851"/>
                </a:lnTo>
                <a:cubicBezTo>
                  <a:pt x="2431" y="19849"/>
                  <a:pt x="2215" y="19797"/>
                  <a:pt x="2037" y="19680"/>
                </a:cubicBezTo>
                <a:cubicBezTo>
                  <a:pt x="1760" y="19496"/>
                  <a:pt x="1550" y="19210"/>
                  <a:pt x="1468" y="18856"/>
                </a:cubicBezTo>
                <a:cubicBezTo>
                  <a:pt x="1385" y="18502"/>
                  <a:pt x="1433" y="18133"/>
                  <a:pt x="1588" y="17827"/>
                </a:cubicBezTo>
                <a:lnTo>
                  <a:pt x="9711" y="2286"/>
                </a:lnTo>
                <a:cubicBezTo>
                  <a:pt x="9811" y="2099"/>
                  <a:pt x="9968" y="1953"/>
                  <a:pt x="10131" y="1840"/>
                </a:cubicBezTo>
                <a:cubicBezTo>
                  <a:pt x="10405" y="1650"/>
                  <a:pt x="10718" y="1580"/>
                  <a:pt x="11030" y="1668"/>
                </a:cubicBezTo>
                <a:close/>
                <a:moveTo>
                  <a:pt x="10311" y="6574"/>
                </a:moveTo>
                <a:cubicBezTo>
                  <a:pt x="9914" y="6574"/>
                  <a:pt x="9591" y="6943"/>
                  <a:pt x="9591" y="7397"/>
                </a:cubicBezTo>
                <a:lnTo>
                  <a:pt x="9591" y="11789"/>
                </a:lnTo>
                <a:cubicBezTo>
                  <a:pt x="9591" y="12243"/>
                  <a:pt x="9914" y="12612"/>
                  <a:pt x="10311" y="12612"/>
                </a:cubicBezTo>
                <a:cubicBezTo>
                  <a:pt x="10708" y="12612"/>
                  <a:pt x="11030" y="12243"/>
                  <a:pt x="11030" y="11789"/>
                </a:cubicBezTo>
                <a:lnTo>
                  <a:pt x="11030" y="7397"/>
                </a:lnTo>
                <a:cubicBezTo>
                  <a:pt x="11030" y="6943"/>
                  <a:pt x="10708" y="6574"/>
                  <a:pt x="10311" y="6574"/>
                </a:cubicBezTo>
                <a:close/>
                <a:moveTo>
                  <a:pt x="10071" y="15426"/>
                </a:moveTo>
                <a:cubicBezTo>
                  <a:pt x="9976" y="15474"/>
                  <a:pt x="9905" y="15546"/>
                  <a:pt x="9831" y="15631"/>
                </a:cubicBezTo>
                <a:cubicBezTo>
                  <a:pt x="9757" y="15716"/>
                  <a:pt x="9693" y="15797"/>
                  <a:pt x="9651" y="15906"/>
                </a:cubicBezTo>
                <a:cubicBezTo>
                  <a:pt x="9609" y="16027"/>
                  <a:pt x="9591" y="16128"/>
                  <a:pt x="9591" y="16249"/>
                </a:cubicBezTo>
                <a:cubicBezTo>
                  <a:pt x="9591" y="16491"/>
                  <a:pt x="9684" y="16732"/>
                  <a:pt x="9831" y="16901"/>
                </a:cubicBezTo>
                <a:cubicBezTo>
                  <a:pt x="9978" y="17070"/>
                  <a:pt x="10159" y="17175"/>
                  <a:pt x="10371" y="17175"/>
                </a:cubicBezTo>
                <a:cubicBezTo>
                  <a:pt x="10476" y="17175"/>
                  <a:pt x="10594" y="17155"/>
                  <a:pt x="10700" y="17107"/>
                </a:cubicBezTo>
                <a:cubicBezTo>
                  <a:pt x="10795" y="17071"/>
                  <a:pt x="10866" y="16986"/>
                  <a:pt x="10940" y="16901"/>
                </a:cubicBezTo>
                <a:cubicBezTo>
                  <a:pt x="11088" y="16732"/>
                  <a:pt x="11180" y="16491"/>
                  <a:pt x="11180" y="16249"/>
                </a:cubicBezTo>
                <a:cubicBezTo>
                  <a:pt x="11180" y="16128"/>
                  <a:pt x="11162" y="16027"/>
                  <a:pt x="11120" y="15906"/>
                </a:cubicBezTo>
                <a:cubicBezTo>
                  <a:pt x="11078" y="15797"/>
                  <a:pt x="11013" y="15716"/>
                  <a:pt x="10940" y="15631"/>
                </a:cubicBezTo>
                <a:cubicBezTo>
                  <a:pt x="10866" y="15546"/>
                  <a:pt x="10795" y="15474"/>
                  <a:pt x="10700" y="15426"/>
                </a:cubicBezTo>
                <a:cubicBezTo>
                  <a:pt x="10500" y="15329"/>
                  <a:pt x="10271" y="15329"/>
                  <a:pt x="10071" y="154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3" name="Google Shape;743;p68"/>
          <p:cNvSpPr/>
          <p:nvPr/>
        </p:nvSpPr>
        <p:spPr>
          <a:xfrm>
            <a:off x="525106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7033"/>
                </a:moveTo>
                <a:cubicBezTo>
                  <a:pt x="8723" y="7033"/>
                  <a:pt x="7033" y="8723"/>
                  <a:pt x="7033" y="10800"/>
                </a:cubicBezTo>
                <a:cubicBezTo>
                  <a:pt x="7033" y="12877"/>
                  <a:pt x="8723" y="14567"/>
                  <a:pt x="10800" y="14567"/>
                </a:cubicBezTo>
                <a:cubicBezTo>
                  <a:pt x="12877" y="14567"/>
                  <a:pt x="14567" y="12877"/>
                  <a:pt x="14567" y="10800"/>
                </a:cubicBezTo>
                <a:cubicBezTo>
                  <a:pt x="14567" y="8723"/>
                  <a:pt x="12877" y="7033"/>
                  <a:pt x="10800" y="7033"/>
                </a:cubicBezTo>
                <a:close/>
                <a:moveTo>
                  <a:pt x="10800" y="8540"/>
                </a:moveTo>
                <a:cubicBezTo>
                  <a:pt x="12046" y="8540"/>
                  <a:pt x="13060" y="9554"/>
                  <a:pt x="13060" y="10800"/>
                </a:cubicBezTo>
                <a:cubicBezTo>
                  <a:pt x="13060" y="12046"/>
                  <a:pt x="12046" y="13060"/>
                  <a:pt x="10800" y="13060"/>
                </a:cubicBezTo>
                <a:cubicBezTo>
                  <a:pt x="9554" y="13060"/>
                  <a:pt x="8540" y="12046"/>
                  <a:pt x="8540" y="10800"/>
                </a:cubicBezTo>
                <a:cubicBezTo>
                  <a:pt x="8540" y="9554"/>
                  <a:pt x="9554" y="8540"/>
                  <a:pt x="10800" y="85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4" name="Google Shape;744;p68"/>
          <p:cNvSpPr/>
          <p:nvPr/>
        </p:nvSpPr>
        <p:spPr>
          <a:xfrm>
            <a:off x="365108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423" y="5023"/>
                </a:moveTo>
                <a:cubicBezTo>
                  <a:pt x="9936" y="5050"/>
                  <a:pt x="9465" y="5182"/>
                  <a:pt x="9010" y="5400"/>
                </a:cubicBezTo>
                <a:cubicBezTo>
                  <a:pt x="8103" y="5835"/>
                  <a:pt x="7398" y="6586"/>
                  <a:pt x="7064" y="7535"/>
                </a:cubicBezTo>
                <a:cubicBezTo>
                  <a:pt x="6926" y="7928"/>
                  <a:pt x="7142" y="8370"/>
                  <a:pt x="7535" y="8508"/>
                </a:cubicBezTo>
                <a:cubicBezTo>
                  <a:pt x="7929" y="8646"/>
                  <a:pt x="8370" y="8430"/>
                  <a:pt x="8508" y="8037"/>
                </a:cubicBezTo>
                <a:cubicBezTo>
                  <a:pt x="8708" y="7468"/>
                  <a:pt x="9094" y="7011"/>
                  <a:pt x="9638" y="6750"/>
                </a:cubicBezTo>
                <a:cubicBezTo>
                  <a:pt x="10183" y="6489"/>
                  <a:pt x="10794" y="6455"/>
                  <a:pt x="11365" y="6656"/>
                </a:cubicBezTo>
                <a:cubicBezTo>
                  <a:pt x="12270" y="6974"/>
                  <a:pt x="12905" y="7830"/>
                  <a:pt x="12903" y="8791"/>
                </a:cubicBezTo>
                <a:cubicBezTo>
                  <a:pt x="12903" y="10207"/>
                  <a:pt x="10417" y="11074"/>
                  <a:pt x="10392" y="11083"/>
                </a:cubicBezTo>
                <a:cubicBezTo>
                  <a:pt x="9998" y="11215"/>
                  <a:pt x="9789" y="11662"/>
                  <a:pt x="9921" y="12056"/>
                </a:cubicBezTo>
                <a:cubicBezTo>
                  <a:pt x="10027" y="12371"/>
                  <a:pt x="10328" y="12558"/>
                  <a:pt x="10643" y="12558"/>
                </a:cubicBezTo>
                <a:cubicBezTo>
                  <a:pt x="10722" y="12558"/>
                  <a:pt x="10784" y="12553"/>
                  <a:pt x="10863" y="12527"/>
                </a:cubicBezTo>
                <a:cubicBezTo>
                  <a:pt x="11007" y="12479"/>
                  <a:pt x="14410" y="11313"/>
                  <a:pt x="14410" y="8791"/>
                </a:cubicBezTo>
                <a:cubicBezTo>
                  <a:pt x="14413" y="7192"/>
                  <a:pt x="13375" y="5773"/>
                  <a:pt x="11867" y="5243"/>
                </a:cubicBezTo>
                <a:cubicBezTo>
                  <a:pt x="11393" y="5076"/>
                  <a:pt x="10911" y="4997"/>
                  <a:pt x="10423" y="5023"/>
                </a:cubicBezTo>
                <a:close/>
                <a:moveTo>
                  <a:pt x="10298" y="15290"/>
                </a:moveTo>
                <a:cubicBezTo>
                  <a:pt x="10143" y="15445"/>
                  <a:pt x="10047" y="15663"/>
                  <a:pt x="10047" y="15886"/>
                </a:cubicBezTo>
                <a:cubicBezTo>
                  <a:pt x="10047" y="16108"/>
                  <a:pt x="10143" y="16327"/>
                  <a:pt x="10298" y="16483"/>
                </a:cubicBezTo>
                <a:cubicBezTo>
                  <a:pt x="10453" y="16638"/>
                  <a:pt x="10642" y="16734"/>
                  <a:pt x="10863" y="16734"/>
                </a:cubicBezTo>
                <a:cubicBezTo>
                  <a:pt x="10973" y="16734"/>
                  <a:pt x="11108" y="16715"/>
                  <a:pt x="11208" y="16671"/>
                </a:cubicBezTo>
                <a:cubicBezTo>
                  <a:pt x="11307" y="16637"/>
                  <a:pt x="11382" y="16560"/>
                  <a:pt x="11459" y="16483"/>
                </a:cubicBezTo>
                <a:cubicBezTo>
                  <a:pt x="11536" y="16405"/>
                  <a:pt x="11614" y="16331"/>
                  <a:pt x="11648" y="16231"/>
                </a:cubicBezTo>
                <a:cubicBezTo>
                  <a:pt x="11692" y="16120"/>
                  <a:pt x="11710" y="15997"/>
                  <a:pt x="11710" y="15886"/>
                </a:cubicBezTo>
                <a:cubicBezTo>
                  <a:pt x="11710" y="15663"/>
                  <a:pt x="11614" y="15445"/>
                  <a:pt x="11459" y="15290"/>
                </a:cubicBezTo>
                <a:cubicBezTo>
                  <a:pt x="11150" y="14978"/>
                  <a:pt x="10607" y="14978"/>
                  <a:pt x="10298" y="1529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5" name="Google Shape;745;p68"/>
          <p:cNvSpPr/>
          <p:nvPr/>
        </p:nvSpPr>
        <p:spPr>
          <a:xfrm>
            <a:off x="3917752"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98" y="6248"/>
                </a:moveTo>
                <a:cubicBezTo>
                  <a:pt x="10143" y="6404"/>
                  <a:pt x="10047" y="6621"/>
                  <a:pt x="10047" y="6844"/>
                </a:cubicBezTo>
                <a:cubicBezTo>
                  <a:pt x="10047" y="6955"/>
                  <a:pt x="10065" y="7089"/>
                  <a:pt x="10109" y="7190"/>
                </a:cubicBezTo>
                <a:cubicBezTo>
                  <a:pt x="10153" y="7289"/>
                  <a:pt x="10220" y="7363"/>
                  <a:pt x="10298" y="7441"/>
                </a:cubicBezTo>
                <a:cubicBezTo>
                  <a:pt x="10453" y="7597"/>
                  <a:pt x="10642" y="7692"/>
                  <a:pt x="10863" y="7692"/>
                </a:cubicBezTo>
                <a:cubicBezTo>
                  <a:pt x="11083" y="7692"/>
                  <a:pt x="11304" y="7597"/>
                  <a:pt x="11459" y="7441"/>
                </a:cubicBezTo>
                <a:cubicBezTo>
                  <a:pt x="11614" y="7285"/>
                  <a:pt x="11710" y="7066"/>
                  <a:pt x="11710" y="6844"/>
                </a:cubicBezTo>
                <a:cubicBezTo>
                  <a:pt x="11710" y="6733"/>
                  <a:pt x="11692" y="6642"/>
                  <a:pt x="11648" y="6530"/>
                </a:cubicBezTo>
                <a:cubicBezTo>
                  <a:pt x="11603" y="6430"/>
                  <a:pt x="11537" y="6326"/>
                  <a:pt x="11459" y="6248"/>
                </a:cubicBezTo>
                <a:cubicBezTo>
                  <a:pt x="11150" y="5936"/>
                  <a:pt x="10607" y="5936"/>
                  <a:pt x="10298" y="6248"/>
                </a:cubicBezTo>
                <a:close/>
                <a:moveTo>
                  <a:pt x="10800" y="10047"/>
                </a:moveTo>
                <a:cubicBezTo>
                  <a:pt x="10384" y="10047"/>
                  <a:pt x="10047" y="10384"/>
                  <a:pt x="10047" y="10800"/>
                </a:cubicBezTo>
                <a:lnTo>
                  <a:pt x="10047" y="14819"/>
                </a:lnTo>
                <a:cubicBezTo>
                  <a:pt x="10047" y="15235"/>
                  <a:pt x="10384" y="15572"/>
                  <a:pt x="10800" y="15572"/>
                </a:cubicBezTo>
                <a:cubicBezTo>
                  <a:pt x="11216" y="15572"/>
                  <a:pt x="11553" y="15235"/>
                  <a:pt x="11553" y="14819"/>
                </a:cubicBezTo>
                <a:lnTo>
                  <a:pt x="11553" y="10800"/>
                </a:lnTo>
                <a:cubicBezTo>
                  <a:pt x="11553" y="10384"/>
                  <a:pt x="11216" y="10047"/>
                  <a:pt x="10800" y="1004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6" name="Google Shape;746;p68"/>
          <p:cNvSpPr/>
          <p:nvPr/>
        </p:nvSpPr>
        <p:spPr>
          <a:xfrm>
            <a:off x="5517734"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7061" y="4019"/>
                  <a:pt x="4019" y="7061"/>
                  <a:pt x="4019" y="10800"/>
                </a:cubicBezTo>
                <a:cubicBezTo>
                  <a:pt x="4019" y="14539"/>
                  <a:pt x="7061" y="17581"/>
                  <a:pt x="10800" y="17581"/>
                </a:cubicBezTo>
                <a:cubicBezTo>
                  <a:pt x="14539" y="17581"/>
                  <a:pt x="17581" y="14539"/>
                  <a:pt x="17581" y="10800"/>
                </a:cubicBezTo>
                <a:cubicBezTo>
                  <a:pt x="17581" y="7061"/>
                  <a:pt x="14539" y="4019"/>
                  <a:pt x="10800" y="4019"/>
                </a:cubicBezTo>
                <a:close/>
                <a:moveTo>
                  <a:pt x="10800" y="5526"/>
                </a:moveTo>
                <a:cubicBezTo>
                  <a:pt x="13708" y="5526"/>
                  <a:pt x="16074" y="7892"/>
                  <a:pt x="16074" y="10800"/>
                </a:cubicBezTo>
                <a:cubicBezTo>
                  <a:pt x="16074" y="13708"/>
                  <a:pt x="13708" y="16074"/>
                  <a:pt x="10800" y="16074"/>
                </a:cubicBezTo>
                <a:cubicBezTo>
                  <a:pt x="7892" y="16074"/>
                  <a:pt x="5526" y="13708"/>
                  <a:pt x="5526" y="10800"/>
                </a:cubicBezTo>
                <a:cubicBezTo>
                  <a:pt x="5526" y="7892"/>
                  <a:pt x="7892" y="5526"/>
                  <a:pt x="10800" y="5526"/>
                </a:cubicBezTo>
                <a:close/>
                <a:moveTo>
                  <a:pt x="10800" y="8037"/>
                </a:moveTo>
                <a:cubicBezTo>
                  <a:pt x="9276" y="8037"/>
                  <a:pt x="8037" y="9276"/>
                  <a:pt x="8037" y="10800"/>
                </a:cubicBezTo>
                <a:cubicBezTo>
                  <a:pt x="8037" y="12324"/>
                  <a:pt x="9276" y="13563"/>
                  <a:pt x="10800" y="13563"/>
                </a:cubicBezTo>
                <a:cubicBezTo>
                  <a:pt x="12324" y="13563"/>
                  <a:pt x="13563" y="12324"/>
                  <a:pt x="13563" y="10800"/>
                </a:cubicBezTo>
                <a:cubicBezTo>
                  <a:pt x="13563" y="9276"/>
                  <a:pt x="12324" y="8037"/>
                  <a:pt x="10800" y="8037"/>
                </a:cubicBezTo>
                <a:close/>
                <a:moveTo>
                  <a:pt x="10800" y="9544"/>
                </a:moveTo>
                <a:cubicBezTo>
                  <a:pt x="11493" y="9544"/>
                  <a:pt x="12056" y="10107"/>
                  <a:pt x="12056" y="10800"/>
                </a:cubicBezTo>
                <a:cubicBezTo>
                  <a:pt x="12056" y="11493"/>
                  <a:pt x="11493" y="12056"/>
                  <a:pt x="10800" y="12056"/>
                </a:cubicBezTo>
                <a:cubicBezTo>
                  <a:pt x="10107" y="12056"/>
                  <a:pt x="9544" y="11493"/>
                  <a:pt x="9544" y="10800"/>
                </a:cubicBezTo>
                <a:cubicBezTo>
                  <a:pt x="9544" y="10107"/>
                  <a:pt x="10107" y="9544"/>
                  <a:pt x="10800" y="954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7" name="Google Shape;747;p68"/>
          <p:cNvSpPr/>
          <p:nvPr/>
        </p:nvSpPr>
        <p:spPr>
          <a:xfrm>
            <a:off x="98707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20358" y="6888"/>
                </a:moveTo>
                <a:lnTo>
                  <a:pt x="17180" y="10731"/>
                </a:lnTo>
                <a:lnTo>
                  <a:pt x="15834" y="9104"/>
                </a:lnTo>
                <a:cubicBezTo>
                  <a:pt x="15566" y="8779"/>
                  <a:pt x="15129" y="8779"/>
                  <a:pt x="14861" y="9104"/>
                </a:cubicBezTo>
                <a:cubicBezTo>
                  <a:pt x="14592" y="9428"/>
                  <a:pt x="14592" y="9956"/>
                  <a:pt x="14861" y="10281"/>
                </a:cubicBezTo>
                <a:lnTo>
                  <a:pt x="16693" y="12496"/>
                </a:lnTo>
                <a:cubicBezTo>
                  <a:pt x="16827" y="12658"/>
                  <a:pt x="17004" y="12738"/>
                  <a:pt x="17180" y="12738"/>
                </a:cubicBezTo>
                <a:cubicBezTo>
                  <a:pt x="17356" y="12738"/>
                  <a:pt x="17532" y="12658"/>
                  <a:pt x="17667" y="12496"/>
                </a:cubicBezTo>
                <a:lnTo>
                  <a:pt x="21332" y="8065"/>
                </a:lnTo>
                <a:cubicBezTo>
                  <a:pt x="21600" y="7741"/>
                  <a:pt x="21600" y="7213"/>
                  <a:pt x="21332" y="6888"/>
                </a:cubicBezTo>
                <a:cubicBezTo>
                  <a:pt x="21063" y="6564"/>
                  <a:pt x="20626" y="6564"/>
                  <a:pt x="20358" y="6888"/>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8" name="Google Shape;748;p68"/>
          <p:cNvSpPr/>
          <p:nvPr/>
        </p:nvSpPr>
        <p:spPr>
          <a:xfrm>
            <a:off x="1520400"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5396" y="8862"/>
                </a:moveTo>
                <a:cubicBezTo>
                  <a:pt x="15015" y="8862"/>
                  <a:pt x="14706" y="9234"/>
                  <a:pt x="14706" y="9692"/>
                </a:cubicBezTo>
                <a:cubicBezTo>
                  <a:pt x="14706" y="10151"/>
                  <a:pt x="15015" y="10523"/>
                  <a:pt x="15396" y="10523"/>
                </a:cubicBezTo>
                <a:lnTo>
                  <a:pt x="20911" y="10523"/>
                </a:lnTo>
                <a:cubicBezTo>
                  <a:pt x="21291" y="10523"/>
                  <a:pt x="21600" y="10151"/>
                  <a:pt x="21600" y="9692"/>
                </a:cubicBezTo>
                <a:cubicBezTo>
                  <a:pt x="21600" y="9234"/>
                  <a:pt x="21291" y="8862"/>
                  <a:pt x="20911" y="8862"/>
                </a:cubicBezTo>
                <a:lnTo>
                  <a:pt x="15396" y="8862"/>
                </a:ln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49" name="Google Shape;749;p68"/>
          <p:cNvSpPr/>
          <p:nvPr/>
        </p:nvSpPr>
        <p:spPr>
          <a:xfrm>
            <a:off x="1253736"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8153" y="5538"/>
                </a:moveTo>
                <a:cubicBezTo>
                  <a:pt x="17773" y="5538"/>
                  <a:pt x="17464" y="5911"/>
                  <a:pt x="17464" y="6369"/>
                </a:cubicBezTo>
                <a:lnTo>
                  <a:pt x="17464" y="8862"/>
                </a:lnTo>
                <a:lnTo>
                  <a:pt x="15396" y="8862"/>
                </a:lnTo>
                <a:cubicBezTo>
                  <a:pt x="15015" y="8862"/>
                  <a:pt x="14706" y="9234"/>
                  <a:pt x="14706" y="9692"/>
                </a:cubicBezTo>
                <a:cubicBezTo>
                  <a:pt x="14706" y="10151"/>
                  <a:pt x="15015" y="10523"/>
                  <a:pt x="15396" y="10523"/>
                </a:cubicBezTo>
                <a:lnTo>
                  <a:pt x="17464" y="10523"/>
                </a:lnTo>
                <a:lnTo>
                  <a:pt x="17464" y="13015"/>
                </a:lnTo>
                <a:cubicBezTo>
                  <a:pt x="17464" y="13474"/>
                  <a:pt x="17773" y="13846"/>
                  <a:pt x="18153" y="13846"/>
                </a:cubicBezTo>
                <a:cubicBezTo>
                  <a:pt x="18534" y="13846"/>
                  <a:pt x="18843" y="13474"/>
                  <a:pt x="18843" y="13015"/>
                </a:cubicBezTo>
                <a:lnTo>
                  <a:pt x="18843" y="10523"/>
                </a:lnTo>
                <a:lnTo>
                  <a:pt x="20911" y="10523"/>
                </a:lnTo>
                <a:cubicBezTo>
                  <a:pt x="21291" y="10523"/>
                  <a:pt x="21600" y="10151"/>
                  <a:pt x="21600" y="9692"/>
                </a:cubicBezTo>
                <a:cubicBezTo>
                  <a:pt x="21600" y="9234"/>
                  <a:pt x="21291" y="8862"/>
                  <a:pt x="20911" y="8862"/>
                </a:cubicBezTo>
                <a:lnTo>
                  <a:pt x="18843" y="8862"/>
                </a:lnTo>
                <a:lnTo>
                  <a:pt x="18843" y="6369"/>
                </a:lnTo>
                <a:cubicBezTo>
                  <a:pt x="18843" y="5911"/>
                  <a:pt x="18534" y="5538"/>
                  <a:pt x="18153" y="5538"/>
                </a:cubicBez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0" name="Google Shape;750;p68"/>
          <p:cNvSpPr/>
          <p:nvPr/>
        </p:nvSpPr>
        <p:spPr>
          <a:xfrm>
            <a:off x="178706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15777" y="5781"/>
                </a:moveTo>
                <a:cubicBezTo>
                  <a:pt x="15508" y="6105"/>
                  <a:pt x="15508" y="6633"/>
                  <a:pt x="15777" y="6958"/>
                </a:cubicBezTo>
                <a:lnTo>
                  <a:pt x="17581" y="9138"/>
                </a:lnTo>
                <a:lnTo>
                  <a:pt x="15777" y="11319"/>
                </a:lnTo>
                <a:cubicBezTo>
                  <a:pt x="15508" y="11644"/>
                  <a:pt x="15508" y="12172"/>
                  <a:pt x="15777" y="12496"/>
                </a:cubicBezTo>
                <a:cubicBezTo>
                  <a:pt x="15911" y="12658"/>
                  <a:pt x="16088" y="12738"/>
                  <a:pt x="16264" y="12738"/>
                </a:cubicBezTo>
                <a:cubicBezTo>
                  <a:pt x="16439" y="12738"/>
                  <a:pt x="16616" y="12658"/>
                  <a:pt x="16750" y="12496"/>
                </a:cubicBezTo>
                <a:lnTo>
                  <a:pt x="18554" y="10315"/>
                </a:lnTo>
                <a:lnTo>
                  <a:pt x="20358" y="12496"/>
                </a:lnTo>
                <a:cubicBezTo>
                  <a:pt x="20492" y="12658"/>
                  <a:pt x="20669" y="12738"/>
                  <a:pt x="20845" y="12738"/>
                </a:cubicBezTo>
                <a:cubicBezTo>
                  <a:pt x="21021" y="12738"/>
                  <a:pt x="21197" y="12658"/>
                  <a:pt x="21332" y="12496"/>
                </a:cubicBezTo>
                <a:cubicBezTo>
                  <a:pt x="21600" y="12172"/>
                  <a:pt x="21600" y="11644"/>
                  <a:pt x="21332" y="11319"/>
                </a:cubicBezTo>
                <a:lnTo>
                  <a:pt x="19528" y="9138"/>
                </a:lnTo>
                <a:lnTo>
                  <a:pt x="21332" y="6958"/>
                </a:lnTo>
                <a:cubicBezTo>
                  <a:pt x="21600" y="6633"/>
                  <a:pt x="21600" y="6105"/>
                  <a:pt x="21332" y="5781"/>
                </a:cubicBezTo>
                <a:cubicBezTo>
                  <a:pt x="21063" y="5456"/>
                  <a:pt x="20626" y="5456"/>
                  <a:pt x="20358" y="5781"/>
                </a:cubicBezTo>
                <a:lnTo>
                  <a:pt x="18554" y="7962"/>
                </a:lnTo>
                <a:lnTo>
                  <a:pt x="16750" y="5781"/>
                </a:lnTo>
                <a:cubicBezTo>
                  <a:pt x="16482" y="5456"/>
                  <a:pt x="16045" y="5456"/>
                  <a:pt x="15777" y="5781"/>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1" name="Google Shape;751;p68"/>
          <p:cNvSpPr/>
          <p:nvPr/>
        </p:nvSpPr>
        <p:spPr>
          <a:xfrm>
            <a:off x="474460" y="3094594"/>
            <a:ext cx="120852" cy="134622"/>
          </a:xfrm>
          <a:custGeom>
            <a:rect b="b" l="l" r="r" t="t"/>
            <a:pathLst>
              <a:path extrusionOk="0" h="21600" w="21600">
                <a:moveTo>
                  <a:pt x="10800" y="0"/>
                </a:moveTo>
                <a:cubicBezTo>
                  <a:pt x="7567" y="0"/>
                  <a:pt x="4937" y="2360"/>
                  <a:pt x="4937" y="5262"/>
                </a:cubicBezTo>
                <a:cubicBezTo>
                  <a:pt x="4937" y="8163"/>
                  <a:pt x="7567" y="10523"/>
                  <a:pt x="10800" y="10523"/>
                </a:cubicBezTo>
                <a:cubicBezTo>
                  <a:pt x="14033" y="10523"/>
                  <a:pt x="16663" y="8163"/>
                  <a:pt x="16663" y="5262"/>
                </a:cubicBezTo>
                <a:cubicBezTo>
                  <a:pt x="16663" y="2360"/>
                  <a:pt x="14033" y="0"/>
                  <a:pt x="10800" y="0"/>
                </a:cubicBezTo>
                <a:close/>
                <a:moveTo>
                  <a:pt x="10800" y="1662"/>
                </a:moveTo>
                <a:cubicBezTo>
                  <a:pt x="13012" y="1662"/>
                  <a:pt x="14811" y="3277"/>
                  <a:pt x="14811" y="5262"/>
                </a:cubicBezTo>
                <a:cubicBezTo>
                  <a:pt x="14811" y="7247"/>
                  <a:pt x="13012" y="8862"/>
                  <a:pt x="10800" y="8862"/>
                </a:cubicBezTo>
                <a:cubicBezTo>
                  <a:pt x="8588" y="8862"/>
                  <a:pt x="6789" y="7247"/>
                  <a:pt x="6789" y="5262"/>
                </a:cubicBezTo>
                <a:cubicBezTo>
                  <a:pt x="6789" y="3277"/>
                  <a:pt x="8588" y="1662"/>
                  <a:pt x="10800" y="1662"/>
                </a:cubicBezTo>
                <a:close/>
                <a:moveTo>
                  <a:pt x="5863" y="13292"/>
                </a:moveTo>
                <a:cubicBezTo>
                  <a:pt x="2630" y="13292"/>
                  <a:pt x="0" y="15653"/>
                  <a:pt x="0" y="18554"/>
                </a:cubicBezTo>
                <a:lnTo>
                  <a:pt x="0" y="20769"/>
                </a:lnTo>
                <a:cubicBezTo>
                  <a:pt x="0" y="21228"/>
                  <a:pt x="415" y="21600"/>
                  <a:pt x="926" y="21600"/>
                </a:cubicBezTo>
                <a:cubicBezTo>
                  <a:pt x="1437" y="21600"/>
                  <a:pt x="1851" y="21228"/>
                  <a:pt x="1851" y="20769"/>
                </a:cubicBezTo>
                <a:lnTo>
                  <a:pt x="1851" y="18554"/>
                </a:lnTo>
                <a:cubicBezTo>
                  <a:pt x="1851" y="16569"/>
                  <a:pt x="3651" y="14954"/>
                  <a:pt x="5863" y="14954"/>
                </a:cubicBezTo>
                <a:lnTo>
                  <a:pt x="15737" y="14954"/>
                </a:lnTo>
                <a:cubicBezTo>
                  <a:pt x="17949" y="14954"/>
                  <a:pt x="19749" y="16569"/>
                  <a:pt x="19749" y="18554"/>
                </a:cubicBezTo>
                <a:lnTo>
                  <a:pt x="19749" y="20769"/>
                </a:lnTo>
                <a:cubicBezTo>
                  <a:pt x="19749" y="21228"/>
                  <a:pt x="20163" y="21600"/>
                  <a:pt x="20674" y="21600"/>
                </a:cubicBezTo>
                <a:cubicBezTo>
                  <a:pt x="21185" y="21600"/>
                  <a:pt x="21600" y="21228"/>
                  <a:pt x="21600" y="20769"/>
                </a:cubicBezTo>
                <a:lnTo>
                  <a:pt x="21600" y="18554"/>
                </a:lnTo>
                <a:cubicBezTo>
                  <a:pt x="21600" y="15653"/>
                  <a:pt x="18970" y="13292"/>
                  <a:pt x="15737" y="13292"/>
                </a:cubicBezTo>
                <a:lnTo>
                  <a:pt x="5863" y="1329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2" name="Google Shape;752;p68"/>
          <p:cNvSpPr/>
          <p:nvPr/>
        </p:nvSpPr>
        <p:spPr>
          <a:xfrm>
            <a:off x="720409" y="3094594"/>
            <a:ext cx="162270" cy="134649"/>
          </a:xfrm>
          <a:custGeom>
            <a:rect b="b" l="l" r="r" t="t"/>
            <a:pathLst>
              <a:path extrusionOk="0" h="21518" w="21600">
                <a:moveTo>
                  <a:pt x="8043" y="0"/>
                </a:moveTo>
                <a:cubicBezTo>
                  <a:pt x="5635" y="0"/>
                  <a:pt x="3677" y="2352"/>
                  <a:pt x="3677" y="5242"/>
                </a:cubicBezTo>
                <a:cubicBezTo>
                  <a:pt x="3677" y="8132"/>
                  <a:pt x="5635" y="10483"/>
                  <a:pt x="8043" y="10483"/>
                </a:cubicBezTo>
                <a:cubicBezTo>
                  <a:pt x="10450" y="10483"/>
                  <a:pt x="12409" y="8132"/>
                  <a:pt x="12409" y="5242"/>
                </a:cubicBezTo>
                <a:cubicBezTo>
                  <a:pt x="12409" y="2352"/>
                  <a:pt x="10450" y="0"/>
                  <a:pt x="8043" y="0"/>
                </a:cubicBezTo>
                <a:close/>
                <a:moveTo>
                  <a:pt x="14649" y="35"/>
                </a:moveTo>
                <a:cubicBezTo>
                  <a:pt x="14277" y="-82"/>
                  <a:pt x="13911" y="178"/>
                  <a:pt x="13816" y="621"/>
                </a:cubicBezTo>
                <a:cubicBezTo>
                  <a:pt x="13722" y="1064"/>
                  <a:pt x="13935" y="1508"/>
                  <a:pt x="14304" y="1621"/>
                </a:cubicBezTo>
                <a:cubicBezTo>
                  <a:pt x="15900" y="2111"/>
                  <a:pt x="16867" y="4085"/>
                  <a:pt x="16459" y="6001"/>
                </a:cubicBezTo>
                <a:cubicBezTo>
                  <a:pt x="16188" y="7270"/>
                  <a:pt x="15362" y="8262"/>
                  <a:pt x="14304" y="8587"/>
                </a:cubicBezTo>
                <a:cubicBezTo>
                  <a:pt x="13935" y="8700"/>
                  <a:pt x="13722" y="9144"/>
                  <a:pt x="13816" y="9587"/>
                </a:cubicBezTo>
                <a:cubicBezTo>
                  <a:pt x="13896" y="9961"/>
                  <a:pt x="14169" y="10207"/>
                  <a:pt x="14477" y="10207"/>
                </a:cubicBezTo>
                <a:cubicBezTo>
                  <a:pt x="14533" y="10207"/>
                  <a:pt x="14591" y="10191"/>
                  <a:pt x="14649" y="10173"/>
                </a:cubicBezTo>
                <a:cubicBezTo>
                  <a:pt x="16194" y="9698"/>
                  <a:pt x="17413" y="8269"/>
                  <a:pt x="17809" y="6414"/>
                </a:cubicBezTo>
                <a:cubicBezTo>
                  <a:pt x="18405" y="3614"/>
                  <a:pt x="16981" y="751"/>
                  <a:pt x="14649" y="35"/>
                </a:cubicBezTo>
                <a:close/>
                <a:moveTo>
                  <a:pt x="8043" y="1656"/>
                </a:moveTo>
                <a:cubicBezTo>
                  <a:pt x="9690" y="1656"/>
                  <a:pt x="11030" y="3264"/>
                  <a:pt x="11030" y="5242"/>
                </a:cubicBezTo>
                <a:cubicBezTo>
                  <a:pt x="11030" y="7219"/>
                  <a:pt x="9690" y="8828"/>
                  <a:pt x="8043" y="8828"/>
                </a:cubicBezTo>
                <a:cubicBezTo>
                  <a:pt x="6395" y="8828"/>
                  <a:pt x="5055" y="7219"/>
                  <a:pt x="5055" y="5242"/>
                </a:cubicBezTo>
                <a:cubicBezTo>
                  <a:pt x="5055" y="3264"/>
                  <a:pt x="6395" y="1656"/>
                  <a:pt x="8043" y="1656"/>
                </a:cubicBezTo>
                <a:close/>
                <a:moveTo>
                  <a:pt x="4366" y="13242"/>
                </a:moveTo>
                <a:cubicBezTo>
                  <a:pt x="1959" y="13242"/>
                  <a:pt x="0" y="15593"/>
                  <a:pt x="0" y="18483"/>
                </a:cubicBezTo>
                <a:lnTo>
                  <a:pt x="0" y="20690"/>
                </a:lnTo>
                <a:cubicBezTo>
                  <a:pt x="0" y="21147"/>
                  <a:pt x="309" y="21518"/>
                  <a:pt x="689" y="21518"/>
                </a:cubicBezTo>
                <a:cubicBezTo>
                  <a:pt x="1070" y="21518"/>
                  <a:pt x="1379" y="21147"/>
                  <a:pt x="1379" y="20690"/>
                </a:cubicBezTo>
                <a:lnTo>
                  <a:pt x="1379" y="18483"/>
                </a:lnTo>
                <a:cubicBezTo>
                  <a:pt x="1379" y="16506"/>
                  <a:pt x="2719" y="14897"/>
                  <a:pt x="4366" y="14897"/>
                </a:cubicBezTo>
                <a:cubicBezTo>
                  <a:pt x="4366" y="14897"/>
                  <a:pt x="11719" y="14897"/>
                  <a:pt x="11719" y="14897"/>
                </a:cubicBezTo>
                <a:cubicBezTo>
                  <a:pt x="13366" y="14897"/>
                  <a:pt x="14706" y="16506"/>
                  <a:pt x="14706" y="18483"/>
                </a:cubicBezTo>
                <a:lnTo>
                  <a:pt x="14706" y="20690"/>
                </a:lnTo>
                <a:cubicBezTo>
                  <a:pt x="14706" y="21147"/>
                  <a:pt x="15015" y="21518"/>
                  <a:pt x="15396" y="21518"/>
                </a:cubicBezTo>
                <a:cubicBezTo>
                  <a:pt x="15776" y="21518"/>
                  <a:pt x="16085" y="21147"/>
                  <a:pt x="16085" y="20690"/>
                </a:cubicBezTo>
                <a:lnTo>
                  <a:pt x="16085" y="18483"/>
                </a:lnTo>
                <a:cubicBezTo>
                  <a:pt x="16085" y="15593"/>
                  <a:pt x="14127" y="13242"/>
                  <a:pt x="11719" y="13242"/>
                </a:cubicBezTo>
                <a:lnTo>
                  <a:pt x="4366" y="13242"/>
                </a:lnTo>
                <a:close/>
                <a:moveTo>
                  <a:pt x="18326" y="13276"/>
                </a:moveTo>
                <a:cubicBezTo>
                  <a:pt x="17955" y="13164"/>
                  <a:pt x="17588" y="13420"/>
                  <a:pt x="17493" y="13863"/>
                </a:cubicBezTo>
                <a:cubicBezTo>
                  <a:pt x="17397" y="14305"/>
                  <a:pt x="17612" y="14749"/>
                  <a:pt x="17981" y="14863"/>
                </a:cubicBezTo>
                <a:cubicBezTo>
                  <a:pt x="19299" y="15272"/>
                  <a:pt x="20220" y="16712"/>
                  <a:pt x="20221" y="18346"/>
                </a:cubicBezTo>
                <a:lnTo>
                  <a:pt x="20221" y="20552"/>
                </a:lnTo>
                <a:cubicBezTo>
                  <a:pt x="20221" y="21009"/>
                  <a:pt x="20530" y="21380"/>
                  <a:pt x="20911" y="21380"/>
                </a:cubicBezTo>
                <a:cubicBezTo>
                  <a:pt x="21291" y="21380"/>
                  <a:pt x="21600" y="21009"/>
                  <a:pt x="21600" y="20552"/>
                </a:cubicBezTo>
                <a:lnTo>
                  <a:pt x="21600" y="18346"/>
                </a:lnTo>
                <a:cubicBezTo>
                  <a:pt x="21598" y="15957"/>
                  <a:pt x="20252" y="13874"/>
                  <a:pt x="18326" y="1327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3" name="Google Shape;753;p68"/>
          <p:cNvSpPr/>
          <p:nvPr/>
        </p:nvSpPr>
        <p:spPr>
          <a:xfrm>
            <a:off x="2860622" y="2021035"/>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5070" y="6059"/>
                </a:moveTo>
                <a:lnTo>
                  <a:pt x="8665" y="8194"/>
                </a:lnTo>
                <a:cubicBezTo>
                  <a:pt x="8440" y="8269"/>
                  <a:pt x="8269" y="8440"/>
                  <a:pt x="8194" y="8665"/>
                </a:cubicBezTo>
                <a:lnTo>
                  <a:pt x="6059" y="15070"/>
                </a:lnTo>
                <a:cubicBezTo>
                  <a:pt x="5969" y="15341"/>
                  <a:pt x="6046" y="15622"/>
                  <a:pt x="6248" y="15823"/>
                </a:cubicBezTo>
                <a:cubicBezTo>
                  <a:pt x="6391" y="15967"/>
                  <a:pt x="6585" y="16043"/>
                  <a:pt x="6781" y="16043"/>
                </a:cubicBezTo>
                <a:cubicBezTo>
                  <a:pt x="6861" y="16043"/>
                  <a:pt x="6955" y="16038"/>
                  <a:pt x="7033" y="16012"/>
                </a:cubicBezTo>
                <a:lnTo>
                  <a:pt x="13406" y="13877"/>
                </a:lnTo>
                <a:cubicBezTo>
                  <a:pt x="13630" y="13802"/>
                  <a:pt x="13802" y="13630"/>
                  <a:pt x="13877" y="13406"/>
                </a:cubicBezTo>
                <a:lnTo>
                  <a:pt x="16012" y="7033"/>
                </a:lnTo>
                <a:cubicBezTo>
                  <a:pt x="16102" y="6762"/>
                  <a:pt x="16025" y="6449"/>
                  <a:pt x="15823" y="6248"/>
                </a:cubicBezTo>
                <a:cubicBezTo>
                  <a:pt x="15621" y="6046"/>
                  <a:pt x="15339" y="5969"/>
                  <a:pt x="15070" y="6059"/>
                </a:cubicBezTo>
                <a:close/>
                <a:moveTo>
                  <a:pt x="14097" y="7974"/>
                </a:moveTo>
                <a:cubicBezTo>
                  <a:pt x="14097" y="7974"/>
                  <a:pt x="12590" y="12590"/>
                  <a:pt x="12590" y="12590"/>
                </a:cubicBezTo>
                <a:lnTo>
                  <a:pt x="7974" y="14097"/>
                </a:lnTo>
                <a:lnTo>
                  <a:pt x="9513" y="9513"/>
                </a:lnTo>
                <a:lnTo>
                  <a:pt x="14097" y="7974"/>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4" name="Google Shape;754;p68"/>
          <p:cNvSpPr/>
          <p:nvPr/>
        </p:nvSpPr>
        <p:spPr>
          <a:xfrm>
            <a:off x="5257975" y="3361258"/>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2115"/>
                  <a:pt x="19938" y="12115"/>
                </a:cubicBezTo>
                <a:lnTo>
                  <a:pt x="15819" y="7996"/>
                </a:lnTo>
                <a:cubicBezTo>
                  <a:pt x="15495" y="7672"/>
                  <a:pt x="14967" y="7672"/>
                  <a:pt x="14642" y="7996"/>
                </a:cubicBezTo>
                <a:lnTo>
                  <a:pt x="2769" y="19869"/>
                </a:lnTo>
                <a:cubicBezTo>
                  <a:pt x="2147" y="19733"/>
                  <a:pt x="1662" y="19216"/>
                  <a:pt x="1662" y="18554"/>
                </a:cubicBezTo>
                <a:lnTo>
                  <a:pt x="1662" y="3046"/>
                </a:lnTo>
                <a:cubicBezTo>
                  <a:pt x="1662" y="2282"/>
                  <a:pt x="2282" y="1662"/>
                  <a:pt x="3046" y="1662"/>
                </a:cubicBezTo>
                <a:close/>
                <a:moveTo>
                  <a:pt x="6923" y="4431"/>
                </a:moveTo>
                <a:cubicBezTo>
                  <a:pt x="5549" y="4431"/>
                  <a:pt x="4431" y="5549"/>
                  <a:pt x="4431" y="6923"/>
                </a:cubicBezTo>
                <a:cubicBezTo>
                  <a:pt x="4431" y="8297"/>
                  <a:pt x="5549" y="9415"/>
                  <a:pt x="6923" y="9415"/>
                </a:cubicBezTo>
                <a:cubicBezTo>
                  <a:pt x="8297" y="9415"/>
                  <a:pt x="9415" y="8297"/>
                  <a:pt x="9415" y="6923"/>
                </a:cubicBezTo>
                <a:cubicBezTo>
                  <a:pt x="9415" y="5549"/>
                  <a:pt x="8297" y="4431"/>
                  <a:pt x="6923" y="4431"/>
                </a:cubicBezTo>
                <a:close/>
                <a:moveTo>
                  <a:pt x="6923" y="6092"/>
                </a:moveTo>
                <a:cubicBezTo>
                  <a:pt x="7381" y="6092"/>
                  <a:pt x="7754" y="6465"/>
                  <a:pt x="7754" y="6923"/>
                </a:cubicBezTo>
                <a:cubicBezTo>
                  <a:pt x="7754" y="7381"/>
                  <a:pt x="7381" y="7754"/>
                  <a:pt x="6923" y="7754"/>
                </a:cubicBezTo>
                <a:cubicBezTo>
                  <a:pt x="6466" y="7754"/>
                  <a:pt x="6092" y="7381"/>
                  <a:pt x="6092" y="6923"/>
                </a:cubicBezTo>
                <a:cubicBezTo>
                  <a:pt x="6092" y="6465"/>
                  <a:pt x="6466" y="6092"/>
                  <a:pt x="6923" y="6092"/>
                </a:cubicBezTo>
                <a:close/>
                <a:moveTo>
                  <a:pt x="15231" y="9762"/>
                </a:moveTo>
                <a:lnTo>
                  <a:pt x="19938" y="14469"/>
                </a:lnTo>
                <a:cubicBezTo>
                  <a:pt x="19938" y="14469"/>
                  <a:pt x="19938" y="18554"/>
                  <a:pt x="19938" y="18554"/>
                </a:cubicBezTo>
                <a:cubicBezTo>
                  <a:pt x="19938" y="19318"/>
                  <a:pt x="19318" y="19938"/>
                  <a:pt x="18554" y="19938"/>
                </a:cubicBezTo>
                <a:lnTo>
                  <a:pt x="5054" y="19938"/>
                </a:lnTo>
                <a:lnTo>
                  <a:pt x="15231" y="9762"/>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5" name="Google Shape;755;p68"/>
          <p:cNvSpPr/>
          <p:nvPr/>
        </p:nvSpPr>
        <p:spPr>
          <a:xfrm>
            <a:off x="2600863" y="2014130"/>
            <a:ext cx="134622" cy="162270"/>
          </a:xfrm>
          <a:custGeom>
            <a:rect b="b" l="l" r="r" t="t"/>
            <a:pathLst>
              <a:path extrusionOk="0" h="21600" w="21600">
                <a:moveTo>
                  <a:pt x="10800" y="0"/>
                </a:moveTo>
                <a:cubicBezTo>
                  <a:pt x="4845" y="0"/>
                  <a:pt x="0" y="4020"/>
                  <a:pt x="0" y="8962"/>
                </a:cubicBezTo>
                <a:cubicBezTo>
                  <a:pt x="0" y="15687"/>
                  <a:pt x="9928" y="21252"/>
                  <a:pt x="10350" y="21485"/>
                </a:cubicBezTo>
                <a:cubicBezTo>
                  <a:pt x="10490" y="21562"/>
                  <a:pt x="10639" y="21600"/>
                  <a:pt x="10800" y="21600"/>
                </a:cubicBezTo>
                <a:cubicBezTo>
                  <a:pt x="10961" y="21600"/>
                  <a:pt x="11110" y="21562"/>
                  <a:pt x="11250" y="21485"/>
                </a:cubicBezTo>
                <a:cubicBezTo>
                  <a:pt x="11672" y="21252"/>
                  <a:pt x="21600" y="15687"/>
                  <a:pt x="21600" y="8962"/>
                </a:cubicBezTo>
                <a:cubicBezTo>
                  <a:pt x="21600" y="4020"/>
                  <a:pt x="16755" y="0"/>
                  <a:pt x="10800" y="0"/>
                </a:cubicBezTo>
                <a:close/>
                <a:moveTo>
                  <a:pt x="10800" y="1379"/>
                </a:moveTo>
                <a:cubicBezTo>
                  <a:pt x="15839" y="1379"/>
                  <a:pt x="19938" y="4781"/>
                  <a:pt x="19938" y="8962"/>
                </a:cubicBezTo>
                <a:cubicBezTo>
                  <a:pt x="19938" y="14180"/>
                  <a:pt x="12716" y="18917"/>
                  <a:pt x="10800" y="20078"/>
                </a:cubicBezTo>
                <a:cubicBezTo>
                  <a:pt x="8884" y="18917"/>
                  <a:pt x="1662" y="14180"/>
                  <a:pt x="1662" y="8962"/>
                </a:cubicBezTo>
                <a:cubicBezTo>
                  <a:pt x="1662" y="4781"/>
                  <a:pt x="5761" y="1379"/>
                  <a:pt x="10800" y="1379"/>
                </a:cubicBezTo>
                <a:close/>
                <a:moveTo>
                  <a:pt x="10800" y="5515"/>
                </a:moveTo>
                <a:cubicBezTo>
                  <a:pt x="8509" y="5515"/>
                  <a:pt x="6646" y="7061"/>
                  <a:pt x="6646" y="8962"/>
                </a:cubicBezTo>
                <a:cubicBezTo>
                  <a:pt x="6646" y="10862"/>
                  <a:pt x="8509" y="12409"/>
                  <a:pt x="10800" y="12409"/>
                </a:cubicBezTo>
                <a:cubicBezTo>
                  <a:pt x="13091" y="12409"/>
                  <a:pt x="14954" y="10862"/>
                  <a:pt x="14954" y="8962"/>
                </a:cubicBezTo>
                <a:cubicBezTo>
                  <a:pt x="14954" y="7061"/>
                  <a:pt x="13091" y="5515"/>
                  <a:pt x="10800" y="5515"/>
                </a:cubicBezTo>
                <a:close/>
                <a:moveTo>
                  <a:pt x="10800" y="6894"/>
                </a:moveTo>
                <a:cubicBezTo>
                  <a:pt x="12174" y="6894"/>
                  <a:pt x="13292" y="7821"/>
                  <a:pt x="13292" y="8962"/>
                </a:cubicBezTo>
                <a:cubicBezTo>
                  <a:pt x="13292" y="10102"/>
                  <a:pt x="12174" y="11030"/>
                  <a:pt x="10800" y="11030"/>
                </a:cubicBezTo>
                <a:cubicBezTo>
                  <a:pt x="9426" y="11030"/>
                  <a:pt x="8308" y="10102"/>
                  <a:pt x="8308" y="8962"/>
                </a:cubicBezTo>
                <a:cubicBezTo>
                  <a:pt x="8308" y="7821"/>
                  <a:pt x="9426" y="6894"/>
                  <a:pt x="10800" y="689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6" name="Google Shape;756;p68"/>
          <p:cNvSpPr/>
          <p:nvPr/>
        </p:nvSpPr>
        <p:spPr>
          <a:xfrm>
            <a:off x="2860622" y="3354353"/>
            <a:ext cx="148446" cy="148446"/>
          </a:xfrm>
          <a:custGeom>
            <a:rect b="b" l="l" r="r" t="t"/>
            <a:pathLst>
              <a:path extrusionOk="0" h="21600" w="21600">
                <a:moveTo>
                  <a:pt x="2763" y="0"/>
                </a:moveTo>
                <a:cubicBezTo>
                  <a:pt x="1239" y="0"/>
                  <a:pt x="0" y="1239"/>
                  <a:pt x="0" y="2763"/>
                </a:cubicBezTo>
                <a:lnTo>
                  <a:pt x="0" y="11805"/>
                </a:lnTo>
                <a:cubicBezTo>
                  <a:pt x="0" y="13328"/>
                  <a:pt x="1239" y="14567"/>
                  <a:pt x="2763" y="14567"/>
                </a:cubicBezTo>
                <a:lnTo>
                  <a:pt x="3767" y="14567"/>
                </a:lnTo>
                <a:cubicBezTo>
                  <a:pt x="4183" y="14567"/>
                  <a:pt x="4521" y="14230"/>
                  <a:pt x="4521" y="13814"/>
                </a:cubicBezTo>
                <a:cubicBezTo>
                  <a:pt x="4521" y="13398"/>
                  <a:pt x="4183" y="13060"/>
                  <a:pt x="3767" y="13060"/>
                </a:cubicBezTo>
                <a:lnTo>
                  <a:pt x="2763" y="13060"/>
                </a:lnTo>
                <a:cubicBezTo>
                  <a:pt x="2070" y="13060"/>
                  <a:pt x="1507" y="12497"/>
                  <a:pt x="1507" y="11805"/>
                </a:cubicBezTo>
                <a:lnTo>
                  <a:pt x="1507" y="2763"/>
                </a:lnTo>
                <a:cubicBezTo>
                  <a:pt x="1507" y="2070"/>
                  <a:pt x="2070" y="1507"/>
                  <a:pt x="2763" y="1507"/>
                </a:cubicBezTo>
                <a:lnTo>
                  <a:pt x="11805" y="1507"/>
                </a:lnTo>
                <a:cubicBezTo>
                  <a:pt x="12497" y="1507"/>
                  <a:pt x="13060" y="2070"/>
                  <a:pt x="13060" y="2763"/>
                </a:cubicBezTo>
                <a:lnTo>
                  <a:pt x="13060" y="3767"/>
                </a:lnTo>
                <a:cubicBezTo>
                  <a:pt x="13060" y="4183"/>
                  <a:pt x="13398" y="4521"/>
                  <a:pt x="13814" y="4521"/>
                </a:cubicBezTo>
                <a:cubicBezTo>
                  <a:pt x="14230" y="4521"/>
                  <a:pt x="14567" y="4183"/>
                  <a:pt x="14567" y="3767"/>
                </a:cubicBezTo>
                <a:lnTo>
                  <a:pt x="14567" y="2763"/>
                </a:lnTo>
                <a:cubicBezTo>
                  <a:pt x="14567" y="1239"/>
                  <a:pt x="13328" y="0"/>
                  <a:pt x="11805" y="0"/>
                </a:cubicBezTo>
                <a:lnTo>
                  <a:pt x="2763" y="0"/>
                </a:lnTo>
                <a:close/>
                <a:moveTo>
                  <a:pt x="9795" y="7033"/>
                </a:moveTo>
                <a:cubicBezTo>
                  <a:pt x="8272" y="7033"/>
                  <a:pt x="7033" y="8272"/>
                  <a:pt x="7033" y="9795"/>
                </a:cubicBezTo>
                <a:lnTo>
                  <a:pt x="7033" y="18837"/>
                </a:lnTo>
                <a:cubicBezTo>
                  <a:pt x="7033" y="20361"/>
                  <a:pt x="8272" y="21600"/>
                  <a:pt x="9795" y="21600"/>
                </a:cubicBezTo>
                <a:lnTo>
                  <a:pt x="18837" y="21600"/>
                </a:lnTo>
                <a:cubicBezTo>
                  <a:pt x="20361" y="21600"/>
                  <a:pt x="21600" y="20361"/>
                  <a:pt x="21600" y="18837"/>
                </a:cubicBezTo>
                <a:lnTo>
                  <a:pt x="21600" y="9795"/>
                </a:lnTo>
                <a:cubicBezTo>
                  <a:pt x="21600" y="8272"/>
                  <a:pt x="20361" y="7033"/>
                  <a:pt x="18837" y="7033"/>
                </a:cubicBezTo>
                <a:lnTo>
                  <a:pt x="9795" y="7033"/>
                </a:lnTo>
                <a:close/>
                <a:moveTo>
                  <a:pt x="9795" y="8540"/>
                </a:moveTo>
                <a:lnTo>
                  <a:pt x="18837" y="8540"/>
                </a:lnTo>
                <a:cubicBezTo>
                  <a:pt x="19530" y="8540"/>
                  <a:pt x="20093" y="9103"/>
                  <a:pt x="20093" y="9795"/>
                </a:cubicBezTo>
                <a:cubicBezTo>
                  <a:pt x="20093" y="9795"/>
                  <a:pt x="20093" y="18837"/>
                  <a:pt x="20093" y="18837"/>
                </a:cubicBezTo>
                <a:cubicBezTo>
                  <a:pt x="20093" y="19530"/>
                  <a:pt x="19530" y="20093"/>
                  <a:pt x="18837" y="20093"/>
                </a:cubicBezTo>
                <a:lnTo>
                  <a:pt x="9795" y="20093"/>
                </a:lnTo>
                <a:cubicBezTo>
                  <a:pt x="9103" y="20093"/>
                  <a:pt x="8540" y="19530"/>
                  <a:pt x="8540" y="18837"/>
                </a:cubicBezTo>
                <a:lnTo>
                  <a:pt x="8540" y="9795"/>
                </a:lnTo>
                <a:cubicBezTo>
                  <a:pt x="8540" y="9103"/>
                  <a:pt x="9103" y="8540"/>
                  <a:pt x="9795" y="85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7" name="Google Shape;757;p68"/>
          <p:cNvSpPr/>
          <p:nvPr/>
        </p:nvSpPr>
        <p:spPr>
          <a:xfrm>
            <a:off x="2587054" y="3368162"/>
            <a:ext cx="162273" cy="120852"/>
          </a:xfrm>
          <a:custGeom>
            <a:rect b="b" l="l" r="r" t="t"/>
            <a:pathLst>
              <a:path extrusionOk="0" h="21600" w="21543">
                <a:moveTo>
                  <a:pt x="7103" y="0"/>
                </a:moveTo>
                <a:cubicBezTo>
                  <a:pt x="6905" y="0"/>
                  <a:pt x="6718" y="107"/>
                  <a:pt x="6588" y="309"/>
                </a:cubicBezTo>
                <a:lnTo>
                  <a:pt x="170" y="10183"/>
                </a:lnTo>
                <a:cubicBezTo>
                  <a:pt x="-57" y="10532"/>
                  <a:pt x="-57" y="11068"/>
                  <a:pt x="170" y="11417"/>
                </a:cubicBezTo>
                <a:cubicBezTo>
                  <a:pt x="170" y="11417"/>
                  <a:pt x="6588" y="21291"/>
                  <a:pt x="6588" y="21291"/>
                </a:cubicBezTo>
                <a:cubicBezTo>
                  <a:pt x="6718" y="21493"/>
                  <a:pt x="6905" y="21600"/>
                  <a:pt x="7103" y="21600"/>
                </a:cubicBezTo>
                <a:lnTo>
                  <a:pt x="19022" y="21600"/>
                </a:lnTo>
                <a:cubicBezTo>
                  <a:pt x="20412" y="21600"/>
                  <a:pt x="21543" y="20078"/>
                  <a:pt x="21543" y="18206"/>
                </a:cubicBezTo>
                <a:lnTo>
                  <a:pt x="21543" y="3394"/>
                </a:lnTo>
                <a:cubicBezTo>
                  <a:pt x="21543" y="1522"/>
                  <a:pt x="20412" y="0"/>
                  <a:pt x="19022" y="0"/>
                </a:cubicBezTo>
                <a:lnTo>
                  <a:pt x="7103" y="0"/>
                </a:lnTo>
                <a:close/>
                <a:moveTo>
                  <a:pt x="7418" y="1851"/>
                </a:moveTo>
                <a:lnTo>
                  <a:pt x="19022" y="1851"/>
                </a:lnTo>
                <a:cubicBezTo>
                  <a:pt x="19654" y="1851"/>
                  <a:pt x="20168" y="2543"/>
                  <a:pt x="20168" y="3394"/>
                </a:cubicBezTo>
                <a:lnTo>
                  <a:pt x="20168" y="18206"/>
                </a:lnTo>
                <a:cubicBezTo>
                  <a:pt x="20168" y="19057"/>
                  <a:pt x="19654" y="19749"/>
                  <a:pt x="19022" y="19749"/>
                </a:cubicBezTo>
                <a:lnTo>
                  <a:pt x="7418" y="19749"/>
                </a:lnTo>
                <a:lnTo>
                  <a:pt x="1602" y="10800"/>
                </a:lnTo>
                <a:cubicBezTo>
                  <a:pt x="1602" y="10800"/>
                  <a:pt x="7418" y="1851"/>
                  <a:pt x="7418" y="1851"/>
                </a:cubicBezTo>
                <a:close/>
                <a:moveTo>
                  <a:pt x="10283" y="6441"/>
                </a:moveTo>
                <a:cubicBezTo>
                  <a:pt x="10015" y="6803"/>
                  <a:pt x="10015" y="7391"/>
                  <a:pt x="10283" y="7753"/>
                </a:cubicBezTo>
                <a:lnTo>
                  <a:pt x="12547" y="10800"/>
                </a:lnTo>
                <a:lnTo>
                  <a:pt x="10283" y="13847"/>
                </a:lnTo>
                <a:cubicBezTo>
                  <a:pt x="10015" y="14209"/>
                  <a:pt x="10015" y="14797"/>
                  <a:pt x="10283" y="15159"/>
                </a:cubicBezTo>
                <a:cubicBezTo>
                  <a:pt x="10418" y="15339"/>
                  <a:pt x="10595" y="15429"/>
                  <a:pt x="10771" y="15429"/>
                </a:cubicBezTo>
                <a:cubicBezTo>
                  <a:pt x="10946" y="15429"/>
                  <a:pt x="11123" y="15339"/>
                  <a:pt x="11258" y="15159"/>
                </a:cubicBezTo>
                <a:lnTo>
                  <a:pt x="13521" y="12111"/>
                </a:lnTo>
                <a:lnTo>
                  <a:pt x="15784" y="15159"/>
                </a:lnTo>
                <a:cubicBezTo>
                  <a:pt x="15919" y="15339"/>
                  <a:pt x="16095" y="15429"/>
                  <a:pt x="16271" y="15429"/>
                </a:cubicBezTo>
                <a:cubicBezTo>
                  <a:pt x="16447" y="15429"/>
                  <a:pt x="16624" y="15339"/>
                  <a:pt x="16758" y="15159"/>
                </a:cubicBezTo>
                <a:cubicBezTo>
                  <a:pt x="17027" y="14797"/>
                  <a:pt x="17027" y="14209"/>
                  <a:pt x="16758" y="13847"/>
                </a:cubicBezTo>
                <a:lnTo>
                  <a:pt x="14495" y="10800"/>
                </a:lnTo>
                <a:lnTo>
                  <a:pt x="16758" y="7753"/>
                </a:lnTo>
                <a:cubicBezTo>
                  <a:pt x="17027" y="7391"/>
                  <a:pt x="17027" y="6803"/>
                  <a:pt x="16758" y="6441"/>
                </a:cubicBezTo>
                <a:cubicBezTo>
                  <a:pt x="16490" y="6080"/>
                  <a:pt x="16053" y="6080"/>
                  <a:pt x="15784" y="6441"/>
                </a:cubicBezTo>
                <a:lnTo>
                  <a:pt x="13521" y="9489"/>
                </a:lnTo>
                <a:lnTo>
                  <a:pt x="11258" y="6441"/>
                </a:lnTo>
                <a:cubicBezTo>
                  <a:pt x="10989" y="6080"/>
                  <a:pt x="10552" y="6080"/>
                  <a:pt x="10283" y="644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8" name="Google Shape;758;p68"/>
          <p:cNvSpPr/>
          <p:nvPr/>
        </p:nvSpPr>
        <p:spPr>
          <a:xfrm>
            <a:off x="4724648" y="3354346"/>
            <a:ext cx="134622" cy="148482"/>
          </a:xfrm>
          <a:custGeom>
            <a:rect b="b" l="l" r="r" t="t"/>
            <a:pathLst>
              <a:path extrusionOk="0" h="21527" w="21600">
                <a:moveTo>
                  <a:pt x="12427" y="220"/>
                </a:moveTo>
                <a:lnTo>
                  <a:pt x="242" y="11233"/>
                </a:lnTo>
                <a:cubicBezTo>
                  <a:pt x="87" y="11374"/>
                  <a:pt x="0" y="11566"/>
                  <a:pt x="0" y="11765"/>
                </a:cubicBezTo>
                <a:lnTo>
                  <a:pt x="0" y="15770"/>
                </a:lnTo>
                <a:cubicBezTo>
                  <a:pt x="0" y="16185"/>
                  <a:pt x="372" y="16521"/>
                  <a:pt x="831" y="16521"/>
                </a:cubicBezTo>
                <a:lnTo>
                  <a:pt x="5262" y="16521"/>
                </a:lnTo>
                <a:cubicBezTo>
                  <a:pt x="5482" y="16521"/>
                  <a:pt x="5694" y="16443"/>
                  <a:pt x="5850" y="16302"/>
                </a:cubicBezTo>
                <a:lnTo>
                  <a:pt x="18035" y="5289"/>
                </a:lnTo>
                <a:cubicBezTo>
                  <a:pt x="18359" y="4996"/>
                  <a:pt x="18359" y="4518"/>
                  <a:pt x="18035" y="4225"/>
                </a:cubicBezTo>
                <a:lnTo>
                  <a:pt x="13604" y="220"/>
                </a:lnTo>
                <a:cubicBezTo>
                  <a:pt x="13279" y="-73"/>
                  <a:pt x="12751" y="-73"/>
                  <a:pt x="12427" y="220"/>
                </a:cubicBezTo>
                <a:close/>
                <a:moveTo>
                  <a:pt x="13015" y="1816"/>
                </a:moveTo>
                <a:lnTo>
                  <a:pt x="16269" y="4757"/>
                </a:lnTo>
                <a:lnTo>
                  <a:pt x="4915" y="15019"/>
                </a:lnTo>
                <a:lnTo>
                  <a:pt x="1662" y="15019"/>
                </a:lnTo>
                <a:cubicBezTo>
                  <a:pt x="1662" y="15019"/>
                  <a:pt x="1662" y="12078"/>
                  <a:pt x="1662" y="12078"/>
                </a:cubicBezTo>
                <a:lnTo>
                  <a:pt x="13015" y="1816"/>
                </a:lnTo>
                <a:close/>
                <a:moveTo>
                  <a:pt x="831" y="20025"/>
                </a:moveTo>
                <a:cubicBezTo>
                  <a:pt x="372" y="20025"/>
                  <a:pt x="0" y="20362"/>
                  <a:pt x="0" y="20776"/>
                </a:cubicBezTo>
                <a:cubicBezTo>
                  <a:pt x="0" y="21191"/>
                  <a:pt x="372" y="21527"/>
                  <a:pt x="831" y="21527"/>
                </a:cubicBezTo>
                <a:lnTo>
                  <a:pt x="20769" y="21527"/>
                </a:lnTo>
                <a:cubicBezTo>
                  <a:pt x="21228" y="21527"/>
                  <a:pt x="21600" y="21191"/>
                  <a:pt x="21600" y="20776"/>
                </a:cubicBezTo>
                <a:cubicBezTo>
                  <a:pt x="21600" y="20362"/>
                  <a:pt x="21228" y="20025"/>
                  <a:pt x="20769" y="20025"/>
                </a:cubicBezTo>
                <a:lnTo>
                  <a:pt x="831" y="20025"/>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59" name="Google Shape;759;p68"/>
          <p:cNvSpPr/>
          <p:nvPr/>
        </p:nvSpPr>
        <p:spPr>
          <a:xfrm>
            <a:off x="4984406" y="3354346"/>
            <a:ext cx="148482" cy="148482"/>
          </a:xfrm>
          <a:custGeom>
            <a:rect b="b" l="l" r="r" t="t"/>
            <a:pathLst>
              <a:path extrusionOk="0" h="21527" w="21527">
                <a:moveTo>
                  <a:pt x="16238" y="220"/>
                </a:moveTo>
                <a:lnTo>
                  <a:pt x="6226" y="10232"/>
                </a:lnTo>
                <a:cubicBezTo>
                  <a:pt x="6085" y="10373"/>
                  <a:pt x="6007" y="10565"/>
                  <a:pt x="6007" y="10764"/>
                </a:cubicBezTo>
                <a:lnTo>
                  <a:pt x="6007" y="14769"/>
                </a:lnTo>
                <a:cubicBezTo>
                  <a:pt x="6007" y="15183"/>
                  <a:pt x="6344" y="15520"/>
                  <a:pt x="6758" y="15520"/>
                </a:cubicBezTo>
                <a:lnTo>
                  <a:pt x="10763" y="15520"/>
                </a:lnTo>
                <a:cubicBezTo>
                  <a:pt x="10962" y="15520"/>
                  <a:pt x="11154" y="15442"/>
                  <a:pt x="11295" y="15301"/>
                </a:cubicBezTo>
                <a:lnTo>
                  <a:pt x="21307" y="5289"/>
                </a:lnTo>
                <a:cubicBezTo>
                  <a:pt x="21600" y="4996"/>
                  <a:pt x="21600" y="4518"/>
                  <a:pt x="21307" y="4225"/>
                </a:cubicBezTo>
                <a:lnTo>
                  <a:pt x="17302" y="220"/>
                </a:lnTo>
                <a:cubicBezTo>
                  <a:pt x="17009" y="-73"/>
                  <a:pt x="16531" y="-73"/>
                  <a:pt x="16238" y="220"/>
                </a:cubicBezTo>
                <a:close/>
                <a:moveTo>
                  <a:pt x="16770" y="1816"/>
                </a:moveTo>
                <a:lnTo>
                  <a:pt x="19711" y="4757"/>
                </a:lnTo>
                <a:lnTo>
                  <a:pt x="10450" y="14018"/>
                </a:lnTo>
                <a:lnTo>
                  <a:pt x="7509" y="14018"/>
                </a:lnTo>
                <a:cubicBezTo>
                  <a:pt x="7509" y="14018"/>
                  <a:pt x="7509" y="11077"/>
                  <a:pt x="7509" y="11077"/>
                </a:cubicBezTo>
                <a:lnTo>
                  <a:pt x="16770" y="1816"/>
                </a:lnTo>
                <a:close/>
                <a:moveTo>
                  <a:pt x="2753" y="2004"/>
                </a:moveTo>
                <a:cubicBezTo>
                  <a:pt x="1235" y="2004"/>
                  <a:pt x="0" y="3239"/>
                  <a:pt x="0" y="4757"/>
                </a:cubicBezTo>
                <a:lnTo>
                  <a:pt x="0" y="18774"/>
                </a:lnTo>
                <a:cubicBezTo>
                  <a:pt x="0" y="20292"/>
                  <a:pt x="1235" y="21527"/>
                  <a:pt x="2753" y="21527"/>
                </a:cubicBezTo>
                <a:lnTo>
                  <a:pt x="16770" y="21527"/>
                </a:lnTo>
                <a:cubicBezTo>
                  <a:pt x="18288" y="21527"/>
                  <a:pt x="19523" y="20292"/>
                  <a:pt x="19523" y="18774"/>
                </a:cubicBezTo>
                <a:lnTo>
                  <a:pt x="19523" y="13424"/>
                </a:lnTo>
                <a:cubicBezTo>
                  <a:pt x="19523" y="13009"/>
                  <a:pt x="19187" y="12673"/>
                  <a:pt x="18772" y="12673"/>
                </a:cubicBezTo>
                <a:cubicBezTo>
                  <a:pt x="18358" y="12673"/>
                  <a:pt x="18022" y="13009"/>
                  <a:pt x="18022" y="13424"/>
                </a:cubicBezTo>
                <a:lnTo>
                  <a:pt x="18022" y="18774"/>
                </a:lnTo>
                <a:cubicBezTo>
                  <a:pt x="18022" y="19464"/>
                  <a:pt x="17460" y="20025"/>
                  <a:pt x="16770" y="20025"/>
                </a:cubicBezTo>
                <a:lnTo>
                  <a:pt x="2753" y="20025"/>
                </a:lnTo>
                <a:cubicBezTo>
                  <a:pt x="2063" y="20025"/>
                  <a:pt x="1502" y="19464"/>
                  <a:pt x="1502" y="18774"/>
                </a:cubicBezTo>
                <a:lnTo>
                  <a:pt x="1502" y="4757"/>
                </a:lnTo>
                <a:cubicBezTo>
                  <a:pt x="1502" y="4067"/>
                  <a:pt x="2063" y="3505"/>
                  <a:pt x="2753" y="3505"/>
                </a:cubicBezTo>
                <a:lnTo>
                  <a:pt x="8103" y="3505"/>
                </a:lnTo>
                <a:cubicBezTo>
                  <a:pt x="8518" y="3505"/>
                  <a:pt x="8854" y="3169"/>
                  <a:pt x="8854" y="2755"/>
                </a:cubicBezTo>
                <a:cubicBezTo>
                  <a:pt x="8854" y="2340"/>
                  <a:pt x="8518" y="2004"/>
                  <a:pt x="8103" y="2004"/>
                </a:cubicBezTo>
                <a:lnTo>
                  <a:pt x="2753" y="2004"/>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0" name="Google Shape;760;p68"/>
          <p:cNvSpPr/>
          <p:nvPr/>
        </p:nvSpPr>
        <p:spPr>
          <a:xfrm>
            <a:off x="7131524"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3"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7097" y="13060"/>
                </a:moveTo>
                <a:cubicBezTo>
                  <a:pt x="6586" y="13060"/>
                  <a:pt x="6171" y="13398"/>
                  <a:pt x="6171" y="13814"/>
                </a:cubicBezTo>
                <a:cubicBezTo>
                  <a:pt x="6171" y="14230"/>
                  <a:pt x="6586" y="14567"/>
                  <a:pt x="7097" y="14567"/>
                </a:cubicBezTo>
                <a:lnTo>
                  <a:pt x="14503" y="14567"/>
                </a:lnTo>
                <a:cubicBezTo>
                  <a:pt x="15014" y="14567"/>
                  <a:pt x="15429" y="14230"/>
                  <a:pt x="15429" y="13814"/>
                </a:cubicBezTo>
                <a:cubicBezTo>
                  <a:pt x="15429" y="13398"/>
                  <a:pt x="15014" y="13060"/>
                  <a:pt x="14503" y="13060"/>
                </a:cubicBezTo>
                <a:lnTo>
                  <a:pt x="7097" y="13060"/>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1" name="Google Shape;761;p68"/>
          <p:cNvSpPr/>
          <p:nvPr/>
        </p:nvSpPr>
        <p:spPr>
          <a:xfrm>
            <a:off x="6864861"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4194" y="2574"/>
                </a:moveTo>
                <a:lnTo>
                  <a:pt x="18437" y="6028"/>
                </a:lnTo>
                <a:lnTo>
                  <a:pt x="14194" y="6028"/>
                </a:lnTo>
                <a:cubicBezTo>
                  <a:pt x="14194" y="6028"/>
                  <a:pt x="14194" y="2574"/>
                  <a:pt x="14194" y="2574"/>
                </a:cubicBezTo>
                <a:close/>
                <a:moveTo>
                  <a:pt x="10800" y="10047"/>
                </a:moveTo>
                <a:cubicBezTo>
                  <a:pt x="10289" y="10047"/>
                  <a:pt x="9874" y="10384"/>
                  <a:pt x="9874" y="10800"/>
                </a:cubicBezTo>
                <a:lnTo>
                  <a:pt x="9874" y="13060"/>
                </a:lnTo>
                <a:lnTo>
                  <a:pt x="7097" y="13060"/>
                </a:lnTo>
                <a:cubicBezTo>
                  <a:pt x="6586" y="13060"/>
                  <a:pt x="6171" y="13398"/>
                  <a:pt x="6171" y="13814"/>
                </a:cubicBezTo>
                <a:cubicBezTo>
                  <a:pt x="6171" y="14230"/>
                  <a:pt x="6586" y="14567"/>
                  <a:pt x="7097" y="14567"/>
                </a:cubicBezTo>
                <a:lnTo>
                  <a:pt x="9874" y="14567"/>
                </a:lnTo>
                <a:lnTo>
                  <a:pt x="9874" y="16828"/>
                </a:lnTo>
                <a:cubicBezTo>
                  <a:pt x="9874" y="17244"/>
                  <a:pt x="10289" y="17581"/>
                  <a:pt x="10800" y="17581"/>
                </a:cubicBezTo>
                <a:cubicBezTo>
                  <a:pt x="11311" y="17581"/>
                  <a:pt x="11726" y="17244"/>
                  <a:pt x="11726" y="16828"/>
                </a:cubicBezTo>
                <a:lnTo>
                  <a:pt x="11726" y="14567"/>
                </a:lnTo>
                <a:lnTo>
                  <a:pt x="14503" y="14567"/>
                </a:lnTo>
                <a:cubicBezTo>
                  <a:pt x="15014" y="14567"/>
                  <a:pt x="15429" y="14230"/>
                  <a:pt x="15429" y="13814"/>
                </a:cubicBezTo>
                <a:cubicBezTo>
                  <a:pt x="15429" y="13398"/>
                  <a:pt x="15014" y="13060"/>
                  <a:pt x="14503" y="13060"/>
                </a:cubicBezTo>
                <a:lnTo>
                  <a:pt x="11726" y="13060"/>
                </a:lnTo>
                <a:lnTo>
                  <a:pt x="11726" y="10800"/>
                </a:lnTo>
                <a:cubicBezTo>
                  <a:pt x="11726" y="10384"/>
                  <a:pt x="11311" y="10047"/>
                  <a:pt x="10800" y="1004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2" name="Google Shape;762;p68"/>
          <p:cNvSpPr/>
          <p:nvPr/>
        </p:nvSpPr>
        <p:spPr>
          <a:xfrm>
            <a:off x="6598197"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5863" y="7033"/>
                </a:moveTo>
                <a:cubicBezTo>
                  <a:pt x="5352" y="7033"/>
                  <a:pt x="4937" y="7370"/>
                  <a:pt x="4937" y="7786"/>
                </a:cubicBezTo>
                <a:cubicBezTo>
                  <a:pt x="4937" y="8202"/>
                  <a:pt x="5352" y="8540"/>
                  <a:pt x="5863" y="8540"/>
                </a:cubicBezTo>
                <a:lnTo>
                  <a:pt x="8331" y="8540"/>
                </a:lnTo>
                <a:cubicBezTo>
                  <a:pt x="8843" y="8540"/>
                  <a:pt x="9257" y="8202"/>
                  <a:pt x="9257" y="7786"/>
                </a:cubicBezTo>
                <a:cubicBezTo>
                  <a:pt x="9257" y="7370"/>
                  <a:pt x="8843" y="7033"/>
                  <a:pt x="8331" y="7033"/>
                </a:cubicBezTo>
                <a:lnTo>
                  <a:pt x="5863" y="7033"/>
                </a:lnTo>
                <a:close/>
                <a:moveTo>
                  <a:pt x="5863" y="11051"/>
                </a:moveTo>
                <a:cubicBezTo>
                  <a:pt x="5352" y="11051"/>
                  <a:pt x="4937" y="11389"/>
                  <a:pt x="4937" y="11805"/>
                </a:cubicBezTo>
                <a:cubicBezTo>
                  <a:pt x="4937" y="12221"/>
                  <a:pt x="5352" y="12558"/>
                  <a:pt x="5863" y="12558"/>
                </a:cubicBezTo>
                <a:lnTo>
                  <a:pt x="15737" y="12558"/>
                </a:lnTo>
                <a:cubicBezTo>
                  <a:pt x="16248" y="12558"/>
                  <a:pt x="16663" y="12221"/>
                  <a:pt x="16663" y="11805"/>
                </a:cubicBezTo>
                <a:cubicBezTo>
                  <a:pt x="16663" y="11389"/>
                  <a:pt x="16248" y="11051"/>
                  <a:pt x="15737" y="11051"/>
                </a:cubicBezTo>
                <a:lnTo>
                  <a:pt x="5863" y="11051"/>
                </a:lnTo>
                <a:close/>
                <a:moveTo>
                  <a:pt x="5863" y="15070"/>
                </a:moveTo>
                <a:cubicBezTo>
                  <a:pt x="5352" y="15070"/>
                  <a:pt x="4937" y="15407"/>
                  <a:pt x="4937" y="15823"/>
                </a:cubicBezTo>
                <a:cubicBezTo>
                  <a:pt x="4937" y="16239"/>
                  <a:pt x="5352" y="16577"/>
                  <a:pt x="5863" y="16577"/>
                </a:cubicBezTo>
                <a:lnTo>
                  <a:pt x="15737" y="16577"/>
                </a:lnTo>
                <a:cubicBezTo>
                  <a:pt x="16248" y="16577"/>
                  <a:pt x="16663" y="16239"/>
                  <a:pt x="16663" y="15823"/>
                </a:cubicBezTo>
                <a:cubicBezTo>
                  <a:pt x="16663" y="15407"/>
                  <a:pt x="16248" y="15070"/>
                  <a:pt x="15737" y="15070"/>
                </a:cubicBezTo>
                <a:lnTo>
                  <a:pt x="5863" y="15070"/>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3" name="Google Shape;763;p68"/>
          <p:cNvSpPr/>
          <p:nvPr/>
        </p:nvSpPr>
        <p:spPr>
          <a:xfrm>
            <a:off x="6051060"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lnTo>
                  <a:pt x="20093" y="18554"/>
                </a:ln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7786" y="12185"/>
                </a:moveTo>
                <a:cubicBezTo>
                  <a:pt x="7370" y="12185"/>
                  <a:pt x="7033" y="12557"/>
                  <a:pt x="7033" y="13015"/>
                </a:cubicBezTo>
                <a:cubicBezTo>
                  <a:pt x="7033" y="13474"/>
                  <a:pt x="7370" y="13846"/>
                  <a:pt x="7786" y="13846"/>
                </a:cubicBezTo>
                <a:lnTo>
                  <a:pt x="13814" y="13846"/>
                </a:lnTo>
                <a:cubicBezTo>
                  <a:pt x="14230" y="13846"/>
                  <a:pt x="14567" y="13474"/>
                  <a:pt x="14567" y="13015"/>
                </a:cubicBezTo>
                <a:cubicBezTo>
                  <a:pt x="14567" y="12557"/>
                  <a:pt x="14230" y="12185"/>
                  <a:pt x="13814" y="12185"/>
                </a:cubicBezTo>
                <a:lnTo>
                  <a:pt x="7786" y="12185"/>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4" name="Google Shape;764;p68"/>
          <p:cNvSpPr/>
          <p:nvPr/>
        </p:nvSpPr>
        <p:spPr>
          <a:xfrm>
            <a:off x="5784397"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cubicBezTo>
                  <a:pt x="20093" y="6369"/>
                  <a:pt x="20093" y="18554"/>
                  <a:pt x="20093" y="18554"/>
                </a:cubicBez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10800" y="8862"/>
                </a:moveTo>
                <a:cubicBezTo>
                  <a:pt x="10384" y="8862"/>
                  <a:pt x="10047" y="9234"/>
                  <a:pt x="10047" y="9692"/>
                </a:cubicBezTo>
                <a:lnTo>
                  <a:pt x="10047" y="12185"/>
                </a:lnTo>
                <a:lnTo>
                  <a:pt x="7786" y="12185"/>
                </a:lnTo>
                <a:cubicBezTo>
                  <a:pt x="7370" y="12185"/>
                  <a:pt x="7033" y="12557"/>
                  <a:pt x="7033" y="13015"/>
                </a:cubicBezTo>
                <a:cubicBezTo>
                  <a:pt x="7033" y="13474"/>
                  <a:pt x="7370" y="13846"/>
                  <a:pt x="7786" y="13846"/>
                </a:cubicBezTo>
                <a:lnTo>
                  <a:pt x="10047" y="13846"/>
                </a:lnTo>
                <a:lnTo>
                  <a:pt x="10047" y="16338"/>
                </a:lnTo>
                <a:cubicBezTo>
                  <a:pt x="10047" y="16797"/>
                  <a:pt x="10384" y="17169"/>
                  <a:pt x="10800" y="17169"/>
                </a:cubicBezTo>
                <a:cubicBezTo>
                  <a:pt x="11216" y="17169"/>
                  <a:pt x="11553" y="16797"/>
                  <a:pt x="11553" y="16338"/>
                </a:cubicBezTo>
                <a:lnTo>
                  <a:pt x="11553" y="13846"/>
                </a:lnTo>
                <a:lnTo>
                  <a:pt x="13814" y="13846"/>
                </a:lnTo>
                <a:cubicBezTo>
                  <a:pt x="14230" y="13846"/>
                  <a:pt x="14567" y="13474"/>
                  <a:pt x="14567" y="13015"/>
                </a:cubicBezTo>
                <a:cubicBezTo>
                  <a:pt x="14567" y="12557"/>
                  <a:pt x="14230" y="12185"/>
                  <a:pt x="13814" y="12185"/>
                </a:cubicBezTo>
                <a:lnTo>
                  <a:pt x="11553" y="12185"/>
                </a:lnTo>
                <a:lnTo>
                  <a:pt x="11553" y="9692"/>
                </a:lnTo>
                <a:cubicBezTo>
                  <a:pt x="11553" y="9234"/>
                  <a:pt x="11216" y="8862"/>
                  <a:pt x="10800" y="886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5" name="Google Shape;765;p68"/>
          <p:cNvSpPr/>
          <p:nvPr/>
        </p:nvSpPr>
        <p:spPr>
          <a:xfrm>
            <a:off x="5244158" y="1747460"/>
            <a:ext cx="162283" cy="162251"/>
          </a:xfrm>
          <a:custGeom>
            <a:rect b="b" l="l" r="r" t="t"/>
            <a:pathLst>
              <a:path extrusionOk="0" h="21533" w="21466">
                <a:moveTo>
                  <a:pt x="201" y="201"/>
                </a:moveTo>
                <a:cubicBezTo>
                  <a:pt x="-67" y="470"/>
                  <a:pt x="-67" y="907"/>
                  <a:pt x="201" y="1175"/>
                </a:cubicBezTo>
                <a:lnTo>
                  <a:pt x="6166" y="7131"/>
                </a:lnTo>
                <a:lnTo>
                  <a:pt x="1999" y="12170"/>
                </a:lnTo>
                <a:cubicBezTo>
                  <a:pt x="1828" y="12375"/>
                  <a:pt x="1771" y="12644"/>
                  <a:pt x="1885" y="12886"/>
                </a:cubicBezTo>
                <a:cubicBezTo>
                  <a:pt x="1997" y="13127"/>
                  <a:pt x="2247" y="13287"/>
                  <a:pt x="2513" y="13287"/>
                </a:cubicBezTo>
                <a:lnTo>
                  <a:pt x="9962" y="13287"/>
                </a:lnTo>
                <a:lnTo>
                  <a:pt x="9135" y="19844"/>
                </a:lnTo>
                <a:cubicBezTo>
                  <a:pt x="9097" y="20147"/>
                  <a:pt x="9255" y="20438"/>
                  <a:pt x="9534" y="20559"/>
                </a:cubicBezTo>
                <a:cubicBezTo>
                  <a:pt x="9622" y="20598"/>
                  <a:pt x="9728" y="20617"/>
                  <a:pt x="9820" y="20617"/>
                </a:cubicBezTo>
                <a:cubicBezTo>
                  <a:pt x="10019" y="20617"/>
                  <a:pt x="10200" y="20520"/>
                  <a:pt x="10333" y="20359"/>
                </a:cubicBezTo>
                <a:lnTo>
                  <a:pt x="14444" y="15463"/>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2303" y="975"/>
                </a:moveTo>
                <a:cubicBezTo>
                  <a:pt x="12025" y="853"/>
                  <a:pt x="11698" y="940"/>
                  <a:pt x="11504" y="1175"/>
                </a:cubicBezTo>
                <a:lnTo>
                  <a:pt x="9306" y="3838"/>
                </a:lnTo>
                <a:cubicBezTo>
                  <a:pt x="9063" y="4130"/>
                  <a:pt x="9101" y="4568"/>
                  <a:pt x="9391" y="4811"/>
                </a:cubicBezTo>
                <a:cubicBezTo>
                  <a:pt x="9680" y="5052"/>
                  <a:pt x="10090" y="5018"/>
                  <a:pt x="10333" y="4725"/>
                </a:cubicBezTo>
                <a:lnTo>
                  <a:pt x="11076" y="3838"/>
                </a:lnTo>
                <a:lnTo>
                  <a:pt x="10819" y="5871"/>
                </a:lnTo>
                <a:cubicBezTo>
                  <a:pt x="10772" y="6247"/>
                  <a:pt x="11043" y="6597"/>
                  <a:pt x="11418" y="6644"/>
                </a:cubicBezTo>
                <a:cubicBezTo>
                  <a:pt x="11447" y="6647"/>
                  <a:pt x="11475" y="6644"/>
                  <a:pt x="11504" y="6644"/>
                </a:cubicBezTo>
                <a:cubicBezTo>
                  <a:pt x="11844" y="6644"/>
                  <a:pt x="12146" y="6391"/>
                  <a:pt x="12189" y="6043"/>
                </a:cubicBezTo>
                <a:lnTo>
                  <a:pt x="12731" y="1690"/>
                </a:lnTo>
                <a:cubicBezTo>
                  <a:pt x="12768" y="1388"/>
                  <a:pt x="12582" y="1096"/>
                  <a:pt x="12303" y="975"/>
                </a:cubicBezTo>
                <a:close/>
                <a:moveTo>
                  <a:pt x="7137" y="8133"/>
                </a:moveTo>
                <a:lnTo>
                  <a:pt x="10961" y="11970"/>
                </a:lnTo>
                <a:cubicBezTo>
                  <a:pt x="10890" y="11945"/>
                  <a:pt x="10810" y="11912"/>
                  <a:pt x="10733" y="11912"/>
                </a:cubicBezTo>
                <a:cubicBezTo>
                  <a:pt x="10733" y="11912"/>
                  <a:pt x="3968" y="11912"/>
                  <a:pt x="3968" y="11912"/>
                </a:cubicBezTo>
                <a:lnTo>
                  <a:pt x="7137" y="8133"/>
                </a:lnTo>
                <a:close/>
                <a:moveTo>
                  <a:pt x="14387" y="8247"/>
                </a:moveTo>
                <a:cubicBezTo>
                  <a:pt x="14008" y="8247"/>
                  <a:pt x="13701" y="8555"/>
                  <a:pt x="13701" y="8934"/>
                </a:cubicBezTo>
                <a:cubicBezTo>
                  <a:pt x="13701" y="9314"/>
                  <a:pt x="14008" y="9622"/>
                  <a:pt x="14387" y="9622"/>
                </a:cubicBezTo>
                <a:lnTo>
                  <a:pt x="17812" y="9622"/>
                </a:lnTo>
                <a:lnTo>
                  <a:pt x="16527" y="11168"/>
                </a:lnTo>
                <a:cubicBezTo>
                  <a:pt x="16286" y="11459"/>
                  <a:pt x="16322" y="11898"/>
                  <a:pt x="16613" y="12141"/>
                </a:cubicBezTo>
                <a:cubicBezTo>
                  <a:pt x="16740" y="12249"/>
                  <a:pt x="16886" y="12285"/>
                  <a:pt x="17041" y="12285"/>
                </a:cubicBezTo>
                <a:cubicBezTo>
                  <a:pt x="17236" y="12285"/>
                  <a:pt x="17448" y="12218"/>
                  <a:pt x="17583" y="12055"/>
                </a:cubicBezTo>
                <a:lnTo>
                  <a:pt x="19781" y="9364"/>
                </a:lnTo>
                <a:cubicBezTo>
                  <a:pt x="19952" y="9160"/>
                  <a:pt x="20008" y="8890"/>
                  <a:pt x="19895" y="8648"/>
                </a:cubicBezTo>
                <a:cubicBezTo>
                  <a:pt x="19782" y="8407"/>
                  <a:pt x="19533" y="8247"/>
                  <a:pt x="19267" y="8247"/>
                </a:cubicBezTo>
                <a:lnTo>
                  <a:pt x="14387" y="8247"/>
                </a:lnTo>
                <a:close/>
                <a:moveTo>
                  <a:pt x="11389" y="12399"/>
                </a:moveTo>
                <a:lnTo>
                  <a:pt x="13473" y="14461"/>
                </a:lnTo>
                <a:cubicBezTo>
                  <a:pt x="13473" y="14461"/>
                  <a:pt x="10790" y="17696"/>
                  <a:pt x="10790" y="17696"/>
                </a:cubicBezTo>
                <a:lnTo>
                  <a:pt x="11418" y="12685"/>
                </a:lnTo>
                <a:cubicBezTo>
                  <a:pt x="11430" y="12586"/>
                  <a:pt x="11418" y="12492"/>
                  <a:pt x="11389" y="1239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6" name="Google Shape;766;p68"/>
          <p:cNvSpPr/>
          <p:nvPr/>
        </p:nvSpPr>
        <p:spPr>
          <a:xfrm>
            <a:off x="5264879" y="1234854"/>
            <a:ext cx="120852" cy="120852"/>
          </a:xfrm>
          <a:custGeom>
            <a:rect b="b" l="l" r="r" t="t"/>
            <a:pathLst>
              <a:path extrusionOk="0" h="21600" w="21600">
                <a:moveTo>
                  <a:pt x="4011" y="0"/>
                </a:moveTo>
                <a:cubicBezTo>
                  <a:pt x="1800" y="0"/>
                  <a:pt x="0" y="1800"/>
                  <a:pt x="0" y="4011"/>
                </a:cubicBezTo>
                <a:cubicBezTo>
                  <a:pt x="0" y="6223"/>
                  <a:pt x="1800" y="8023"/>
                  <a:pt x="4011" y="8023"/>
                </a:cubicBezTo>
                <a:cubicBezTo>
                  <a:pt x="6223" y="8023"/>
                  <a:pt x="8023" y="6223"/>
                  <a:pt x="8023" y="4011"/>
                </a:cubicBezTo>
                <a:cubicBezTo>
                  <a:pt x="8023" y="1800"/>
                  <a:pt x="6223" y="0"/>
                  <a:pt x="4011" y="0"/>
                </a:cubicBezTo>
                <a:close/>
                <a:moveTo>
                  <a:pt x="18784" y="1504"/>
                </a:moveTo>
                <a:lnTo>
                  <a:pt x="1504" y="18784"/>
                </a:lnTo>
                <a:cubicBezTo>
                  <a:pt x="1143" y="19146"/>
                  <a:pt x="1143" y="19734"/>
                  <a:pt x="1504" y="20096"/>
                </a:cubicBezTo>
                <a:cubicBezTo>
                  <a:pt x="1685" y="20277"/>
                  <a:pt x="1923" y="20366"/>
                  <a:pt x="2160" y="20366"/>
                </a:cubicBezTo>
                <a:cubicBezTo>
                  <a:pt x="2397" y="20366"/>
                  <a:pt x="2635" y="20277"/>
                  <a:pt x="2816" y="20096"/>
                </a:cubicBezTo>
                <a:lnTo>
                  <a:pt x="20096" y="2816"/>
                </a:lnTo>
                <a:cubicBezTo>
                  <a:pt x="20457" y="2454"/>
                  <a:pt x="20457" y="1866"/>
                  <a:pt x="20096" y="1504"/>
                </a:cubicBezTo>
                <a:cubicBezTo>
                  <a:pt x="19734" y="1143"/>
                  <a:pt x="19146" y="1143"/>
                  <a:pt x="18784" y="1504"/>
                </a:cubicBezTo>
                <a:close/>
                <a:moveTo>
                  <a:pt x="4011" y="1851"/>
                </a:moveTo>
                <a:cubicBezTo>
                  <a:pt x="5202" y="1851"/>
                  <a:pt x="6171" y="2821"/>
                  <a:pt x="6171" y="4011"/>
                </a:cubicBezTo>
                <a:cubicBezTo>
                  <a:pt x="6171" y="5202"/>
                  <a:pt x="5202" y="6171"/>
                  <a:pt x="4011" y="6171"/>
                </a:cubicBezTo>
                <a:cubicBezTo>
                  <a:pt x="2821" y="6171"/>
                  <a:pt x="1851" y="5202"/>
                  <a:pt x="1851" y="4011"/>
                </a:cubicBezTo>
                <a:cubicBezTo>
                  <a:pt x="1851" y="2821"/>
                  <a:pt x="2821" y="1851"/>
                  <a:pt x="4011" y="1851"/>
                </a:cubicBezTo>
                <a:close/>
                <a:moveTo>
                  <a:pt x="17589" y="13577"/>
                </a:moveTo>
                <a:cubicBezTo>
                  <a:pt x="15377" y="13577"/>
                  <a:pt x="13577" y="15377"/>
                  <a:pt x="13577" y="17589"/>
                </a:cubicBezTo>
                <a:cubicBezTo>
                  <a:pt x="13577" y="19800"/>
                  <a:pt x="15377" y="21600"/>
                  <a:pt x="17589" y="21600"/>
                </a:cubicBezTo>
                <a:cubicBezTo>
                  <a:pt x="19800" y="21600"/>
                  <a:pt x="21600" y="19800"/>
                  <a:pt x="21600" y="17589"/>
                </a:cubicBezTo>
                <a:cubicBezTo>
                  <a:pt x="21600" y="15377"/>
                  <a:pt x="19800" y="13577"/>
                  <a:pt x="17589" y="13577"/>
                </a:cubicBezTo>
                <a:close/>
                <a:moveTo>
                  <a:pt x="17589" y="15429"/>
                </a:moveTo>
                <a:cubicBezTo>
                  <a:pt x="18779" y="15429"/>
                  <a:pt x="19749" y="16398"/>
                  <a:pt x="19749" y="17589"/>
                </a:cubicBezTo>
                <a:cubicBezTo>
                  <a:pt x="19749" y="18779"/>
                  <a:pt x="18779" y="19749"/>
                  <a:pt x="17589" y="19749"/>
                </a:cubicBezTo>
                <a:cubicBezTo>
                  <a:pt x="16398" y="19749"/>
                  <a:pt x="15429" y="18779"/>
                  <a:pt x="15429" y="17589"/>
                </a:cubicBezTo>
                <a:cubicBezTo>
                  <a:pt x="15429" y="16398"/>
                  <a:pt x="16398" y="15429"/>
                  <a:pt x="17589" y="1542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7" name="Google Shape;767;p68"/>
          <p:cNvSpPr/>
          <p:nvPr/>
        </p:nvSpPr>
        <p:spPr>
          <a:xfrm>
            <a:off x="6851051" y="3894585"/>
            <a:ext cx="148446" cy="134622"/>
          </a:xfrm>
          <a:custGeom>
            <a:rect b="b" l="l" r="r" t="t"/>
            <a:pathLst>
              <a:path extrusionOk="0" h="21600" w="21600">
                <a:moveTo>
                  <a:pt x="2763" y="0"/>
                </a:moveTo>
                <a:cubicBezTo>
                  <a:pt x="1239" y="0"/>
                  <a:pt x="0" y="1366"/>
                  <a:pt x="0" y="3046"/>
                </a:cubicBezTo>
                <a:lnTo>
                  <a:pt x="0" y="14123"/>
                </a:lnTo>
                <a:cubicBezTo>
                  <a:pt x="0" y="15803"/>
                  <a:pt x="1239" y="17169"/>
                  <a:pt x="2763" y="17169"/>
                </a:cubicBezTo>
                <a:lnTo>
                  <a:pt x="3767" y="17169"/>
                </a:lnTo>
                <a:cubicBezTo>
                  <a:pt x="4183" y="17169"/>
                  <a:pt x="4521" y="16797"/>
                  <a:pt x="4521" y="16338"/>
                </a:cubicBezTo>
                <a:cubicBezTo>
                  <a:pt x="4521" y="15880"/>
                  <a:pt x="4183" y="15508"/>
                  <a:pt x="376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lnTo>
                  <a:pt x="20093" y="14123"/>
                </a:lnTo>
                <a:cubicBezTo>
                  <a:pt x="20093" y="14887"/>
                  <a:pt x="19530" y="15508"/>
                  <a:pt x="18837" y="15508"/>
                </a:cubicBezTo>
                <a:lnTo>
                  <a:pt x="17833" y="15508"/>
                </a:lnTo>
                <a:cubicBezTo>
                  <a:pt x="17417" y="15508"/>
                  <a:pt x="17079" y="15880"/>
                  <a:pt x="17079" y="16338"/>
                </a:cubicBezTo>
                <a:cubicBezTo>
                  <a:pt x="17079" y="16797"/>
                  <a:pt x="17417" y="17169"/>
                  <a:pt x="17833" y="17169"/>
                </a:cubicBezTo>
                <a:lnTo>
                  <a:pt x="18837" y="17169"/>
                </a:lnTo>
                <a:cubicBezTo>
                  <a:pt x="20361" y="17169"/>
                  <a:pt x="21600" y="15803"/>
                  <a:pt x="21600" y="14123"/>
                </a:cubicBezTo>
                <a:lnTo>
                  <a:pt x="21600" y="3046"/>
                </a:lnTo>
                <a:cubicBezTo>
                  <a:pt x="21600" y="1366"/>
                  <a:pt x="20361" y="0"/>
                  <a:pt x="18837" y="0"/>
                </a:cubicBezTo>
                <a:lnTo>
                  <a:pt x="2763" y="0"/>
                </a:lnTo>
                <a:close/>
                <a:moveTo>
                  <a:pt x="10800" y="13292"/>
                </a:moveTo>
                <a:cubicBezTo>
                  <a:pt x="10582" y="13292"/>
                  <a:pt x="10378" y="13379"/>
                  <a:pt x="10235" y="13569"/>
                </a:cubicBezTo>
                <a:lnTo>
                  <a:pt x="5212" y="20215"/>
                </a:lnTo>
                <a:cubicBezTo>
                  <a:pt x="5024" y="20463"/>
                  <a:pt x="4961" y="20823"/>
                  <a:pt x="5086" y="21115"/>
                </a:cubicBezTo>
                <a:cubicBezTo>
                  <a:pt x="5210" y="21407"/>
                  <a:pt x="5484" y="21600"/>
                  <a:pt x="5777" y="21600"/>
                </a:cubicBezTo>
                <a:lnTo>
                  <a:pt x="15823" y="21600"/>
                </a:lnTo>
                <a:cubicBezTo>
                  <a:pt x="16116" y="21600"/>
                  <a:pt x="16390" y="21407"/>
                  <a:pt x="16514" y="21115"/>
                </a:cubicBezTo>
                <a:cubicBezTo>
                  <a:pt x="16639" y="20823"/>
                  <a:pt x="16576" y="20463"/>
                  <a:pt x="16388" y="20215"/>
                </a:cubicBezTo>
                <a:cubicBezTo>
                  <a:pt x="16388" y="20215"/>
                  <a:pt x="11365" y="13569"/>
                  <a:pt x="11365" y="13569"/>
                </a:cubicBezTo>
                <a:cubicBezTo>
                  <a:pt x="11222" y="13379"/>
                  <a:pt x="11018" y="13292"/>
                  <a:pt x="10800" y="13292"/>
                </a:cubicBezTo>
                <a:close/>
                <a:moveTo>
                  <a:pt x="10800" y="15404"/>
                </a:moveTo>
                <a:lnTo>
                  <a:pt x="14222" y="19938"/>
                </a:lnTo>
                <a:cubicBezTo>
                  <a:pt x="14222" y="19938"/>
                  <a:pt x="7378" y="19938"/>
                  <a:pt x="7378" y="19938"/>
                </a:cubicBezTo>
                <a:lnTo>
                  <a:pt x="10800" y="15404"/>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8" name="Google Shape;768;p68"/>
          <p:cNvSpPr/>
          <p:nvPr/>
        </p:nvSpPr>
        <p:spPr>
          <a:xfrm>
            <a:off x="6044155" y="3880776"/>
            <a:ext cx="162283" cy="162251"/>
          </a:xfrm>
          <a:custGeom>
            <a:rect b="b" l="l" r="r" t="t"/>
            <a:pathLst>
              <a:path extrusionOk="0" h="21533" w="21466">
                <a:moveTo>
                  <a:pt x="201" y="201"/>
                </a:moveTo>
                <a:cubicBezTo>
                  <a:pt x="-67" y="470"/>
                  <a:pt x="-67" y="907"/>
                  <a:pt x="201" y="1175"/>
                </a:cubicBezTo>
                <a:lnTo>
                  <a:pt x="4225" y="5212"/>
                </a:lnTo>
                <a:cubicBezTo>
                  <a:pt x="3850" y="6094"/>
                  <a:pt x="3653" y="7057"/>
                  <a:pt x="3654" y="8018"/>
                </a:cubicBezTo>
                <a:lnTo>
                  <a:pt x="3654" y="12600"/>
                </a:lnTo>
                <a:cubicBezTo>
                  <a:pt x="3654" y="13736"/>
                  <a:pt x="2732" y="14661"/>
                  <a:pt x="1599" y="14661"/>
                </a:cubicBezTo>
                <a:cubicBezTo>
                  <a:pt x="1221" y="14661"/>
                  <a:pt x="914" y="14969"/>
                  <a:pt x="914" y="15348"/>
                </a:cubicBezTo>
                <a:cubicBezTo>
                  <a:pt x="914" y="15728"/>
                  <a:pt x="1221" y="16035"/>
                  <a:pt x="1599" y="16035"/>
                </a:cubicBezTo>
                <a:lnTo>
                  <a:pt x="15014" y="16035"/>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0333" y="975"/>
                </a:moveTo>
                <a:cubicBezTo>
                  <a:pt x="9420" y="1078"/>
                  <a:pt x="8500" y="1352"/>
                  <a:pt x="7650" y="1834"/>
                </a:cubicBezTo>
                <a:cubicBezTo>
                  <a:pt x="7320" y="2020"/>
                  <a:pt x="7208" y="2448"/>
                  <a:pt x="7393" y="2778"/>
                </a:cubicBezTo>
                <a:cubicBezTo>
                  <a:pt x="7579" y="3109"/>
                  <a:pt x="8006" y="3221"/>
                  <a:pt x="8335" y="3036"/>
                </a:cubicBezTo>
                <a:cubicBezTo>
                  <a:pt x="11076" y="1484"/>
                  <a:pt x="14552" y="2462"/>
                  <a:pt x="16099" y="5212"/>
                </a:cubicBezTo>
                <a:cubicBezTo>
                  <a:pt x="16582" y="6070"/>
                  <a:pt x="16842" y="7034"/>
                  <a:pt x="16841" y="8018"/>
                </a:cubicBezTo>
                <a:lnTo>
                  <a:pt x="16841" y="11683"/>
                </a:lnTo>
                <a:cubicBezTo>
                  <a:pt x="16841" y="12063"/>
                  <a:pt x="17148" y="12370"/>
                  <a:pt x="17526" y="12370"/>
                </a:cubicBezTo>
                <a:cubicBezTo>
                  <a:pt x="17904" y="12370"/>
                  <a:pt x="18211" y="12063"/>
                  <a:pt x="18211" y="11683"/>
                </a:cubicBezTo>
                <a:lnTo>
                  <a:pt x="18211" y="8018"/>
                </a:lnTo>
                <a:cubicBezTo>
                  <a:pt x="18212" y="6797"/>
                  <a:pt x="17896" y="5589"/>
                  <a:pt x="17298" y="4525"/>
                </a:cubicBezTo>
                <a:cubicBezTo>
                  <a:pt x="15860" y="1968"/>
                  <a:pt x="13074" y="663"/>
                  <a:pt x="10333" y="975"/>
                </a:cubicBezTo>
                <a:close/>
                <a:moveTo>
                  <a:pt x="5310" y="6300"/>
                </a:moveTo>
                <a:lnTo>
                  <a:pt x="13644" y="14661"/>
                </a:lnTo>
                <a:cubicBezTo>
                  <a:pt x="13644" y="14661"/>
                  <a:pt x="4339" y="14661"/>
                  <a:pt x="4339" y="14661"/>
                </a:cubicBezTo>
                <a:cubicBezTo>
                  <a:pt x="4770" y="14087"/>
                  <a:pt x="5024" y="13372"/>
                  <a:pt x="5024" y="12600"/>
                </a:cubicBezTo>
                <a:lnTo>
                  <a:pt x="5024" y="8018"/>
                </a:lnTo>
                <a:cubicBezTo>
                  <a:pt x="5024" y="7431"/>
                  <a:pt x="5134" y="6859"/>
                  <a:pt x="5310" y="6300"/>
                </a:cubicBezTo>
                <a:close/>
                <a:moveTo>
                  <a:pt x="9477" y="18412"/>
                </a:moveTo>
                <a:cubicBezTo>
                  <a:pt x="9150" y="18603"/>
                  <a:pt x="9030" y="19029"/>
                  <a:pt x="9220" y="19357"/>
                </a:cubicBezTo>
                <a:cubicBezTo>
                  <a:pt x="9439" y="19735"/>
                  <a:pt x="9755" y="20053"/>
                  <a:pt x="10134" y="20273"/>
                </a:cubicBezTo>
                <a:cubicBezTo>
                  <a:pt x="10529" y="20503"/>
                  <a:pt x="10962" y="20617"/>
                  <a:pt x="11389" y="20617"/>
                </a:cubicBezTo>
                <a:cubicBezTo>
                  <a:pt x="12256" y="20617"/>
                  <a:pt x="13093" y="20162"/>
                  <a:pt x="13559" y="19357"/>
                </a:cubicBezTo>
                <a:cubicBezTo>
                  <a:pt x="13749" y="19029"/>
                  <a:pt x="13657" y="18602"/>
                  <a:pt x="13330" y="18412"/>
                </a:cubicBezTo>
                <a:cubicBezTo>
                  <a:pt x="13002" y="18222"/>
                  <a:pt x="12578" y="18342"/>
                  <a:pt x="12389" y="18670"/>
                </a:cubicBezTo>
                <a:cubicBezTo>
                  <a:pt x="12072" y="19216"/>
                  <a:pt x="11363" y="19387"/>
                  <a:pt x="10819" y="19071"/>
                </a:cubicBezTo>
                <a:cubicBezTo>
                  <a:pt x="10646" y="18970"/>
                  <a:pt x="10519" y="18842"/>
                  <a:pt x="10419" y="18670"/>
                </a:cubicBezTo>
                <a:cubicBezTo>
                  <a:pt x="10230" y="18342"/>
                  <a:pt x="9804" y="18223"/>
                  <a:pt x="9477" y="1841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69" name="Google Shape;769;p68"/>
          <p:cNvSpPr/>
          <p:nvPr/>
        </p:nvSpPr>
        <p:spPr>
          <a:xfrm>
            <a:off x="8177464" y="3880776"/>
            <a:ext cx="162283" cy="162251"/>
          </a:xfrm>
          <a:custGeom>
            <a:rect b="b" l="l" r="r" t="t"/>
            <a:pathLst>
              <a:path extrusionOk="0" h="21533" w="21466">
                <a:moveTo>
                  <a:pt x="201" y="201"/>
                </a:moveTo>
                <a:cubicBezTo>
                  <a:pt x="-67" y="470"/>
                  <a:pt x="-67" y="907"/>
                  <a:pt x="201" y="1175"/>
                </a:cubicBezTo>
                <a:lnTo>
                  <a:pt x="3597" y="4582"/>
                </a:lnTo>
                <a:lnTo>
                  <a:pt x="2513" y="4582"/>
                </a:lnTo>
                <a:cubicBezTo>
                  <a:pt x="1127" y="4582"/>
                  <a:pt x="1" y="5712"/>
                  <a:pt x="1" y="7102"/>
                </a:cubicBezTo>
                <a:lnTo>
                  <a:pt x="1" y="17181"/>
                </a:lnTo>
                <a:cubicBezTo>
                  <a:pt x="1" y="18570"/>
                  <a:pt x="1127" y="19700"/>
                  <a:pt x="2513" y="19700"/>
                </a:cubicBezTo>
                <a:lnTo>
                  <a:pt x="18668" y="19700"/>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7993" y="1834"/>
                </a:moveTo>
                <a:cubicBezTo>
                  <a:pt x="7615" y="1834"/>
                  <a:pt x="7308" y="2141"/>
                  <a:pt x="7308" y="2521"/>
                </a:cubicBezTo>
                <a:cubicBezTo>
                  <a:pt x="7308" y="2900"/>
                  <a:pt x="7615" y="3208"/>
                  <a:pt x="7993" y="3208"/>
                </a:cubicBezTo>
                <a:lnTo>
                  <a:pt x="13102" y="3208"/>
                </a:lnTo>
                <a:lnTo>
                  <a:pt x="14729" y="5642"/>
                </a:lnTo>
                <a:cubicBezTo>
                  <a:pt x="14856" y="5833"/>
                  <a:pt x="15071" y="5957"/>
                  <a:pt x="15300" y="5957"/>
                </a:cubicBezTo>
                <a:lnTo>
                  <a:pt x="18953" y="5957"/>
                </a:lnTo>
                <a:cubicBezTo>
                  <a:pt x="19583" y="5957"/>
                  <a:pt x="20095" y="6470"/>
                  <a:pt x="20095" y="7102"/>
                </a:cubicBezTo>
                <a:lnTo>
                  <a:pt x="20095" y="15663"/>
                </a:lnTo>
                <a:cubicBezTo>
                  <a:pt x="20095" y="16043"/>
                  <a:pt x="20402" y="16350"/>
                  <a:pt x="20780" y="16350"/>
                </a:cubicBezTo>
                <a:cubicBezTo>
                  <a:pt x="21158" y="16350"/>
                  <a:pt x="21465" y="16043"/>
                  <a:pt x="21465" y="15663"/>
                </a:cubicBezTo>
                <a:lnTo>
                  <a:pt x="21465" y="7102"/>
                </a:lnTo>
                <a:cubicBezTo>
                  <a:pt x="21465" y="5712"/>
                  <a:pt x="20339" y="4582"/>
                  <a:pt x="18953" y="4582"/>
                </a:cubicBezTo>
                <a:lnTo>
                  <a:pt x="15671" y="4582"/>
                </a:lnTo>
                <a:lnTo>
                  <a:pt x="14044" y="2148"/>
                </a:lnTo>
                <a:cubicBezTo>
                  <a:pt x="13917" y="1957"/>
                  <a:pt x="13702" y="1834"/>
                  <a:pt x="13473" y="1834"/>
                </a:cubicBezTo>
                <a:lnTo>
                  <a:pt x="7993" y="1834"/>
                </a:lnTo>
                <a:close/>
                <a:moveTo>
                  <a:pt x="2513" y="5957"/>
                </a:moveTo>
                <a:lnTo>
                  <a:pt x="4967" y="5957"/>
                </a:lnTo>
                <a:lnTo>
                  <a:pt x="7650" y="8648"/>
                </a:lnTo>
                <a:cubicBezTo>
                  <a:pt x="7465" y="8835"/>
                  <a:pt x="7288" y="9029"/>
                  <a:pt x="7137" y="9249"/>
                </a:cubicBezTo>
                <a:cubicBezTo>
                  <a:pt x="6482" y="10209"/>
                  <a:pt x="6238" y="11371"/>
                  <a:pt x="6452" y="12514"/>
                </a:cubicBezTo>
                <a:cubicBezTo>
                  <a:pt x="6666" y="13656"/>
                  <a:pt x="7294" y="14634"/>
                  <a:pt x="8250" y="15291"/>
                </a:cubicBezTo>
                <a:cubicBezTo>
                  <a:pt x="8997" y="15804"/>
                  <a:pt x="9861" y="16064"/>
                  <a:pt x="10704" y="16064"/>
                </a:cubicBezTo>
                <a:cubicBezTo>
                  <a:pt x="11831" y="16064"/>
                  <a:pt x="12931" y="15601"/>
                  <a:pt x="13759" y="14776"/>
                </a:cubicBezTo>
                <a:lnTo>
                  <a:pt x="17298" y="18326"/>
                </a:lnTo>
                <a:cubicBezTo>
                  <a:pt x="17298" y="18326"/>
                  <a:pt x="2513" y="18326"/>
                  <a:pt x="2513" y="18326"/>
                </a:cubicBezTo>
                <a:cubicBezTo>
                  <a:pt x="1883" y="18326"/>
                  <a:pt x="1371" y="17813"/>
                  <a:pt x="1371" y="17181"/>
                </a:cubicBezTo>
                <a:lnTo>
                  <a:pt x="1371" y="7102"/>
                </a:lnTo>
                <a:cubicBezTo>
                  <a:pt x="1371" y="6470"/>
                  <a:pt x="1883" y="5957"/>
                  <a:pt x="2513" y="5957"/>
                </a:cubicBezTo>
                <a:close/>
                <a:moveTo>
                  <a:pt x="8621" y="9593"/>
                </a:moveTo>
                <a:lnTo>
                  <a:pt x="12788" y="13802"/>
                </a:lnTo>
                <a:cubicBezTo>
                  <a:pt x="11798" y="14788"/>
                  <a:pt x="10242" y="14995"/>
                  <a:pt x="9049" y="14174"/>
                </a:cubicBezTo>
                <a:cubicBezTo>
                  <a:pt x="8394" y="13725"/>
                  <a:pt x="7939" y="13038"/>
                  <a:pt x="7793" y="12256"/>
                </a:cubicBezTo>
                <a:cubicBezTo>
                  <a:pt x="7647" y="11474"/>
                  <a:pt x="7803" y="10678"/>
                  <a:pt x="8250" y="10023"/>
                </a:cubicBezTo>
                <a:cubicBezTo>
                  <a:pt x="8353" y="9873"/>
                  <a:pt x="8495" y="9720"/>
                  <a:pt x="8621" y="959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0" name="Google Shape;770;p68"/>
          <p:cNvSpPr/>
          <p:nvPr/>
        </p:nvSpPr>
        <p:spPr>
          <a:xfrm>
            <a:off x="7910801" y="3894585"/>
            <a:ext cx="162270" cy="134622"/>
          </a:xfrm>
          <a:custGeom>
            <a:rect b="b" l="l" r="r" t="t"/>
            <a:pathLst>
              <a:path extrusionOk="0" h="21600" w="21600">
                <a:moveTo>
                  <a:pt x="8043" y="0"/>
                </a:moveTo>
                <a:cubicBezTo>
                  <a:pt x="7812" y="0"/>
                  <a:pt x="7596" y="150"/>
                  <a:pt x="7468" y="381"/>
                </a:cubicBezTo>
                <a:lnTo>
                  <a:pt x="5831" y="3323"/>
                </a:lnTo>
                <a:lnTo>
                  <a:pt x="2528" y="3323"/>
                </a:lnTo>
                <a:cubicBezTo>
                  <a:pt x="1134" y="3323"/>
                  <a:pt x="0" y="4689"/>
                  <a:pt x="0" y="6369"/>
                </a:cubicBezTo>
                <a:lnTo>
                  <a:pt x="0" y="18554"/>
                </a:lnTo>
                <a:cubicBezTo>
                  <a:pt x="0" y="20234"/>
                  <a:pt x="1134" y="21600"/>
                  <a:pt x="2528" y="21600"/>
                </a:cubicBezTo>
                <a:lnTo>
                  <a:pt x="19072" y="21600"/>
                </a:lnTo>
                <a:cubicBezTo>
                  <a:pt x="20466" y="21600"/>
                  <a:pt x="21600" y="20234"/>
                  <a:pt x="21600" y="18554"/>
                </a:cubicBezTo>
                <a:lnTo>
                  <a:pt x="21600" y="6369"/>
                </a:lnTo>
                <a:cubicBezTo>
                  <a:pt x="21600" y="4689"/>
                  <a:pt x="20466" y="3323"/>
                  <a:pt x="19072" y="3323"/>
                </a:cubicBezTo>
                <a:lnTo>
                  <a:pt x="15769" y="3323"/>
                </a:lnTo>
                <a:lnTo>
                  <a:pt x="14132" y="381"/>
                </a:lnTo>
                <a:cubicBezTo>
                  <a:pt x="14004" y="150"/>
                  <a:pt x="13788" y="0"/>
                  <a:pt x="13557" y="0"/>
                </a:cubicBezTo>
                <a:lnTo>
                  <a:pt x="8043" y="0"/>
                </a:lnTo>
                <a:close/>
                <a:moveTo>
                  <a:pt x="8416" y="1662"/>
                </a:moveTo>
                <a:lnTo>
                  <a:pt x="13184" y="1662"/>
                </a:lnTo>
                <a:lnTo>
                  <a:pt x="14821" y="4604"/>
                </a:lnTo>
                <a:cubicBezTo>
                  <a:pt x="14949" y="4835"/>
                  <a:pt x="15165" y="4985"/>
                  <a:pt x="15396" y="4985"/>
                </a:cubicBezTo>
                <a:lnTo>
                  <a:pt x="19072" y="4985"/>
                </a:lnTo>
                <a:cubicBezTo>
                  <a:pt x="19706" y="4985"/>
                  <a:pt x="20221" y="5606"/>
                  <a:pt x="20221" y="6369"/>
                </a:cubicBezTo>
                <a:cubicBezTo>
                  <a:pt x="20221" y="6369"/>
                  <a:pt x="20221" y="18554"/>
                  <a:pt x="20221" y="18554"/>
                </a:cubicBezTo>
                <a:cubicBezTo>
                  <a:pt x="20221" y="19318"/>
                  <a:pt x="19706" y="19938"/>
                  <a:pt x="19072" y="19938"/>
                </a:cubicBezTo>
                <a:lnTo>
                  <a:pt x="2528" y="19938"/>
                </a:lnTo>
                <a:cubicBezTo>
                  <a:pt x="1894" y="19938"/>
                  <a:pt x="1379" y="19318"/>
                  <a:pt x="1379" y="18554"/>
                </a:cubicBezTo>
                <a:lnTo>
                  <a:pt x="1379" y="6369"/>
                </a:lnTo>
                <a:cubicBezTo>
                  <a:pt x="1379" y="5606"/>
                  <a:pt x="1894" y="4985"/>
                  <a:pt x="2528" y="4985"/>
                </a:cubicBezTo>
                <a:lnTo>
                  <a:pt x="6204" y="4985"/>
                </a:lnTo>
                <a:cubicBezTo>
                  <a:pt x="6435" y="4985"/>
                  <a:pt x="6651" y="4835"/>
                  <a:pt x="6779" y="4604"/>
                </a:cubicBezTo>
                <a:lnTo>
                  <a:pt x="8416" y="1662"/>
                </a:lnTo>
                <a:close/>
                <a:moveTo>
                  <a:pt x="10800" y="6646"/>
                </a:moveTo>
                <a:cubicBezTo>
                  <a:pt x="8393" y="6646"/>
                  <a:pt x="6434" y="9006"/>
                  <a:pt x="6434" y="11908"/>
                </a:cubicBezTo>
                <a:cubicBezTo>
                  <a:pt x="6434" y="14809"/>
                  <a:pt x="8393" y="17169"/>
                  <a:pt x="10800" y="17169"/>
                </a:cubicBezTo>
                <a:cubicBezTo>
                  <a:pt x="13207" y="17169"/>
                  <a:pt x="15166" y="14809"/>
                  <a:pt x="15166" y="11908"/>
                </a:cubicBezTo>
                <a:cubicBezTo>
                  <a:pt x="15166" y="9006"/>
                  <a:pt x="13207" y="6646"/>
                  <a:pt x="10800" y="6646"/>
                </a:cubicBezTo>
                <a:close/>
                <a:moveTo>
                  <a:pt x="10800" y="8308"/>
                </a:moveTo>
                <a:cubicBezTo>
                  <a:pt x="12447" y="8308"/>
                  <a:pt x="13787" y="9923"/>
                  <a:pt x="13787" y="11908"/>
                </a:cubicBezTo>
                <a:cubicBezTo>
                  <a:pt x="13787" y="13893"/>
                  <a:pt x="12447" y="15508"/>
                  <a:pt x="10800" y="15508"/>
                </a:cubicBezTo>
                <a:cubicBezTo>
                  <a:pt x="9153" y="15508"/>
                  <a:pt x="7813" y="13893"/>
                  <a:pt x="7813" y="11908"/>
                </a:cubicBezTo>
                <a:cubicBezTo>
                  <a:pt x="7813" y="9923"/>
                  <a:pt x="9153" y="8308"/>
                  <a:pt x="10800" y="830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1" name="Google Shape;771;p68"/>
          <p:cNvSpPr/>
          <p:nvPr/>
        </p:nvSpPr>
        <p:spPr>
          <a:xfrm>
            <a:off x="2593959" y="3908327"/>
            <a:ext cx="148446" cy="107087"/>
          </a:xfrm>
          <a:custGeom>
            <a:rect b="b" l="l" r="r" t="t"/>
            <a:pathLst>
              <a:path extrusionOk="0" h="21525" w="21600">
                <a:moveTo>
                  <a:pt x="408" y="100"/>
                </a:moveTo>
                <a:cubicBezTo>
                  <a:pt x="150" y="275"/>
                  <a:pt x="0" y="656"/>
                  <a:pt x="0" y="1054"/>
                </a:cubicBezTo>
                <a:lnTo>
                  <a:pt x="0" y="20484"/>
                </a:lnTo>
                <a:cubicBezTo>
                  <a:pt x="0" y="20882"/>
                  <a:pt x="150" y="21263"/>
                  <a:pt x="408" y="21438"/>
                </a:cubicBezTo>
                <a:cubicBezTo>
                  <a:pt x="513" y="21509"/>
                  <a:pt x="641" y="21525"/>
                  <a:pt x="753" y="21525"/>
                </a:cubicBezTo>
                <a:cubicBezTo>
                  <a:pt x="918" y="21525"/>
                  <a:pt x="1090" y="21453"/>
                  <a:pt x="1224" y="21308"/>
                </a:cubicBezTo>
                <a:lnTo>
                  <a:pt x="10266" y="11593"/>
                </a:lnTo>
                <a:cubicBezTo>
                  <a:pt x="10450" y="11396"/>
                  <a:pt x="10549" y="11090"/>
                  <a:pt x="10549" y="10769"/>
                </a:cubicBezTo>
                <a:cubicBezTo>
                  <a:pt x="10549" y="10448"/>
                  <a:pt x="10450" y="10142"/>
                  <a:pt x="10266" y="9945"/>
                </a:cubicBezTo>
                <a:lnTo>
                  <a:pt x="1224" y="230"/>
                </a:lnTo>
                <a:cubicBezTo>
                  <a:pt x="997" y="-15"/>
                  <a:pt x="666" y="-75"/>
                  <a:pt x="408" y="100"/>
                </a:cubicBezTo>
                <a:close/>
                <a:moveTo>
                  <a:pt x="11459" y="100"/>
                </a:moveTo>
                <a:cubicBezTo>
                  <a:pt x="11201" y="275"/>
                  <a:pt x="11051" y="656"/>
                  <a:pt x="11051" y="1054"/>
                </a:cubicBezTo>
                <a:lnTo>
                  <a:pt x="11051" y="20484"/>
                </a:lnTo>
                <a:cubicBezTo>
                  <a:pt x="11051" y="20882"/>
                  <a:pt x="11201" y="21263"/>
                  <a:pt x="11459" y="21438"/>
                </a:cubicBezTo>
                <a:cubicBezTo>
                  <a:pt x="11564" y="21509"/>
                  <a:pt x="11692" y="21525"/>
                  <a:pt x="11805" y="21525"/>
                </a:cubicBezTo>
                <a:cubicBezTo>
                  <a:pt x="11969" y="21525"/>
                  <a:pt x="12141" y="21453"/>
                  <a:pt x="12276" y="21308"/>
                </a:cubicBezTo>
                <a:lnTo>
                  <a:pt x="21317" y="11593"/>
                </a:lnTo>
                <a:cubicBezTo>
                  <a:pt x="21501" y="11396"/>
                  <a:pt x="21600" y="11090"/>
                  <a:pt x="21600" y="10769"/>
                </a:cubicBezTo>
                <a:cubicBezTo>
                  <a:pt x="21600" y="10448"/>
                  <a:pt x="21501" y="10142"/>
                  <a:pt x="21317" y="9945"/>
                </a:cubicBezTo>
                <a:lnTo>
                  <a:pt x="12276" y="230"/>
                </a:lnTo>
                <a:cubicBezTo>
                  <a:pt x="12048" y="-15"/>
                  <a:pt x="11716" y="-75"/>
                  <a:pt x="11459" y="100"/>
                </a:cubicBezTo>
                <a:close/>
                <a:moveTo>
                  <a:pt x="1507" y="3179"/>
                </a:moveTo>
                <a:lnTo>
                  <a:pt x="8571" y="10769"/>
                </a:lnTo>
                <a:lnTo>
                  <a:pt x="1507" y="18359"/>
                </a:lnTo>
                <a:cubicBezTo>
                  <a:pt x="1507" y="18359"/>
                  <a:pt x="1507" y="3179"/>
                  <a:pt x="1507" y="3179"/>
                </a:cubicBezTo>
                <a:close/>
                <a:moveTo>
                  <a:pt x="12558" y="3179"/>
                </a:moveTo>
                <a:lnTo>
                  <a:pt x="19622" y="10769"/>
                </a:lnTo>
                <a:lnTo>
                  <a:pt x="12558" y="18359"/>
                </a:lnTo>
                <a:cubicBezTo>
                  <a:pt x="12558" y="18359"/>
                  <a:pt x="12558" y="3179"/>
                  <a:pt x="12558" y="317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2" name="Google Shape;772;p68"/>
          <p:cNvSpPr/>
          <p:nvPr/>
        </p:nvSpPr>
        <p:spPr>
          <a:xfrm>
            <a:off x="4977502" y="3880776"/>
            <a:ext cx="162283" cy="162251"/>
          </a:xfrm>
          <a:custGeom>
            <a:rect b="b" l="l" r="r" t="t"/>
            <a:pathLst>
              <a:path extrusionOk="0" h="21533" w="21466">
                <a:moveTo>
                  <a:pt x="10676" y="1"/>
                </a:moveTo>
                <a:cubicBezTo>
                  <a:pt x="9050" y="1"/>
                  <a:pt x="7632" y="1155"/>
                  <a:pt x="7308" y="2750"/>
                </a:cubicBezTo>
                <a:cubicBezTo>
                  <a:pt x="7233" y="3122"/>
                  <a:pt x="7479" y="3476"/>
                  <a:pt x="7850" y="3551"/>
                </a:cubicBezTo>
                <a:cubicBezTo>
                  <a:pt x="8221" y="3627"/>
                  <a:pt x="8602" y="3408"/>
                  <a:pt x="8678" y="3036"/>
                </a:cubicBezTo>
                <a:cubicBezTo>
                  <a:pt x="8871" y="2079"/>
                  <a:pt x="9702" y="1375"/>
                  <a:pt x="10676" y="1375"/>
                </a:cubicBezTo>
                <a:cubicBezTo>
                  <a:pt x="11227" y="1376"/>
                  <a:pt x="11744" y="1587"/>
                  <a:pt x="12132" y="1977"/>
                </a:cubicBezTo>
                <a:cubicBezTo>
                  <a:pt x="12520" y="2366"/>
                  <a:pt x="12732" y="2885"/>
                  <a:pt x="12731" y="3437"/>
                </a:cubicBezTo>
                <a:lnTo>
                  <a:pt x="12731" y="8333"/>
                </a:lnTo>
                <a:cubicBezTo>
                  <a:pt x="12731" y="8713"/>
                  <a:pt x="13038" y="9020"/>
                  <a:pt x="13416" y="9020"/>
                </a:cubicBezTo>
                <a:cubicBezTo>
                  <a:pt x="13794" y="9020"/>
                  <a:pt x="14101" y="8713"/>
                  <a:pt x="14101" y="8333"/>
                </a:cubicBezTo>
                <a:lnTo>
                  <a:pt x="14101" y="3437"/>
                </a:lnTo>
                <a:cubicBezTo>
                  <a:pt x="14102" y="2519"/>
                  <a:pt x="13749" y="1653"/>
                  <a:pt x="13102" y="1003"/>
                </a:cubicBezTo>
                <a:cubicBezTo>
                  <a:pt x="12456" y="354"/>
                  <a:pt x="11591" y="2"/>
                  <a:pt x="10676" y="1"/>
                </a:cubicBezTo>
                <a:close/>
                <a:moveTo>
                  <a:pt x="201" y="201"/>
                </a:moveTo>
                <a:cubicBezTo>
                  <a:pt x="-67" y="470"/>
                  <a:pt x="-67" y="907"/>
                  <a:pt x="201" y="1175"/>
                </a:cubicBezTo>
                <a:lnTo>
                  <a:pt x="7308" y="8305"/>
                </a:lnTo>
                <a:lnTo>
                  <a:pt x="7308" y="10767"/>
                </a:lnTo>
                <a:cubicBezTo>
                  <a:pt x="7309" y="11685"/>
                  <a:pt x="7659" y="12552"/>
                  <a:pt x="8307" y="13201"/>
                </a:cubicBezTo>
                <a:cubicBezTo>
                  <a:pt x="8954" y="13849"/>
                  <a:pt x="9820" y="14203"/>
                  <a:pt x="10733" y="14203"/>
                </a:cubicBezTo>
                <a:cubicBezTo>
                  <a:pt x="11417" y="14202"/>
                  <a:pt x="12062" y="13999"/>
                  <a:pt x="12617" y="13630"/>
                </a:cubicBezTo>
                <a:lnTo>
                  <a:pt x="14272" y="15291"/>
                </a:lnTo>
                <a:cubicBezTo>
                  <a:pt x="13317" y="16054"/>
                  <a:pt x="12169" y="16481"/>
                  <a:pt x="10933" y="16522"/>
                </a:cubicBezTo>
                <a:cubicBezTo>
                  <a:pt x="10871" y="16504"/>
                  <a:pt x="10801" y="16494"/>
                  <a:pt x="10733" y="16494"/>
                </a:cubicBezTo>
                <a:cubicBezTo>
                  <a:pt x="10667" y="16494"/>
                  <a:pt x="10594" y="16504"/>
                  <a:pt x="10533" y="16522"/>
                </a:cubicBezTo>
                <a:cubicBezTo>
                  <a:pt x="9101" y="16476"/>
                  <a:pt x="7767" y="15931"/>
                  <a:pt x="6737" y="14919"/>
                </a:cubicBezTo>
                <a:cubicBezTo>
                  <a:pt x="5637" y="13838"/>
                  <a:pt x="5014" y="12317"/>
                  <a:pt x="5024" y="10767"/>
                </a:cubicBezTo>
                <a:lnTo>
                  <a:pt x="5024" y="8934"/>
                </a:lnTo>
                <a:cubicBezTo>
                  <a:pt x="5024" y="8555"/>
                  <a:pt x="4718" y="8247"/>
                  <a:pt x="4339" y="8247"/>
                </a:cubicBezTo>
                <a:cubicBezTo>
                  <a:pt x="3961" y="8247"/>
                  <a:pt x="3654" y="8555"/>
                  <a:pt x="3654" y="8934"/>
                </a:cubicBezTo>
                <a:lnTo>
                  <a:pt x="3654" y="10767"/>
                </a:lnTo>
                <a:cubicBezTo>
                  <a:pt x="3641" y="12683"/>
                  <a:pt x="4403" y="14552"/>
                  <a:pt x="5767" y="15892"/>
                </a:cubicBezTo>
                <a:cubicBezTo>
                  <a:pt x="6935" y="17041"/>
                  <a:pt x="8442" y="17714"/>
                  <a:pt x="10048" y="17868"/>
                </a:cubicBezTo>
                <a:lnTo>
                  <a:pt x="10048" y="20159"/>
                </a:lnTo>
                <a:lnTo>
                  <a:pt x="7079" y="20159"/>
                </a:lnTo>
                <a:cubicBezTo>
                  <a:pt x="6701" y="20159"/>
                  <a:pt x="6394" y="20466"/>
                  <a:pt x="6394" y="20846"/>
                </a:cubicBezTo>
                <a:cubicBezTo>
                  <a:pt x="6394" y="21225"/>
                  <a:pt x="6701" y="21533"/>
                  <a:pt x="7079" y="21533"/>
                </a:cubicBezTo>
                <a:lnTo>
                  <a:pt x="14387" y="21533"/>
                </a:lnTo>
                <a:cubicBezTo>
                  <a:pt x="14765" y="21533"/>
                  <a:pt x="15072" y="21225"/>
                  <a:pt x="15072" y="20846"/>
                </a:cubicBezTo>
                <a:cubicBezTo>
                  <a:pt x="15072" y="20466"/>
                  <a:pt x="14765" y="20159"/>
                  <a:pt x="14387" y="20159"/>
                </a:cubicBezTo>
                <a:lnTo>
                  <a:pt x="11418" y="20159"/>
                </a:lnTo>
                <a:lnTo>
                  <a:pt x="11418" y="17868"/>
                </a:lnTo>
                <a:cubicBezTo>
                  <a:pt x="12836" y="17732"/>
                  <a:pt x="14150" y="17178"/>
                  <a:pt x="15243" y="16265"/>
                </a:cubicBez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5871" y="14947"/>
                  <a:pt x="15871" y="14947"/>
                </a:cubicBezTo>
                <a:cubicBezTo>
                  <a:pt x="15842" y="14899"/>
                  <a:pt x="15827" y="14846"/>
                  <a:pt x="15785" y="14804"/>
                </a:cubicBezTo>
                <a:cubicBezTo>
                  <a:pt x="15747" y="14767"/>
                  <a:pt x="15686" y="14745"/>
                  <a:pt x="15642" y="14718"/>
                </a:cubicBezTo>
                <a:lnTo>
                  <a:pt x="1171" y="201"/>
                </a:lnTo>
                <a:cubicBezTo>
                  <a:pt x="903" y="-67"/>
                  <a:pt x="468" y="-67"/>
                  <a:pt x="201" y="201"/>
                </a:cubicBezTo>
                <a:close/>
                <a:moveTo>
                  <a:pt x="17241" y="8247"/>
                </a:moveTo>
                <a:cubicBezTo>
                  <a:pt x="16863" y="8247"/>
                  <a:pt x="16556" y="8555"/>
                  <a:pt x="16556" y="8934"/>
                </a:cubicBezTo>
                <a:lnTo>
                  <a:pt x="16556" y="10767"/>
                </a:lnTo>
                <a:cubicBezTo>
                  <a:pt x="16556" y="11102"/>
                  <a:pt x="16501" y="11438"/>
                  <a:pt x="16442" y="11769"/>
                </a:cubicBezTo>
                <a:cubicBezTo>
                  <a:pt x="16375" y="12143"/>
                  <a:pt x="16640" y="12503"/>
                  <a:pt x="17012" y="12571"/>
                </a:cubicBezTo>
                <a:cubicBezTo>
                  <a:pt x="17054" y="12578"/>
                  <a:pt x="17087" y="12571"/>
                  <a:pt x="17127" y="12571"/>
                </a:cubicBezTo>
                <a:cubicBezTo>
                  <a:pt x="17451" y="12571"/>
                  <a:pt x="17752" y="12359"/>
                  <a:pt x="17812" y="12027"/>
                </a:cubicBezTo>
                <a:cubicBezTo>
                  <a:pt x="17886" y="11615"/>
                  <a:pt x="17926" y="11184"/>
                  <a:pt x="17926" y="10767"/>
                </a:cubicBezTo>
                <a:lnTo>
                  <a:pt x="17926" y="8934"/>
                </a:lnTo>
                <a:cubicBezTo>
                  <a:pt x="17926" y="8555"/>
                  <a:pt x="17619" y="8247"/>
                  <a:pt x="17241" y="8247"/>
                </a:cubicBezTo>
                <a:close/>
                <a:moveTo>
                  <a:pt x="8678" y="9679"/>
                </a:moveTo>
                <a:lnTo>
                  <a:pt x="11618" y="12628"/>
                </a:lnTo>
                <a:cubicBezTo>
                  <a:pt x="11346" y="12758"/>
                  <a:pt x="11043" y="12828"/>
                  <a:pt x="10733" y="12829"/>
                </a:cubicBezTo>
                <a:cubicBezTo>
                  <a:pt x="10183" y="12829"/>
                  <a:pt x="9665" y="12616"/>
                  <a:pt x="9277" y="12227"/>
                </a:cubicBezTo>
                <a:cubicBezTo>
                  <a:pt x="8888" y="11838"/>
                  <a:pt x="8678" y="11317"/>
                  <a:pt x="8678" y="10767"/>
                </a:cubicBezTo>
                <a:lnTo>
                  <a:pt x="8678" y="9679"/>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3" name="Google Shape;773;p68"/>
          <p:cNvSpPr/>
          <p:nvPr/>
        </p:nvSpPr>
        <p:spPr>
          <a:xfrm>
            <a:off x="4738457" y="3880776"/>
            <a:ext cx="107028" cy="162270"/>
          </a:xfrm>
          <a:custGeom>
            <a:rect b="b" l="l" r="r" t="t"/>
            <a:pathLst>
              <a:path extrusionOk="0" h="21600" w="21600">
                <a:moveTo>
                  <a:pt x="10800" y="0"/>
                </a:moveTo>
                <a:cubicBezTo>
                  <a:pt x="7919" y="0"/>
                  <a:pt x="5574" y="1546"/>
                  <a:pt x="5574" y="3447"/>
                </a:cubicBezTo>
                <a:lnTo>
                  <a:pt x="5574" y="10800"/>
                </a:lnTo>
                <a:cubicBezTo>
                  <a:pt x="5574" y="12701"/>
                  <a:pt x="7919" y="14247"/>
                  <a:pt x="10800" y="14247"/>
                </a:cubicBezTo>
                <a:cubicBezTo>
                  <a:pt x="13681" y="14247"/>
                  <a:pt x="16026" y="12701"/>
                  <a:pt x="16026" y="10800"/>
                </a:cubicBezTo>
                <a:lnTo>
                  <a:pt x="16026" y="3447"/>
                </a:lnTo>
                <a:cubicBezTo>
                  <a:pt x="16026" y="1546"/>
                  <a:pt x="13681" y="0"/>
                  <a:pt x="10800" y="0"/>
                </a:cubicBezTo>
                <a:close/>
                <a:moveTo>
                  <a:pt x="10800" y="1379"/>
                </a:moveTo>
                <a:cubicBezTo>
                  <a:pt x="12528" y="1379"/>
                  <a:pt x="13935" y="2306"/>
                  <a:pt x="13935" y="3447"/>
                </a:cubicBezTo>
                <a:lnTo>
                  <a:pt x="13935" y="10800"/>
                </a:lnTo>
                <a:cubicBezTo>
                  <a:pt x="13935" y="11940"/>
                  <a:pt x="12528" y="12868"/>
                  <a:pt x="10800" y="12868"/>
                </a:cubicBezTo>
                <a:cubicBezTo>
                  <a:pt x="9072" y="12868"/>
                  <a:pt x="7665" y="11940"/>
                  <a:pt x="7665" y="10800"/>
                </a:cubicBezTo>
                <a:lnTo>
                  <a:pt x="7665" y="3447"/>
                </a:lnTo>
                <a:cubicBezTo>
                  <a:pt x="7665" y="2306"/>
                  <a:pt x="9072" y="1379"/>
                  <a:pt x="10800" y="1379"/>
                </a:cubicBezTo>
                <a:close/>
                <a:moveTo>
                  <a:pt x="1045" y="8272"/>
                </a:moveTo>
                <a:cubicBezTo>
                  <a:pt x="468" y="8272"/>
                  <a:pt x="0" y="8581"/>
                  <a:pt x="0" y="8962"/>
                </a:cubicBezTo>
                <a:lnTo>
                  <a:pt x="0" y="10800"/>
                </a:lnTo>
                <a:cubicBezTo>
                  <a:pt x="0" y="14495"/>
                  <a:pt x="4289" y="17547"/>
                  <a:pt x="9755" y="17895"/>
                </a:cubicBezTo>
                <a:lnTo>
                  <a:pt x="9755" y="20221"/>
                </a:lnTo>
                <a:lnTo>
                  <a:pt x="5226" y="20221"/>
                </a:lnTo>
                <a:cubicBezTo>
                  <a:pt x="4649" y="20221"/>
                  <a:pt x="4181" y="20530"/>
                  <a:pt x="4181" y="20911"/>
                </a:cubicBezTo>
                <a:cubicBezTo>
                  <a:pt x="4181" y="21291"/>
                  <a:pt x="4649" y="21600"/>
                  <a:pt x="5226" y="21600"/>
                </a:cubicBezTo>
                <a:lnTo>
                  <a:pt x="16374" y="21600"/>
                </a:lnTo>
                <a:cubicBezTo>
                  <a:pt x="16951" y="21600"/>
                  <a:pt x="17419" y="21291"/>
                  <a:pt x="17419" y="20911"/>
                </a:cubicBezTo>
                <a:cubicBezTo>
                  <a:pt x="17419" y="20530"/>
                  <a:pt x="16951" y="20221"/>
                  <a:pt x="16374" y="20221"/>
                </a:cubicBezTo>
                <a:lnTo>
                  <a:pt x="11845" y="20221"/>
                </a:lnTo>
                <a:lnTo>
                  <a:pt x="11845" y="17895"/>
                </a:lnTo>
                <a:cubicBezTo>
                  <a:pt x="17312" y="17547"/>
                  <a:pt x="21600" y="14495"/>
                  <a:pt x="21600" y="10800"/>
                </a:cubicBezTo>
                <a:lnTo>
                  <a:pt x="21600" y="8962"/>
                </a:lnTo>
                <a:cubicBezTo>
                  <a:pt x="21600" y="8581"/>
                  <a:pt x="21132" y="8272"/>
                  <a:pt x="20555" y="8272"/>
                </a:cubicBezTo>
                <a:cubicBezTo>
                  <a:pt x="19978" y="8272"/>
                  <a:pt x="19510" y="8581"/>
                  <a:pt x="19510" y="8962"/>
                </a:cubicBezTo>
                <a:lnTo>
                  <a:pt x="19510" y="10800"/>
                </a:lnTo>
                <a:cubicBezTo>
                  <a:pt x="19510" y="13968"/>
                  <a:pt x="15603" y="16545"/>
                  <a:pt x="10800" y="16545"/>
                </a:cubicBezTo>
                <a:cubicBezTo>
                  <a:pt x="5997" y="16545"/>
                  <a:pt x="2090" y="13968"/>
                  <a:pt x="2090" y="10800"/>
                </a:cubicBezTo>
                <a:lnTo>
                  <a:pt x="2090" y="8962"/>
                </a:lnTo>
                <a:cubicBezTo>
                  <a:pt x="2090" y="8581"/>
                  <a:pt x="1622" y="8272"/>
                  <a:pt x="1045" y="827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4" name="Google Shape;774;p68"/>
          <p:cNvSpPr/>
          <p:nvPr/>
        </p:nvSpPr>
        <p:spPr>
          <a:xfrm>
            <a:off x="1527305"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791" y="7033"/>
                </a:moveTo>
                <a:cubicBezTo>
                  <a:pt x="8375" y="7033"/>
                  <a:pt x="8037" y="7370"/>
                  <a:pt x="8037" y="7786"/>
                </a:cubicBezTo>
                <a:lnTo>
                  <a:pt x="8037" y="13814"/>
                </a:lnTo>
                <a:cubicBezTo>
                  <a:pt x="8037" y="14230"/>
                  <a:pt x="8375" y="14567"/>
                  <a:pt x="8791" y="14567"/>
                </a:cubicBezTo>
                <a:cubicBezTo>
                  <a:pt x="9207" y="14567"/>
                  <a:pt x="9544" y="14230"/>
                  <a:pt x="9544" y="13814"/>
                </a:cubicBezTo>
                <a:lnTo>
                  <a:pt x="9544" y="7786"/>
                </a:lnTo>
                <a:cubicBezTo>
                  <a:pt x="9544" y="7370"/>
                  <a:pt x="9207" y="7033"/>
                  <a:pt x="8791" y="7033"/>
                </a:cubicBezTo>
                <a:close/>
                <a:moveTo>
                  <a:pt x="12809" y="7033"/>
                </a:moveTo>
                <a:cubicBezTo>
                  <a:pt x="12393" y="7033"/>
                  <a:pt x="12056" y="7370"/>
                  <a:pt x="12056" y="7786"/>
                </a:cubicBezTo>
                <a:lnTo>
                  <a:pt x="12056" y="13814"/>
                </a:lnTo>
                <a:cubicBezTo>
                  <a:pt x="12056" y="14230"/>
                  <a:pt x="12393" y="14567"/>
                  <a:pt x="12809" y="14567"/>
                </a:cubicBezTo>
                <a:cubicBezTo>
                  <a:pt x="13225" y="14567"/>
                  <a:pt x="13563" y="14230"/>
                  <a:pt x="13563" y="13814"/>
                </a:cubicBezTo>
                <a:lnTo>
                  <a:pt x="13563" y="7786"/>
                </a:lnTo>
                <a:cubicBezTo>
                  <a:pt x="13563" y="7370"/>
                  <a:pt x="13225" y="7033"/>
                  <a:pt x="12809" y="703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5" name="Google Shape;775;p68"/>
          <p:cNvSpPr/>
          <p:nvPr/>
        </p:nvSpPr>
        <p:spPr>
          <a:xfrm>
            <a:off x="1288260" y="3901489"/>
            <a:ext cx="93204" cy="120852"/>
          </a:xfrm>
          <a:custGeom>
            <a:rect b="b" l="l" r="r" t="t"/>
            <a:pathLst>
              <a:path extrusionOk="0" h="21600" w="21600">
                <a:moveTo>
                  <a:pt x="1200" y="0"/>
                </a:moveTo>
                <a:cubicBezTo>
                  <a:pt x="537" y="0"/>
                  <a:pt x="0" y="415"/>
                  <a:pt x="0" y="926"/>
                </a:cubicBezTo>
                <a:lnTo>
                  <a:pt x="0" y="20674"/>
                </a:lnTo>
                <a:cubicBezTo>
                  <a:pt x="0" y="21185"/>
                  <a:pt x="537" y="21600"/>
                  <a:pt x="1200" y="21600"/>
                </a:cubicBezTo>
                <a:lnTo>
                  <a:pt x="7600" y="21600"/>
                </a:lnTo>
                <a:cubicBezTo>
                  <a:pt x="8262" y="21600"/>
                  <a:pt x="8800" y="21185"/>
                  <a:pt x="8800" y="20674"/>
                </a:cubicBezTo>
                <a:lnTo>
                  <a:pt x="8800" y="926"/>
                </a:lnTo>
                <a:cubicBezTo>
                  <a:pt x="8800" y="415"/>
                  <a:pt x="8262" y="0"/>
                  <a:pt x="7600" y="0"/>
                </a:cubicBezTo>
                <a:cubicBezTo>
                  <a:pt x="7600" y="0"/>
                  <a:pt x="1200" y="0"/>
                  <a:pt x="1200" y="0"/>
                </a:cubicBezTo>
                <a:close/>
                <a:moveTo>
                  <a:pt x="14000" y="0"/>
                </a:moveTo>
                <a:cubicBezTo>
                  <a:pt x="13338" y="0"/>
                  <a:pt x="12800" y="415"/>
                  <a:pt x="12800" y="926"/>
                </a:cubicBezTo>
                <a:lnTo>
                  <a:pt x="12800" y="20674"/>
                </a:lnTo>
                <a:cubicBezTo>
                  <a:pt x="12800" y="21185"/>
                  <a:pt x="13338" y="21600"/>
                  <a:pt x="14000" y="21600"/>
                </a:cubicBezTo>
                <a:lnTo>
                  <a:pt x="20400" y="21600"/>
                </a:lnTo>
                <a:cubicBezTo>
                  <a:pt x="21063" y="21600"/>
                  <a:pt x="21600" y="21185"/>
                  <a:pt x="21600" y="20674"/>
                </a:cubicBezTo>
                <a:lnTo>
                  <a:pt x="21600" y="926"/>
                </a:lnTo>
                <a:cubicBezTo>
                  <a:pt x="21600" y="415"/>
                  <a:pt x="21063" y="0"/>
                  <a:pt x="20400" y="0"/>
                </a:cubicBezTo>
                <a:lnTo>
                  <a:pt x="14000" y="0"/>
                </a:lnTo>
                <a:close/>
                <a:moveTo>
                  <a:pt x="2400" y="1851"/>
                </a:moveTo>
                <a:lnTo>
                  <a:pt x="6400" y="1851"/>
                </a:lnTo>
                <a:cubicBezTo>
                  <a:pt x="6400" y="1851"/>
                  <a:pt x="6400" y="19749"/>
                  <a:pt x="6400" y="19749"/>
                </a:cubicBezTo>
                <a:lnTo>
                  <a:pt x="2400" y="19749"/>
                </a:lnTo>
                <a:lnTo>
                  <a:pt x="2400" y="1851"/>
                </a:lnTo>
                <a:close/>
                <a:moveTo>
                  <a:pt x="15200" y="1851"/>
                </a:moveTo>
                <a:lnTo>
                  <a:pt x="19200" y="1851"/>
                </a:lnTo>
                <a:lnTo>
                  <a:pt x="19200" y="19749"/>
                </a:lnTo>
                <a:lnTo>
                  <a:pt x="15200" y="19749"/>
                </a:lnTo>
                <a:cubicBezTo>
                  <a:pt x="15200" y="19749"/>
                  <a:pt x="15200" y="1851"/>
                  <a:pt x="15200" y="18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6" name="Google Shape;776;p68"/>
          <p:cNvSpPr/>
          <p:nvPr/>
        </p:nvSpPr>
        <p:spPr>
          <a:xfrm>
            <a:off x="2060632"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445" y="6122"/>
                </a:moveTo>
                <a:cubicBezTo>
                  <a:pt x="8201" y="6253"/>
                  <a:pt x="8037" y="6504"/>
                  <a:pt x="8037" y="6781"/>
                </a:cubicBezTo>
                <a:lnTo>
                  <a:pt x="8037" y="14819"/>
                </a:lnTo>
                <a:cubicBezTo>
                  <a:pt x="8037" y="15096"/>
                  <a:pt x="8201" y="15347"/>
                  <a:pt x="8445" y="15478"/>
                </a:cubicBezTo>
                <a:cubicBezTo>
                  <a:pt x="8557" y="15538"/>
                  <a:pt x="8669" y="15572"/>
                  <a:pt x="8791" y="15572"/>
                </a:cubicBezTo>
                <a:cubicBezTo>
                  <a:pt x="8937" y="15572"/>
                  <a:pt x="9073" y="15530"/>
                  <a:pt x="9199" y="15447"/>
                </a:cubicBezTo>
                <a:lnTo>
                  <a:pt x="15227" y="11428"/>
                </a:lnTo>
                <a:cubicBezTo>
                  <a:pt x="15436" y="11288"/>
                  <a:pt x="15572" y="11052"/>
                  <a:pt x="15572" y="10800"/>
                </a:cubicBezTo>
                <a:cubicBezTo>
                  <a:pt x="15572" y="10548"/>
                  <a:pt x="15436" y="10312"/>
                  <a:pt x="15227" y="10172"/>
                </a:cubicBezTo>
                <a:lnTo>
                  <a:pt x="9199" y="6153"/>
                </a:lnTo>
                <a:cubicBezTo>
                  <a:pt x="8968" y="6000"/>
                  <a:pt x="8690" y="5992"/>
                  <a:pt x="8445" y="6122"/>
                </a:cubicBezTo>
                <a:close/>
                <a:moveTo>
                  <a:pt x="9544" y="8194"/>
                </a:moveTo>
                <a:lnTo>
                  <a:pt x="13469" y="10800"/>
                </a:lnTo>
                <a:lnTo>
                  <a:pt x="9544" y="13406"/>
                </a:lnTo>
                <a:cubicBezTo>
                  <a:pt x="9544" y="13406"/>
                  <a:pt x="9544" y="8194"/>
                  <a:pt x="9544" y="819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7" name="Google Shape;777;p68"/>
          <p:cNvSpPr/>
          <p:nvPr/>
        </p:nvSpPr>
        <p:spPr>
          <a:xfrm>
            <a:off x="4184512" y="3908387"/>
            <a:ext cx="147808" cy="107871"/>
          </a:xfrm>
          <a:custGeom>
            <a:rect b="b" l="l" r="r" t="t"/>
            <a:pathLst>
              <a:path extrusionOk="0" h="21499" w="19675">
                <a:moveTo>
                  <a:pt x="2887" y="302"/>
                </a:moveTo>
                <a:cubicBezTo>
                  <a:pt x="-963" y="6068"/>
                  <a:pt x="-963" y="15432"/>
                  <a:pt x="2887" y="21198"/>
                </a:cubicBezTo>
                <a:cubicBezTo>
                  <a:pt x="3022" y="21400"/>
                  <a:pt x="3199" y="21499"/>
                  <a:pt x="3375" y="21499"/>
                </a:cubicBezTo>
                <a:cubicBezTo>
                  <a:pt x="3552" y="21499"/>
                  <a:pt x="3700" y="21400"/>
                  <a:pt x="3835" y="21198"/>
                </a:cubicBezTo>
                <a:cubicBezTo>
                  <a:pt x="4104" y="20795"/>
                  <a:pt x="4104" y="20182"/>
                  <a:pt x="3835" y="19779"/>
                </a:cubicBezTo>
                <a:cubicBezTo>
                  <a:pt x="522" y="14818"/>
                  <a:pt x="522" y="6725"/>
                  <a:pt x="3835" y="1764"/>
                </a:cubicBezTo>
                <a:cubicBezTo>
                  <a:pt x="4104" y="1361"/>
                  <a:pt x="4104" y="705"/>
                  <a:pt x="3835" y="302"/>
                </a:cubicBezTo>
                <a:cubicBezTo>
                  <a:pt x="3566" y="-101"/>
                  <a:pt x="3156" y="-101"/>
                  <a:pt x="2887" y="302"/>
                </a:cubicBezTo>
                <a:close/>
                <a:moveTo>
                  <a:pt x="15810" y="302"/>
                </a:moveTo>
                <a:cubicBezTo>
                  <a:pt x="15541" y="705"/>
                  <a:pt x="15541" y="1361"/>
                  <a:pt x="15810" y="1764"/>
                </a:cubicBezTo>
                <a:cubicBezTo>
                  <a:pt x="19123" y="6725"/>
                  <a:pt x="19123" y="14818"/>
                  <a:pt x="15810" y="19779"/>
                </a:cubicBezTo>
                <a:cubicBezTo>
                  <a:pt x="15541" y="20182"/>
                  <a:pt x="15541" y="20795"/>
                  <a:pt x="15810" y="21198"/>
                </a:cubicBezTo>
                <a:cubicBezTo>
                  <a:pt x="15945" y="21400"/>
                  <a:pt x="16122" y="21499"/>
                  <a:pt x="16299" y="21499"/>
                </a:cubicBezTo>
                <a:cubicBezTo>
                  <a:pt x="16475" y="21499"/>
                  <a:pt x="16652" y="21400"/>
                  <a:pt x="16787" y="21198"/>
                </a:cubicBezTo>
                <a:cubicBezTo>
                  <a:pt x="20637" y="15432"/>
                  <a:pt x="20637" y="6068"/>
                  <a:pt x="16787" y="302"/>
                </a:cubicBezTo>
                <a:cubicBezTo>
                  <a:pt x="16518" y="-101"/>
                  <a:pt x="16079" y="-101"/>
                  <a:pt x="15810" y="302"/>
                </a:cubicBezTo>
                <a:close/>
                <a:moveTo>
                  <a:pt x="5472" y="4430"/>
                </a:moveTo>
                <a:cubicBezTo>
                  <a:pt x="5467" y="4437"/>
                  <a:pt x="5477" y="4465"/>
                  <a:pt x="5472" y="4473"/>
                </a:cubicBezTo>
                <a:cubicBezTo>
                  <a:pt x="3066" y="8096"/>
                  <a:pt x="3056" y="13972"/>
                  <a:pt x="5472" y="17586"/>
                </a:cubicBezTo>
                <a:cubicBezTo>
                  <a:pt x="5606" y="17787"/>
                  <a:pt x="5784" y="17887"/>
                  <a:pt x="5960" y="17887"/>
                </a:cubicBezTo>
                <a:cubicBezTo>
                  <a:pt x="6136" y="17887"/>
                  <a:pt x="6314" y="17788"/>
                  <a:pt x="6448" y="17586"/>
                </a:cubicBezTo>
                <a:cubicBezTo>
                  <a:pt x="6717" y="17183"/>
                  <a:pt x="6718" y="16528"/>
                  <a:pt x="6448" y="16125"/>
                </a:cubicBezTo>
                <a:cubicBezTo>
                  <a:pt x="4566" y="13310"/>
                  <a:pt x="4565" y="8716"/>
                  <a:pt x="6448" y="5892"/>
                </a:cubicBezTo>
                <a:cubicBezTo>
                  <a:pt x="6718" y="5488"/>
                  <a:pt x="6718" y="4833"/>
                  <a:pt x="6448" y="4430"/>
                </a:cubicBezTo>
                <a:cubicBezTo>
                  <a:pt x="6179" y="4027"/>
                  <a:pt x="5741" y="4027"/>
                  <a:pt x="5472" y="4430"/>
                </a:cubicBezTo>
                <a:close/>
                <a:moveTo>
                  <a:pt x="13053" y="4430"/>
                </a:moveTo>
                <a:cubicBezTo>
                  <a:pt x="12785" y="4833"/>
                  <a:pt x="12784" y="5488"/>
                  <a:pt x="13053" y="5892"/>
                </a:cubicBezTo>
                <a:cubicBezTo>
                  <a:pt x="14935" y="8706"/>
                  <a:pt x="14937" y="13300"/>
                  <a:pt x="13053" y="16125"/>
                </a:cubicBezTo>
                <a:cubicBezTo>
                  <a:pt x="12784" y="16528"/>
                  <a:pt x="12784" y="17183"/>
                  <a:pt x="13053" y="17586"/>
                </a:cubicBezTo>
                <a:cubicBezTo>
                  <a:pt x="13188" y="17788"/>
                  <a:pt x="13365" y="17887"/>
                  <a:pt x="13542" y="17887"/>
                </a:cubicBezTo>
                <a:cubicBezTo>
                  <a:pt x="13718" y="17887"/>
                  <a:pt x="13895" y="17788"/>
                  <a:pt x="14030" y="17586"/>
                </a:cubicBezTo>
                <a:cubicBezTo>
                  <a:pt x="14035" y="17579"/>
                  <a:pt x="14025" y="17551"/>
                  <a:pt x="14030" y="17543"/>
                </a:cubicBezTo>
                <a:cubicBezTo>
                  <a:pt x="16436" y="13920"/>
                  <a:pt x="16446" y="8044"/>
                  <a:pt x="14030" y="4430"/>
                </a:cubicBezTo>
                <a:cubicBezTo>
                  <a:pt x="13761" y="4028"/>
                  <a:pt x="13323" y="4027"/>
                  <a:pt x="13053" y="4430"/>
                </a:cubicBezTo>
                <a:close/>
                <a:moveTo>
                  <a:pt x="9866" y="6880"/>
                </a:moveTo>
                <a:cubicBezTo>
                  <a:pt x="8472" y="6880"/>
                  <a:pt x="7339" y="8577"/>
                  <a:pt x="7339" y="10664"/>
                </a:cubicBezTo>
                <a:cubicBezTo>
                  <a:pt x="7339" y="12751"/>
                  <a:pt x="8472" y="14448"/>
                  <a:pt x="9866" y="14448"/>
                </a:cubicBezTo>
                <a:cubicBezTo>
                  <a:pt x="11259" y="14448"/>
                  <a:pt x="12393" y="12751"/>
                  <a:pt x="12393" y="10664"/>
                </a:cubicBezTo>
                <a:cubicBezTo>
                  <a:pt x="12393" y="8577"/>
                  <a:pt x="11259" y="6880"/>
                  <a:pt x="9866" y="6880"/>
                </a:cubicBezTo>
                <a:close/>
                <a:moveTo>
                  <a:pt x="9866" y="8944"/>
                </a:moveTo>
                <a:cubicBezTo>
                  <a:pt x="10499" y="8944"/>
                  <a:pt x="11014" y="9715"/>
                  <a:pt x="11014" y="10664"/>
                </a:cubicBezTo>
                <a:cubicBezTo>
                  <a:pt x="11014" y="11613"/>
                  <a:pt x="10499" y="12384"/>
                  <a:pt x="9866" y="12384"/>
                </a:cubicBezTo>
                <a:cubicBezTo>
                  <a:pt x="9232" y="12384"/>
                  <a:pt x="8717" y="11613"/>
                  <a:pt x="8717" y="10664"/>
                </a:cubicBezTo>
                <a:cubicBezTo>
                  <a:pt x="8717" y="9715"/>
                  <a:pt x="9232" y="8944"/>
                  <a:pt x="9866" y="894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8" name="Google Shape;778;p68"/>
          <p:cNvSpPr/>
          <p:nvPr/>
        </p:nvSpPr>
        <p:spPr>
          <a:xfrm>
            <a:off x="993977" y="3908327"/>
            <a:ext cx="148446" cy="107087"/>
          </a:xfrm>
          <a:custGeom>
            <a:rect b="b" l="l" r="r" t="t"/>
            <a:pathLst>
              <a:path extrusionOk="0" h="21525" w="21600">
                <a:moveTo>
                  <a:pt x="10141" y="100"/>
                </a:moveTo>
                <a:cubicBezTo>
                  <a:pt x="9883" y="-75"/>
                  <a:pt x="9552" y="-15"/>
                  <a:pt x="9324" y="230"/>
                </a:cubicBezTo>
                <a:lnTo>
                  <a:pt x="283" y="9945"/>
                </a:lnTo>
                <a:cubicBezTo>
                  <a:pt x="99" y="10142"/>
                  <a:pt x="0" y="10448"/>
                  <a:pt x="0" y="10769"/>
                </a:cubicBezTo>
                <a:cubicBezTo>
                  <a:pt x="0" y="11090"/>
                  <a:pt x="99" y="11396"/>
                  <a:pt x="283" y="11593"/>
                </a:cubicBezTo>
                <a:lnTo>
                  <a:pt x="9324" y="21308"/>
                </a:lnTo>
                <a:cubicBezTo>
                  <a:pt x="9459" y="21453"/>
                  <a:pt x="9631" y="21525"/>
                  <a:pt x="9795" y="21525"/>
                </a:cubicBezTo>
                <a:cubicBezTo>
                  <a:pt x="9908" y="21525"/>
                  <a:pt x="10036" y="21509"/>
                  <a:pt x="10141" y="21438"/>
                </a:cubicBezTo>
                <a:cubicBezTo>
                  <a:pt x="10399" y="21263"/>
                  <a:pt x="10549" y="20882"/>
                  <a:pt x="10549" y="20484"/>
                </a:cubicBezTo>
                <a:lnTo>
                  <a:pt x="10549" y="1054"/>
                </a:lnTo>
                <a:cubicBezTo>
                  <a:pt x="10549" y="656"/>
                  <a:pt x="10399" y="275"/>
                  <a:pt x="10141" y="100"/>
                </a:cubicBezTo>
                <a:close/>
                <a:moveTo>
                  <a:pt x="21192" y="100"/>
                </a:moveTo>
                <a:cubicBezTo>
                  <a:pt x="20934" y="-75"/>
                  <a:pt x="20603" y="-15"/>
                  <a:pt x="20376" y="230"/>
                </a:cubicBezTo>
                <a:lnTo>
                  <a:pt x="11334" y="9945"/>
                </a:lnTo>
                <a:cubicBezTo>
                  <a:pt x="11150" y="10142"/>
                  <a:pt x="11051" y="10448"/>
                  <a:pt x="11051" y="10769"/>
                </a:cubicBezTo>
                <a:cubicBezTo>
                  <a:pt x="11051" y="11090"/>
                  <a:pt x="11150" y="11396"/>
                  <a:pt x="11334" y="11593"/>
                </a:cubicBezTo>
                <a:lnTo>
                  <a:pt x="20376" y="21308"/>
                </a:lnTo>
                <a:cubicBezTo>
                  <a:pt x="20510" y="21453"/>
                  <a:pt x="20682" y="21525"/>
                  <a:pt x="20847" y="21525"/>
                </a:cubicBezTo>
                <a:cubicBezTo>
                  <a:pt x="20959" y="21525"/>
                  <a:pt x="21087" y="21509"/>
                  <a:pt x="21192" y="21438"/>
                </a:cubicBezTo>
                <a:cubicBezTo>
                  <a:pt x="21450" y="21263"/>
                  <a:pt x="21600" y="20882"/>
                  <a:pt x="21600" y="20484"/>
                </a:cubicBezTo>
                <a:lnTo>
                  <a:pt x="21600" y="1054"/>
                </a:lnTo>
                <a:cubicBezTo>
                  <a:pt x="21600" y="656"/>
                  <a:pt x="21450" y="275"/>
                  <a:pt x="21192" y="100"/>
                </a:cubicBezTo>
                <a:close/>
                <a:moveTo>
                  <a:pt x="9042" y="3179"/>
                </a:moveTo>
                <a:cubicBezTo>
                  <a:pt x="9042" y="3179"/>
                  <a:pt x="9042" y="18359"/>
                  <a:pt x="9042" y="18359"/>
                </a:cubicBezTo>
                <a:lnTo>
                  <a:pt x="1978" y="10769"/>
                </a:lnTo>
                <a:lnTo>
                  <a:pt x="9042" y="3179"/>
                </a:lnTo>
                <a:close/>
                <a:moveTo>
                  <a:pt x="20093" y="3179"/>
                </a:moveTo>
                <a:cubicBezTo>
                  <a:pt x="20093" y="3179"/>
                  <a:pt x="20093" y="18359"/>
                  <a:pt x="20093" y="18359"/>
                </a:cubicBezTo>
                <a:lnTo>
                  <a:pt x="13029" y="10769"/>
                </a:lnTo>
                <a:lnTo>
                  <a:pt x="20093" y="3179"/>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79" name="Google Shape;779;p68"/>
          <p:cNvSpPr/>
          <p:nvPr/>
        </p:nvSpPr>
        <p:spPr>
          <a:xfrm>
            <a:off x="748028" y="3901417"/>
            <a:ext cx="107028" cy="120925"/>
          </a:xfrm>
          <a:custGeom>
            <a:rect b="b" l="l" r="r" t="t"/>
            <a:pathLst>
              <a:path extrusionOk="0" h="21536" w="21600">
                <a:moveTo>
                  <a:pt x="20990" y="90"/>
                </a:moveTo>
                <a:cubicBezTo>
                  <a:pt x="20630" y="-64"/>
                  <a:pt x="20217" y="-17"/>
                  <a:pt x="19902" y="205"/>
                </a:cubicBezTo>
                <a:lnTo>
                  <a:pt x="5966" y="10044"/>
                </a:lnTo>
                <a:cubicBezTo>
                  <a:pt x="5718" y="10219"/>
                  <a:pt x="5574" y="10494"/>
                  <a:pt x="5574" y="10774"/>
                </a:cubicBezTo>
                <a:cubicBezTo>
                  <a:pt x="5574" y="11055"/>
                  <a:pt x="5718" y="11330"/>
                  <a:pt x="5966" y="11505"/>
                </a:cubicBezTo>
                <a:lnTo>
                  <a:pt x="19902" y="21344"/>
                </a:lnTo>
                <a:cubicBezTo>
                  <a:pt x="20091" y="21478"/>
                  <a:pt x="20322" y="21536"/>
                  <a:pt x="20555" y="21536"/>
                </a:cubicBezTo>
                <a:cubicBezTo>
                  <a:pt x="20709" y="21536"/>
                  <a:pt x="20847" y="21520"/>
                  <a:pt x="20990" y="21459"/>
                </a:cubicBezTo>
                <a:cubicBezTo>
                  <a:pt x="21353" y="21306"/>
                  <a:pt x="21600" y="20968"/>
                  <a:pt x="21600" y="20614"/>
                </a:cubicBezTo>
                <a:lnTo>
                  <a:pt x="21600" y="935"/>
                </a:lnTo>
                <a:cubicBezTo>
                  <a:pt x="21600" y="581"/>
                  <a:pt x="21353" y="243"/>
                  <a:pt x="20990" y="90"/>
                </a:cubicBezTo>
                <a:close/>
                <a:moveTo>
                  <a:pt x="1045" y="1243"/>
                </a:moveTo>
                <a:cubicBezTo>
                  <a:pt x="468" y="1243"/>
                  <a:pt x="0" y="1656"/>
                  <a:pt x="0" y="2165"/>
                </a:cubicBezTo>
                <a:lnTo>
                  <a:pt x="0" y="19384"/>
                </a:lnTo>
                <a:cubicBezTo>
                  <a:pt x="0" y="19893"/>
                  <a:pt x="468" y="20306"/>
                  <a:pt x="1045" y="20306"/>
                </a:cubicBezTo>
                <a:cubicBezTo>
                  <a:pt x="1622" y="20306"/>
                  <a:pt x="2090" y="19893"/>
                  <a:pt x="2090" y="19384"/>
                </a:cubicBezTo>
                <a:lnTo>
                  <a:pt x="2090" y="2165"/>
                </a:lnTo>
                <a:cubicBezTo>
                  <a:pt x="2090" y="1656"/>
                  <a:pt x="1622" y="1243"/>
                  <a:pt x="1045" y="1243"/>
                </a:cubicBezTo>
                <a:close/>
                <a:moveTo>
                  <a:pt x="19510" y="2857"/>
                </a:moveTo>
                <a:cubicBezTo>
                  <a:pt x="19510" y="2857"/>
                  <a:pt x="19510" y="18692"/>
                  <a:pt x="19510" y="18692"/>
                </a:cubicBezTo>
                <a:lnTo>
                  <a:pt x="8274" y="10774"/>
                </a:lnTo>
                <a:lnTo>
                  <a:pt x="19510" y="2857"/>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0" name="Google Shape;780;p68"/>
          <p:cNvSpPr/>
          <p:nvPr/>
        </p:nvSpPr>
        <p:spPr>
          <a:xfrm>
            <a:off x="2881337" y="3901412"/>
            <a:ext cx="107028" cy="120919"/>
          </a:xfrm>
          <a:custGeom>
            <a:rect b="b" l="l" r="r" t="t"/>
            <a:pathLst>
              <a:path extrusionOk="0" h="21535" w="21600">
                <a:moveTo>
                  <a:pt x="610" y="91"/>
                </a:moveTo>
                <a:cubicBezTo>
                  <a:pt x="247" y="244"/>
                  <a:pt x="0" y="582"/>
                  <a:pt x="0" y="936"/>
                </a:cubicBezTo>
                <a:lnTo>
                  <a:pt x="0" y="20613"/>
                </a:lnTo>
                <a:cubicBezTo>
                  <a:pt x="0" y="20967"/>
                  <a:pt x="247" y="21305"/>
                  <a:pt x="610" y="21458"/>
                </a:cubicBezTo>
                <a:cubicBezTo>
                  <a:pt x="753" y="21519"/>
                  <a:pt x="891" y="21535"/>
                  <a:pt x="1045" y="21535"/>
                </a:cubicBezTo>
                <a:cubicBezTo>
                  <a:pt x="1278" y="21535"/>
                  <a:pt x="1509" y="21477"/>
                  <a:pt x="1698" y="21343"/>
                </a:cubicBezTo>
                <a:lnTo>
                  <a:pt x="15634" y="11505"/>
                </a:lnTo>
                <a:cubicBezTo>
                  <a:pt x="15882" y="11330"/>
                  <a:pt x="16026" y="11055"/>
                  <a:pt x="16026" y="10774"/>
                </a:cubicBezTo>
                <a:cubicBezTo>
                  <a:pt x="16026" y="10494"/>
                  <a:pt x="15882" y="10219"/>
                  <a:pt x="15634" y="10044"/>
                </a:cubicBezTo>
                <a:lnTo>
                  <a:pt x="1698" y="206"/>
                </a:lnTo>
                <a:cubicBezTo>
                  <a:pt x="1383" y="-16"/>
                  <a:pt x="969" y="-65"/>
                  <a:pt x="610" y="91"/>
                </a:cubicBezTo>
                <a:close/>
                <a:moveTo>
                  <a:pt x="20555" y="1243"/>
                </a:moveTo>
                <a:cubicBezTo>
                  <a:pt x="19978" y="1243"/>
                  <a:pt x="19510" y="1657"/>
                  <a:pt x="19510" y="2166"/>
                </a:cubicBezTo>
                <a:lnTo>
                  <a:pt x="19510" y="19383"/>
                </a:lnTo>
                <a:cubicBezTo>
                  <a:pt x="19510" y="19892"/>
                  <a:pt x="19978" y="20305"/>
                  <a:pt x="20555" y="20305"/>
                </a:cubicBezTo>
                <a:cubicBezTo>
                  <a:pt x="21132" y="20305"/>
                  <a:pt x="21600" y="19892"/>
                  <a:pt x="21600" y="19383"/>
                </a:cubicBezTo>
                <a:lnTo>
                  <a:pt x="21600" y="2166"/>
                </a:lnTo>
                <a:cubicBezTo>
                  <a:pt x="21600" y="1657"/>
                  <a:pt x="21132" y="1243"/>
                  <a:pt x="20555" y="1243"/>
                </a:cubicBezTo>
                <a:close/>
                <a:moveTo>
                  <a:pt x="2090" y="2858"/>
                </a:moveTo>
                <a:lnTo>
                  <a:pt x="13326" y="10774"/>
                </a:lnTo>
                <a:lnTo>
                  <a:pt x="2090" y="18691"/>
                </a:lnTo>
                <a:cubicBezTo>
                  <a:pt x="2090" y="18691"/>
                  <a:pt x="2090" y="2858"/>
                  <a:pt x="2090" y="285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1" name="Google Shape;781;p68"/>
          <p:cNvSpPr/>
          <p:nvPr/>
        </p:nvSpPr>
        <p:spPr>
          <a:xfrm>
            <a:off x="1281355" y="4161249"/>
            <a:ext cx="107028" cy="148446"/>
          </a:xfrm>
          <a:custGeom>
            <a:rect b="b" l="l" r="r" t="t"/>
            <a:pathLst>
              <a:path extrusionOk="0" h="21600" w="21600">
                <a:moveTo>
                  <a:pt x="3832" y="0"/>
                </a:moveTo>
                <a:cubicBezTo>
                  <a:pt x="1719" y="0"/>
                  <a:pt x="0" y="1239"/>
                  <a:pt x="0" y="2763"/>
                </a:cubicBezTo>
                <a:lnTo>
                  <a:pt x="0" y="18837"/>
                </a:lnTo>
                <a:cubicBezTo>
                  <a:pt x="0" y="20361"/>
                  <a:pt x="1719" y="21600"/>
                  <a:pt x="3832" y="21600"/>
                </a:cubicBezTo>
                <a:lnTo>
                  <a:pt x="17768" y="21600"/>
                </a:lnTo>
                <a:cubicBezTo>
                  <a:pt x="19881" y="21600"/>
                  <a:pt x="21600" y="20361"/>
                  <a:pt x="21600" y="18837"/>
                </a:cubicBezTo>
                <a:lnTo>
                  <a:pt x="21600" y="2763"/>
                </a:lnTo>
                <a:cubicBezTo>
                  <a:pt x="21600" y="1239"/>
                  <a:pt x="19881" y="0"/>
                  <a:pt x="17768" y="0"/>
                </a:cubicBezTo>
                <a:lnTo>
                  <a:pt x="3832" y="0"/>
                </a:lnTo>
                <a:close/>
                <a:moveTo>
                  <a:pt x="3832" y="1507"/>
                </a:moveTo>
                <a:lnTo>
                  <a:pt x="17768" y="1507"/>
                </a:lnTo>
                <a:cubicBezTo>
                  <a:pt x="18729" y="1507"/>
                  <a:pt x="19510" y="2070"/>
                  <a:pt x="19510" y="2763"/>
                </a:cubicBezTo>
                <a:lnTo>
                  <a:pt x="19510" y="18837"/>
                </a:lnTo>
                <a:cubicBezTo>
                  <a:pt x="19510" y="19530"/>
                  <a:pt x="18729" y="20093"/>
                  <a:pt x="17768" y="20093"/>
                </a:cubicBezTo>
                <a:lnTo>
                  <a:pt x="3832" y="20093"/>
                </a:lnTo>
                <a:cubicBezTo>
                  <a:pt x="2871" y="20093"/>
                  <a:pt x="2090" y="19530"/>
                  <a:pt x="2090" y="18837"/>
                </a:cubicBezTo>
                <a:lnTo>
                  <a:pt x="2090" y="2763"/>
                </a:lnTo>
                <a:cubicBezTo>
                  <a:pt x="2090" y="2070"/>
                  <a:pt x="2871" y="1507"/>
                  <a:pt x="3832" y="1507"/>
                </a:cubicBezTo>
                <a:close/>
                <a:moveTo>
                  <a:pt x="10452" y="16137"/>
                </a:moveTo>
                <a:cubicBezTo>
                  <a:pt x="10313" y="16170"/>
                  <a:pt x="10211" y="16248"/>
                  <a:pt x="10103" y="16326"/>
                </a:cubicBezTo>
                <a:cubicBezTo>
                  <a:pt x="9888" y="16481"/>
                  <a:pt x="9755" y="16669"/>
                  <a:pt x="9755" y="16891"/>
                </a:cubicBezTo>
                <a:cubicBezTo>
                  <a:pt x="9755" y="17112"/>
                  <a:pt x="9888" y="17332"/>
                  <a:pt x="10103" y="17487"/>
                </a:cubicBezTo>
                <a:cubicBezTo>
                  <a:pt x="10211" y="17565"/>
                  <a:pt x="10313" y="17631"/>
                  <a:pt x="10452" y="17676"/>
                </a:cubicBezTo>
                <a:cubicBezTo>
                  <a:pt x="10605" y="17720"/>
                  <a:pt x="10734" y="17738"/>
                  <a:pt x="10887" y="17738"/>
                </a:cubicBezTo>
                <a:cubicBezTo>
                  <a:pt x="11193" y="17738"/>
                  <a:pt x="11500" y="17642"/>
                  <a:pt x="11715" y="17487"/>
                </a:cubicBezTo>
                <a:cubicBezTo>
                  <a:pt x="11929" y="17332"/>
                  <a:pt x="12063" y="17112"/>
                  <a:pt x="12063" y="16891"/>
                </a:cubicBezTo>
                <a:cubicBezTo>
                  <a:pt x="12063" y="16669"/>
                  <a:pt x="11929" y="16481"/>
                  <a:pt x="11715" y="16326"/>
                </a:cubicBezTo>
                <a:cubicBezTo>
                  <a:pt x="11393" y="16093"/>
                  <a:pt x="10880" y="16004"/>
                  <a:pt x="10452" y="161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2" name="Google Shape;782;p68"/>
          <p:cNvSpPr/>
          <p:nvPr/>
        </p:nvSpPr>
        <p:spPr>
          <a:xfrm>
            <a:off x="1541114"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cubicBezTo>
                  <a:pt x="19749" y="2763"/>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0183" y="4238"/>
                </a:moveTo>
                <a:cubicBezTo>
                  <a:pt x="9993" y="4394"/>
                  <a:pt x="9874" y="4612"/>
                  <a:pt x="9874" y="4835"/>
                </a:cubicBezTo>
                <a:cubicBezTo>
                  <a:pt x="9874" y="5057"/>
                  <a:pt x="9993" y="5276"/>
                  <a:pt x="10183" y="5431"/>
                </a:cubicBezTo>
                <a:cubicBezTo>
                  <a:pt x="10278" y="5509"/>
                  <a:pt x="10369" y="5575"/>
                  <a:pt x="10491" y="5620"/>
                </a:cubicBezTo>
                <a:cubicBezTo>
                  <a:pt x="10613" y="5664"/>
                  <a:pt x="10741" y="5683"/>
                  <a:pt x="10877" y="5683"/>
                </a:cubicBezTo>
                <a:cubicBezTo>
                  <a:pt x="11012" y="5683"/>
                  <a:pt x="11166" y="5664"/>
                  <a:pt x="11301" y="5620"/>
                </a:cubicBezTo>
                <a:cubicBezTo>
                  <a:pt x="11423" y="5575"/>
                  <a:pt x="11515" y="5509"/>
                  <a:pt x="11610" y="5431"/>
                </a:cubicBezTo>
                <a:cubicBezTo>
                  <a:pt x="11800" y="5276"/>
                  <a:pt x="11919" y="5057"/>
                  <a:pt x="11919" y="4835"/>
                </a:cubicBezTo>
                <a:cubicBezTo>
                  <a:pt x="11919" y="4612"/>
                  <a:pt x="11800" y="4394"/>
                  <a:pt x="11610" y="4238"/>
                </a:cubicBezTo>
                <a:cubicBezTo>
                  <a:pt x="11230" y="3927"/>
                  <a:pt x="10563" y="3927"/>
                  <a:pt x="10183" y="4238"/>
                </a:cubicBezTo>
                <a:close/>
                <a:moveTo>
                  <a:pt x="10800" y="8037"/>
                </a:moveTo>
                <a:cubicBezTo>
                  <a:pt x="7567" y="8037"/>
                  <a:pt x="4937" y="10178"/>
                  <a:pt x="4937" y="12809"/>
                </a:cubicBezTo>
                <a:cubicBezTo>
                  <a:pt x="4937" y="15441"/>
                  <a:pt x="7567" y="17581"/>
                  <a:pt x="10800" y="17581"/>
                </a:cubicBezTo>
                <a:cubicBezTo>
                  <a:pt x="14033" y="17581"/>
                  <a:pt x="16663" y="15441"/>
                  <a:pt x="16663" y="12809"/>
                </a:cubicBezTo>
                <a:cubicBezTo>
                  <a:pt x="16663" y="10178"/>
                  <a:pt x="14033" y="8037"/>
                  <a:pt x="10800" y="8037"/>
                </a:cubicBezTo>
                <a:close/>
                <a:moveTo>
                  <a:pt x="10800" y="9544"/>
                </a:moveTo>
                <a:cubicBezTo>
                  <a:pt x="13012" y="9544"/>
                  <a:pt x="14811" y="11009"/>
                  <a:pt x="14811" y="12809"/>
                </a:cubicBezTo>
                <a:cubicBezTo>
                  <a:pt x="14811" y="14610"/>
                  <a:pt x="13012" y="16074"/>
                  <a:pt x="10800" y="16074"/>
                </a:cubicBezTo>
                <a:cubicBezTo>
                  <a:pt x="8588" y="16074"/>
                  <a:pt x="6789" y="14610"/>
                  <a:pt x="6789" y="12809"/>
                </a:cubicBezTo>
                <a:cubicBezTo>
                  <a:pt x="6789" y="11009"/>
                  <a:pt x="8588" y="9544"/>
                  <a:pt x="10800" y="954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3" name="Google Shape;783;p68"/>
          <p:cNvSpPr/>
          <p:nvPr/>
        </p:nvSpPr>
        <p:spPr>
          <a:xfrm>
            <a:off x="1793968"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786" y="7033"/>
                </a:moveTo>
                <a:cubicBezTo>
                  <a:pt x="7370" y="7033"/>
                  <a:pt x="7033" y="7370"/>
                  <a:pt x="7033" y="7786"/>
                </a:cubicBezTo>
                <a:lnTo>
                  <a:pt x="7033" y="13814"/>
                </a:lnTo>
                <a:cubicBezTo>
                  <a:pt x="7033" y="14230"/>
                  <a:pt x="7370" y="14567"/>
                  <a:pt x="7786" y="14567"/>
                </a:cubicBezTo>
                <a:lnTo>
                  <a:pt x="13814" y="14567"/>
                </a:lnTo>
                <a:cubicBezTo>
                  <a:pt x="14230" y="14567"/>
                  <a:pt x="14567" y="14230"/>
                  <a:pt x="14567" y="13814"/>
                </a:cubicBezTo>
                <a:lnTo>
                  <a:pt x="14567" y="7786"/>
                </a:lnTo>
                <a:cubicBezTo>
                  <a:pt x="14567" y="7370"/>
                  <a:pt x="14230" y="7033"/>
                  <a:pt x="13814" y="7033"/>
                </a:cubicBezTo>
                <a:lnTo>
                  <a:pt x="7786" y="7033"/>
                </a:lnTo>
                <a:close/>
                <a:moveTo>
                  <a:pt x="8540" y="8540"/>
                </a:moveTo>
                <a:lnTo>
                  <a:pt x="13060" y="8540"/>
                </a:lnTo>
                <a:lnTo>
                  <a:pt x="13060" y="13060"/>
                </a:lnTo>
                <a:lnTo>
                  <a:pt x="8540" y="13060"/>
                </a:lnTo>
                <a:cubicBezTo>
                  <a:pt x="8540" y="13060"/>
                  <a:pt x="8540" y="8540"/>
                  <a:pt x="8540" y="85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4" name="Google Shape;784;p68"/>
          <p:cNvSpPr/>
          <p:nvPr/>
        </p:nvSpPr>
        <p:spPr>
          <a:xfrm>
            <a:off x="1007787"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0183" y="16294"/>
                </a:moveTo>
                <a:cubicBezTo>
                  <a:pt x="9993" y="16450"/>
                  <a:pt x="9874" y="16668"/>
                  <a:pt x="9874" y="16891"/>
                </a:cubicBezTo>
                <a:cubicBezTo>
                  <a:pt x="9874" y="17113"/>
                  <a:pt x="9993" y="17331"/>
                  <a:pt x="10183" y="17487"/>
                </a:cubicBezTo>
                <a:cubicBezTo>
                  <a:pt x="10373" y="17643"/>
                  <a:pt x="10605" y="17738"/>
                  <a:pt x="10877" y="17738"/>
                </a:cubicBezTo>
                <a:cubicBezTo>
                  <a:pt x="11148" y="17738"/>
                  <a:pt x="11420" y="17643"/>
                  <a:pt x="11610" y="17487"/>
                </a:cubicBezTo>
                <a:cubicBezTo>
                  <a:pt x="11800" y="17331"/>
                  <a:pt x="11919" y="17113"/>
                  <a:pt x="11919" y="16891"/>
                </a:cubicBezTo>
                <a:cubicBezTo>
                  <a:pt x="11919" y="16668"/>
                  <a:pt x="11800" y="16450"/>
                  <a:pt x="11610" y="16294"/>
                </a:cubicBezTo>
                <a:cubicBezTo>
                  <a:pt x="11243" y="15983"/>
                  <a:pt x="10563" y="15983"/>
                  <a:pt x="10183" y="1629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5" name="Google Shape;785;p68"/>
          <p:cNvSpPr/>
          <p:nvPr/>
        </p:nvSpPr>
        <p:spPr>
          <a:xfrm>
            <a:off x="5510821" y="3880769"/>
            <a:ext cx="164627" cy="162251"/>
          </a:xfrm>
          <a:custGeom>
            <a:rect b="b" l="l" r="r" t="t"/>
            <a:pathLst>
              <a:path extrusionOk="0" h="21533" w="21534">
                <a:moveTo>
                  <a:pt x="199" y="201"/>
                </a:moveTo>
                <a:cubicBezTo>
                  <a:pt x="-66" y="470"/>
                  <a:pt x="-66" y="907"/>
                  <a:pt x="199" y="1175"/>
                </a:cubicBezTo>
                <a:lnTo>
                  <a:pt x="2654" y="3666"/>
                </a:lnTo>
                <a:lnTo>
                  <a:pt x="2485" y="3666"/>
                </a:lnTo>
                <a:cubicBezTo>
                  <a:pt x="1115" y="3666"/>
                  <a:pt x="1" y="4796"/>
                  <a:pt x="1" y="6186"/>
                </a:cubicBezTo>
                <a:lnTo>
                  <a:pt x="1" y="15348"/>
                </a:lnTo>
                <a:cubicBezTo>
                  <a:pt x="1" y="16738"/>
                  <a:pt x="1115" y="17868"/>
                  <a:pt x="2485" y="17868"/>
                </a:cubicBezTo>
                <a:lnTo>
                  <a:pt x="12418" y="17868"/>
                </a:lnTo>
                <a:cubicBezTo>
                  <a:pt x="13566" y="17868"/>
                  <a:pt x="14533" y="17082"/>
                  <a:pt x="14817" y="16007"/>
                </a:cubicBezTo>
                <a:lnTo>
                  <a:pt x="20066" y="21333"/>
                </a:lnTo>
                <a:cubicBezTo>
                  <a:pt x="20199" y="21467"/>
                  <a:pt x="20373" y="21533"/>
                  <a:pt x="20546" y="21533"/>
                </a:cubicBezTo>
                <a:cubicBezTo>
                  <a:pt x="20720" y="21533"/>
                  <a:pt x="20894" y="21467"/>
                  <a:pt x="21026" y="21333"/>
                </a:cubicBezTo>
                <a:cubicBezTo>
                  <a:pt x="21291" y="21064"/>
                  <a:pt x="21291" y="20627"/>
                  <a:pt x="21026" y="20359"/>
                </a:cubicBezTo>
                <a:cubicBezTo>
                  <a:pt x="21026" y="20359"/>
                  <a:pt x="1158" y="201"/>
                  <a:pt x="1158" y="201"/>
                </a:cubicBezTo>
                <a:cubicBezTo>
                  <a:pt x="894" y="-67"/>
                  <a:pt x="463" y="-67"/>
                  <a:pt x="199" y="201"/>
                </a:cubicBezTo>
                <a:close/>
                <a:moveTo>
                  <a:pt x="9709" y="3666"/>
                </a:moveTo>
                <a:cubicBezTo>
                  <a:pt x="9335" y="3666"/>
                  <a:pt x="9032" y="3974"/>
                  <a:pt x="9032" y="4353"/>
                </a:cubicBezTo>
                <a:cubicBezTo>
                  <a:pt x="9032" y="4733"/>
                  <a:pt x="9335" y="5040"/>
                  <a:pt x="9709" y="5040"/>
                </a:cubicBezTo>
                <a:lnTo>
                  <a:pt x="12729" y="5040"/>
                </a:lnTo>
                <a:cubicBezTo>
                  <a:pt x="13352" y="5040"/>
                  <a:pt x="13858" y="5554"/>
                  <a:pt x="13858" y="6186"/>
                </a:cubicBezTo>
                <a:lnTo>
                  <a:pt x="13858" y="9249"/>
                </a:lnTo>
                <a:cubicBezTo>
                  <a:pt x="13858" y="9432"/>
                  <a:pt x="13928" y="9607"/>
                  <a:pt x="14055" y="9736"/>
                </a:cubicBezTo>
                <a:lnTo>
                  <a:pt x="14958" y="10652"/>
                </a:lnTo>
                <a:cubicBezTo>
                  <a:pt x="15195" y="10891"/>
                  <a:pt x="15564" y="10907"/>
                  <a:pt x="15833" y="10710"/>
                </a:cubicBezTo>
                <a:lnTo>
                  <a:pt x="20179" y="7531"/>
                </a:lnTo>
                <a:lnTo>
                  <a:pt x="20179" y="15348"/>
                </a:lnTo>
                <a:cubicBezTo>
                  <a:pt x="20179" y="15728"/>
                  <a:pt x="20483" y="16035"/>
                  <a:pt x="20857" y="16035"/>
                </a:cubicBezTo>
                <a:cubicBezTo>
                  <a:pt x="21231" y="16035"/>
                  <a:pt x="21534" y="15728"/>
                  <a:pt x="21534" y="15348"/>
                </a:cubicBezTo>
                <a:lnTo>
                  <a:pt x="21534" y="6186"/>
                </a:lnTo>
                <a:cubicBezTo>
                  <a:pt x="21534" y="5928"/>
                  <a:pt x="21394" y="5702"/>
                  <a:pt x="21167" y="5584"/>
                </a:cubicBezTo>
                <a:cubicBezTo>
                  <a:pt x="20940" y="5468"/>
                  <a:pt x="20667" y="5490"/>
                  <a:pt x="20462" y="5642"/>
                </a:cubicBezTo>
                <a:lnTo>
                  <a:pt x="15495" y="9249"/>
                </a:lnTo>
                <a:lnTo>
                  <a:pt x="15212" y="8963"/>
                </a:lnTo>
                <a:lnTo>
                  <a:pt x="15212" y="6186"/>
                </a:lnTo>
                <a:cubicBezTo>
                  <a:pt x="15212" y="4796"/>
                  <a:pt x="14099" y="3666"/>
                  <a:pt x="12729" y="3666"/>
                </a:cubicBezTo>
                <a:lnTo>
                  <a:pt x="9709" y="3666"/>
                </a:lnTo>
                <a:close/>
                <a:moveTo>
                  <a:pt x="2485" y="5040"/>
                </a:moveTo>
                <a:lnTo>
                  <a:pt x="4008" y="5040"/>
                </a:lnTo>
                <a:lnTo>
                  <a:pt x="13547" y="14718"/>
                </a:lnTo>
                <a:cubicBezTo>
                  <a:pt x="13547" y="14718"/>
                  <a:pt x="13547" y="15348"/>
                  <a:pt x="13547" y="15348"/>
                </a:cubicBezTo>
                <a:cubicBezTo>
                  <a:pt x="13547" y="15980"/>
                  <a:pt x="13041" y="16494"/>
                  <a:pt x="12418" y="16494"/>
                </a:cubicBezTo>
                <a:lnTo>
                  <a:pt x="2485" y="16494"/>
                </a:lnTo>
                <a:cubicBezTo>
                  <a:pt x="1862" y="16494"/>
                  <a:pt x="1356" y="15980"/>
                  <a:pt x="1356" y="15348"/>
                </a:cubicBezTo>
                <a:lnTo>
                  <a:pt x="1356" y="6186"/>
                </a:lnTo>
                <a:cubicBezTo>
                  <a:pt x="1356" y="5554"/>
                  <a:pt x="1862" y="5040"/>
                  <a:pt x="2485" y="50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6" name="Google Shape;786;p68"/>
          <p:cNvSpPr/>
          <p:nvPr/>
        </p:nvSpPr>
        <p:spPr>
          <a:xfrm>
            <a:off x="3671802" y="3908321"/>
            <a:ext cx="110235" cy="107102"/>
          </a:xfrm>
          <a:custGeom>
            <a:rect b="b" l="l" r="r" t="t"/>
            <a:pathLst>
              <a:path extrusionOk="0" h="21528" w="20868">
                <a:moveTo>
                  <a:pt x="13155" y="101"/>
                </a:moveTo>
                <a:cubicBezTo>
                  <a:pt x="12817" y="-72"/>
                  <a:pt x="12429" y="-20"/>
                  <a:pt x="12134" y="232"/>
                </a:cubicBezTo>
                <a:lnTo>
                  <a:pt x="5883" y="5567"/>
                </a:lnTo>
                <a:lnTo>
                  <a:pt x="981" y="5567"/>
                </a:lnTo>
                <a:cubicBezTo>
                  <a:pt x="439" y="5567"/>
                  <a:pt x="0" y="6033"/>
                  <a:pt x="0" y="6608"/>
                </a:cubicBezTo>
                <a:lnTo>
                  <a:pt x="0" y="14935"/>
                </a:lnTo>
                <a:cubicBezTo>
                  <a:pt x="0" y="15510"/>
                  <a:pt x="439" y="15976"/>
                  <a:pt x="981" y="15976"/>
                </a:cubicBezTo>
                <a:lnTo>
                  <a:pt x="5883" y="15976"/>
                </a:lnTo>
                <a:lnTo>
                  <a:pt x="12134" y="21311"/>
                </a:lnTo>
                <a:cubicBezTo>
                  <a:pt x="12311" y="21462"/>
                  <a:pt x="12528" y="21528"/>
                  <a:pt x="12747" y="21528"/>
                </a:cubicBezTo>
                <a:cubicBezTo>
                  <a:pt x="12891" y="21528"/>
                  <a:pt x="13021" y="21510"/>
                  <a:pt x="13155" y="21441"/>
                </a:cubicBezTo>
                <a:cubicBezTo>
                  <a:pt x="13495" y="21268"/>
                  <a:pt x="13727" y="20887"/>
                  <a:pt x="13727" y="20487"/>
                </a:cubicBezTo>
                <a:lnTo>
                  <a:pt x="13727" y="1056"/>
                </a:lnTo>
                <a:cubicBezTo>
                  <a:pt x="13727" y="656"/>
                  <a:pt x="13495" y="274"/>
                  <a:pt x="13155" y="101"/>
                </a:cubicBezTo>
                <a:close/>
                <a:moveTo>
                  <a:pt x="11766" y="3224"/>
                </a:moveTo>
                <a:cubicBezTo>
                  <a:pt x="11766" y="3224"/>
                  <a:pt x="11766" y="18318"/>
                  <a:pt x="11766" y="18318"/>
                </a:cubicBezTo>
                <a:lnTo>
                  <a:pt x="6823" y="14111"/>
                </a:lnTo>
                <a:cubicBezTo>
                  <a:pt x="6648" y="13963"/>
                  <a:pt x="6433" y="13894"/>
                  <a:pt x="6210" y="13894"/>
                </a:cubicBezTo>
                <a:lnTo>
                  <a:pt x="1961" y="13894"/>
                </a:lnTo>
                <a:lnTo>
                  <a:pt x="1961" y="7648"/>
                </a:lnTo>
                <a:lnTo>
                  <a:pt x="6210" y="7648"/>
                </a:lnTo>
                <a:cubicBezTo>
                  <a:pt x="6433" y="7648"/>
                  <a:pt x="6648" y="7579"/>
                  <a:pt x="6823" y="7432"/>
                </a:cubicBezTo>
                <a:lnTo>
                  <a:pt x="11766" y="3224"/>
                </a:lnTo>
                <a:close/>
                <a:moveTo>
                  <a:pt x="17282" y="5870"/>
                </a:moveTo>
                <a:cubicBezTo>
                  <a:pt x="16899" y="6276"/>
                  <a:pt x="16898" y="6938"/>
                  <a:pt x="17282" y="7345"/>
                </a:cubicBezTo>
                <a:cubicBezTo>
                  <a:pt x="19446" y="9644"/>
                  <a:pt x="19447" y="13373"/>
                  <a:pt x="17282" y="15673"/>
                </a:cubicBezTo>
                <a:cubicBezTo>
                  <a:pt x="16899" y="16079"/>
                  <a:pt x="16898" y="16741"/>
                  <a:pt x="17282" y="17147"/>
                </a:cubicBezTo>
                <a:cubicBezTo>
                  <a:pt x="17473" y="17351"/>
                  <a:pt x="17725" y="17451"/>
                  <a:pt x="17976" y="17451"/>
                </a:cubicBezTo>
                <a:cubicBezTo>
                  <a:pt x="18227" y="17451"/>
                  <a:pt x="18479" y="17351"/>
                  <a:pt x="18671" y="17147"/>
                </a:cubicBezTo>
                <a:cubicBezTo>
                  <a:pt x="21600" y="14037"/>
                  <a:pt x="21600" y="8982"/>
                  <a:pt x="18671" y="5870"/>
                </a:cubicBezTo>
                <a:cubicBezTo>
                  <a:pt x="18288" y="5464"/>
                  <a:pt x="17664" y="5464"/>
                  <a:pt x="17282" y="587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7" name="Google Shape;787;p68"/>
          <p:cNvSpPr/>
          <p:nvPr/>
        </p:nvSpPr>
        <p:spPr>
          <a:xfrm>
            <a:off x="3917752" y="3908321"/>
            <a:ext cx="147909" cy="107941"/>
          </a:xfrm>
          <a:custGeom>
            <a:rect b="b" l="l" r="r" t="t"/>
            <a:pathLst>
              <a:path extrusionOk="0" h="21513" w="20593">
                <a:moveTo>
                  <a:pt x="9672" y="101"/>
                </a:moveTo>
                <a:cubicBezTo>
                  <a:pt x="9424" y="-71"/>
                  <a:pt x="9138" y="-19"/>
                  <a:pt x="8921" y="230"/>
                </a:cubicBezTo>
                <a:lnTo>
                  <a:pt x="4326" y="5519"/>
                </a:lnTo>
                <a:lnTo>
                  <a:pt x="721" y="5519"/>
                </a:lnTo>
                <a:cubicBezTo>
                  <a:pt x="323" y="5519"/>
                  <a:pt x="0" y="5981"/>
                  <a:pt x="0" y="6550"/>
                </a:cubicBezTo>
                <a:lnTo>
                  <a:pt x="0" y="14806"/>
                </a:lnTo>
                <a:cubicBezTo>
                  <a:pt x="0" y="15375"/>
                  <a:pt x="323" y="15838"/>
                  <a:pt x="721" y="15838"/>
                </a:cubicBezTo>
                <a:lnTo>
                  <a:pt x="4326" y="15838"/>
                </a:lnTo>
                <a:lnTo>
                  <a:pt x="8921" y="21126"/>
                </a:lnTo>
                <a:cubicBezTo>
                  <a:pt x="9052" y="21276"/>
                  <a:pt x="9212" y="21341"/>
                  <a:pt x="9372" y="21341"/>
                </a:cubicBezTo>
                <a:cubicBezTo>
                  <a:pt x="9478" y="21341"/>
                  <a:pt x="9573" y="21324"/>
                  <a:pt x="9672" y="21255"/>
                </a:cubicBezTo>
                <a:cubicBezTo>
                  <a:pt x="9923" y="21084"/>
                  <a:pt x="10093" y="20705"/>
                  <a:pt x="10093" y="20309"/>
                </a:cubicBezTo>
                <a:lnTo>
                  <a:pt x="10093" y="1047"/>
                </a:lnTo>
                <a:cubicBezTo>
                  <a:pt x="10093" y="651"/>
                  <a:pt x="9923" y="272"/>
                  <a:pt x="9672" y="101"/>
                </a:cubicBezTo>
                <a:close/>
                <a:moveTo>
                  <a:pt x="16551" y="316"/>
                </a:moveTo>
                <a:cubicBezTo>
                  <a:pt x="16270" y="719"/>
                  <a:pt x="16270" y="1375"/>
                  <a:pt x="16551" y="1778"/>
                </a:cubicBezTo>
                <a:cubicBezTo>
                  <a:pt x="20016" y="6739"/>
                  <a:pt x="20016" y="14832"/>
                  <a:pt x="16551" y="19793"/>
                </a:cubicBezTo>
                <a:cubicBezTo>
                  <a:pt x="16270" y="20196"/>
                  <a:pt x="16270" y="20809"/>
                  <a:pt x="16551" y="21212"/>
                </a:cubicBezTo>
                <a:cubicBezTo>
                  <a:pt x="16692" y="21414"/>
                  <a:pt x="16878" y="21513"/>
                  <a:pt x="17062" y="21513"/>
                </a:cubicBezTo>
                <a:cubicBezTo>
                  <a:pt x="17246" y="21513"/>
                  <a:pt x="17432" y="21414"/>
                  <a:pt x="17573" y="21212"/>
                </a:cubicBezTo>
                <a:cubicBezTo>
                  <a:pt x="21600" y="15446"/>
                  <a:pt x="21600" y="6082"/>
                  <a:pt x="17573" y="316"/>
                </a:cubicBezTo>
                <a:cubicBezTo>
                  <a:pt x="17291" y="-87"/>
                  <a:pt x="16833" y="-87"/>
                  <a:pt x="16551" y="316"/>
                </a:cubicBezTo>
                <a:close/>
                <a:moveTo>
                  <a:pt x="8651" y="3197"/>
                </a:moveTo>
                <a:cubicBezTo>
                  <a:pt x="8651" y="3197"/>
                  <a:pt x="8651" y="18159"/>
                  <a:pt x="8651" y="18159"/>
                </a:cubicBezTo>
                <a:lnTo>
                  <a:pt x="5016" y="13989"/>
                </a:lnTo>
                <a:cubicBezTo>
                  <a:pt x="4888" y="13842"/>
                  <a:pt x="4730" y="13774"/>
                  <a:pt x="4566" y="13774"/>
                </a:cubicBezTo>
                <a:lnTo>
                  <a:pt x="1442" y="13774"/>
                </a:lnTo>
                <a:lnTo>
                  <a:pt x="1442" y="7582"/>
                </a:lnTo>
                <a:lnTo>
                  <a:pt x="4566" y="7582"/>
                </a:lnTo>
                <a:cubicBezTo>
                  <a:pt x="4730" y="7582"/>
                  <a:pt x="4888" y="7514"/>
                  <a:pt x="5016" y="7367"/>
                </a:cubicBezTo>
                <a:lnTo>
                  <a:pt x="8651" y="3197"/>
                </a:lnTo>
                <a:close/>
                <a:moveTo>
                  <a:pt x="13668" y="5820"/>
                </a:moveTo>
                <a:cubicBezTo>
                  <a:pt x="13386" y="6223"/>
                  <a:pt x="13386" y="6878"/>
                  <a:pt x="13668" y="7281"/>
                </a:cubicBezTo>
                <a:cubicBezTo>
                  <a:pt x="15260" y="9561"/>
                  <a:pt x="15260" y="13257"/>
                  <a:pt x="13668" y="15537"/>
                </a:cubicBezTo>
                <a:cubicBezTo>
                  <a:pt x="13386" y="15940"/>
                  <a:pt x="13386" y="16595"/>
                  <a:pt x="13668" y="16998"/>
                </a:cubicBezTo>
                <a:cubicBezTo>
                  <a:pt x="13808" y="17200"/>
                  <a:pt x="13994" y="17299"/>
                  <a:pt x="14178" y="17299"/>
                </a:cubicBezTo>
                <a:cubicBezTo>
                  <a:pt x="14363" y="17299"/>
                  <a:pt x="14548" y="17200"/>
                  <a:pt x="14689" y="16998"/>
                </a:cubicBezTo>
                <a:cubicBezTo>
                  <a:pt x="16843" y="13915"/>
                  <a:pt x="16843" y="8904"/>
                  <a:pt x="14689" y="5820"/>
                </a:cubicBezTo>
                <a:cubicBezTo>
                  <a:pt x="14407" y="5416"/>
                  <a:pt x="13949" y="5416"/>
                  <a:pt x="13668" y="582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8" name="Google Shape;788;p68"/>
          <p:cNvSpPr/>
          <p:nvPr/>
        </p:nvSpPr>
        <p:spPr>
          <a:xfrm>
            <a:off x="3127286" y="3908321"/>
            <a:ext cx="155339" cy="107102"/>
          </a:xfrm>
          <a:custGeom>
            <a:rect b="b" l="l" r="r" t="t"/>
            <a:pathLst>
              <a:path extrusionOk="0" h="21528" w="21530">
                <a:moveTo>
                  <a:pt x="9628" y="101"/>
                </a:moveTo>
                <a:cubicBezTo>
                  <a:pt x="9381" y="-72"/>
                  <a:pt x="9097" y="-20"/>
                  <a:pt x="8881" y="232"/>
                </a:cubicBezTo>
                <a:lnTo>
                  <a:pt x="4306" y="5567"/>
                </a:lnTo>
                <a:lnTo>
                  <a:pt x="718" y="5567"/>
                </a:lnTo>
                <a:cubicBezTo>
                  <a:pt x="321" y="5567"/>
                  <a:pt x="0" y="6033"/>
                  <a:pt x="0" y="6608"/>
                </a:cubicBezTo>
                <a:lnTo>
                  <a:pt x="0" y="14935"/>
                </a:lnTo>
                <a:cubicBezTo>
                  <a:pt x="0" y="15510"/>
                  <a:pt x="321" y="15976"/>
                  <a:pt x="718" y="15976"/>
                </a:cubicBezTo>
                <a:lnTo>
                  <a:pt x="4306" y="15976"/>
                </a:lnTo>
                <a:lnTo>
                  <a:pt x="8881" y="21311"/>
                </a:lnTo>
                <a:cubicBezTo>
                  <a:pt x="9011" y="21462"/>
                  <a:pt x="9169" y="21528"/>
                  <a:pt x="9329" y="21528"/>
                </a:cubicBezTo>
                <a:cubicBezTo>
                  <a:pt x="9435" y="21528"/>
                  <a:pt x="9530" y="21510"/>
                  <a:pt x="9628" y="21441"/>
                </a:cubicBezTo>
                <a:cubicBezTo>
                  <a:pt x="9877" y="21268"/>
                  <a:pt x="10047" y="20887"/>
                  <a:pt x="10047" y="20487"/>
                </a:cubicBezTo>
                <a:lnTo>
                  <a:pt x="10047" y="1056"/>
                </a:lnTo>
                <a:cubicBezTo>
                  <a:pt x="10047" y="656"/>
                  <a:pt x="9877" y="274"/>
                  <a:pt x="9628" y="101"/>
                </a:cubicBezTo>
                <a:close/>
                <a:moveTo>
                  <a:pt x="8612" y="3224"/>
                </a:moveTo>
                <a:cubicBezTo>
                  <a:pt x="8612" y="3224"/>
                  <a:pt x="8612" y="18318"/>
                  <a:pt x="8612" y="18318"/>
                </a:cubicBezTo>
                <a:lnTo>
                  <a:pt x="4994" y="14111"/>
                </a:lnTo>
                <a:cubicBezTo>
                  <a:pt x="4866" y="13963"/>
                  <a:pt x="4708" y="13894"/>
                  <a:pt x="4545" y="13894"/>
                </a:cubicBezTo>
                <a:lnTo>
                  <a:pt x="1435" y="13894"/>
                </a:lnTo>
                <a:lnTo>
                  <a:pt x="1435" y="7648"/>
                </a:lnTo>
                <a:lnTo>
                  <a:pt x="4545" y="7648"/>
                </a:lnTo>
                <a:cubicBezTo>
                  <a:pt x="4708" y="7648"/>
                  <a:pt x="4866" y="7579"/>
                  <a:pt x="4994" y="7432"/>
                </a:cubicBezTo>
                <a:lnTo>
                  <a:pt x="8612" y="3224"/>
                </a:lnTo>
                <a:close/>
                <a:moveTo>
                  <a:pt x="14562" y="5870"/>
                </a:moveTo>
                <a:cubicBezTo>
                  <a:pt x="14282" y="6277"/>
                  <a:pt x="14282" y="6938"/>
                  <a:pt x="14562" y="7345"/>
                </a:cubicBezTo>
                <a:lnTo>
                  <a:pt x="16924" y="10771"/>
                </a:lnTo>
                <a:lnTo>
                  <a:pt x="14562" y="14198"/>
                </a:lnTo>
                <a:cubicBezTo>
                  <a:pt x="14282" y="14605"/>
                  <a:pt x="14282" y="15266"/>
                  <a:pt x="14562" y="15673"/>
                </a:cubicBezTo>
                <a:cubicBezTo>
                  <a:pt x="14702" y="15876"/>
                  <a:pt x="14887" y="15976"/>
                  <a:pt x="15070" y="15976"/>
                </a:cubicBezTo>
                <a:cubicBezTo>
                  <a:pt x="15254" y="15976"/>
                  <a:pt x="15438" y="15876"/>
                  <a:pt x="15579" y="15673"/>
                </a:cubicBezTo>
                <a:lnTo>
                  <a:pt x="17941" y="12246"/>
                </a:lnTo>
                <a:lnTo>
                  <a:pt x="20303" y="15673"/>
                </a:lnTo>
                <a:cubicBezTo>
                  <a:pt x="20443" y="15876"/>
                  <a:pt x="20628" y="15976"/>
                  <a:pt x="20811" y="15976"/>
                </a:cubicBezTo>
                <a:cubicBezTo>
                  <a:pt x="20995" y="15976"/>
                  <a:pt x="21180" y="15876"/>
                  <a:pt x="21320" y="15673"/>
                </a:cubicBezTo>
                <a:cubicBezTo>
                  <a:pt x="21600" y="15266"/>
                  <a:pt x="21600" y="14605"/>
                  <a:pt x="21320" y="14198"/>
                </a:cubicBezTo>
                <a:lnTo>
                  <a:pt x="18957" y="10771"/>
                </a:lnTo>
                <a:lnTo>
                  <a:pt x="21320" y="7345"/>
                </a:lnTo>
                <a:cubicBezTo>
                  <a:pt x="21600" y="6938"/>
                  <a:pt x="21600" y="6277"/>
                  <a:pt x="21320" y="5870"/>
                </a:cubicBezTo>
                <a:cubicBezTo>
                  <a:pt x="21039" y="5464"/>
                  <a:pt x="20583" y="5464"/>
                  <a:pt x="20303" y="5870"/>
                </a:cubicBezTo>
                <a:lnTo>
                  <a:pt x="17941" y="9297"/>
                </a:lnTo>
                <a:lnTo>
                  <a:pt x="15579" y="5870"/>
                </a:lnTo>
                <a:cubicBezTo>
                  <a:pt x="15298" y="5464"/>
                  <a:pt x="14842" y="5464"/>
                  <a:pt x="14562" y="587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89" name="Google Shape;789;p68"/>
          <p:cNvSpPr/>
          <p:nvPr/>
        </p:nvSpPr>
        <p:spPr>
          <a:xfrm>
            <a:off x="2587039" y="4414096"/>
            <a:ext cx="164549" cy="162251"/>
          </a:xfrm>
          <a:custGeom>
            <a:rect b="b" l="l" r="r" t="t"/>
            <a:pathLst>
              <a:path extrusionOk="0" h="21533" w="21198">
                <a:moveTo>
                  <a:pt x="308" y="201"/>
                </a:moveTo>
                <a:cubicBezTo>
                  <a:pt x="47" y="470"/>
                  <a:pt x="47" y="907"/>
                  <a:pt x="308" y="1175"/>
                </a:cubicBezTo>
                <a:lnTo>
                  <a:pt x="3282" y="4239"/>
                </a:lnTo>
                <a:cubicBezTo>
                  <a:pt x="1845" y="5285"/>
                  <a:pt x="802" y="6795"/>
                  <a:pt x="308" y="8562"/>
                </a:cubicBezTo>
                <a:cubicBezTo>
                  <a:pt x="-267" y="10620"/>
                  <a:pt x="-31" y="12787"/>
                  <a:pt x="975" y="14661"/>
                </a:cubicBezTo>
                <a:cubicBezTo>
                  <a:pt x="2350" y="17223"/>
                  <a:pt x="4961" y="18784"/>
                  <a:pt x="7785" y="18784"/>
                </a:cubicBezTo>
                <a:cubicBezTo>
                  <a:pt x="7827" y="18784"/>
                  <a:pt x="7854" y="18785"/>
                  <a:pt x="7896" y="18784"/>
                </a:cubicBezTo>
                <a:lnTo>
                  <a:pt x="15901" y="18784"/>
                </a:lnTo>
                <a:cubicBezTo>
                  <a:pt x="16346" y="18784"/>
                  <a:pt x="16779" y="18702"/>
                  <a:pt x="17207" y="18584"/>
                </a:cubicBezTo>
                <a:lnTo>
                  <a:pt x="19875" y="21333"/>
                </a:lnTo>
                <a:cubicBezTo>
                  <a:pt x="20005" y="21467"/>
                  <a:pt x="20177" y="21533"/>
                  <a:pt x="20348" y="21533"/>
                </a:cubicBezTo>
                <a:cubicBezTo>
                  <a:pt x="20518" y="21533"/>
                  <a:pt x="20690" y="21467"/>
                  <a:pt x="20820" y="21333"/>
                </a:cubicBezTo>
                <a:cubicBezTo>
                  <a:pt x="21081" y="21064"/>
                  <a:pt x="21081" y="20627"/>
                  <a:pt x="20820" y="20359"/>
                </a:cubicBezTo>
                <a:cubicBezTo>
                  <a:pt x="20820" y="20359"/>
                  <a:pt x="1253" y="201"/>
                  <a:pt x="1253" y="201"/>
                </a:cubicBezTo>
                <a:cubicBezTo>
                  <a:pt x="992" y="-67"/>
                  <a:pt x="569" y="-67"/>
                  <a:pt x="308" y="201"/>
                </a:cubicBezTo>
                <a:close/>
                <a:moveTo>
                  <a:pt x="8730" y="2750"/>
                </a:moveTo>
                <a:cubicBezTo>
                  <a:pt x="8372" y="2715"/>
                  <a:pt x="8040" y="3002"/>
                  <a:pt x="8007" y="3380"/>
                </a:cubicBezTo>
                <a:cubicBezTo>
                  <a:pt x="7974" y="3758"/>
                  <a:pt x="8251" y="4091"/>
                  <a:pt x="8618" y="4124"/>
                </a:cubicBezTo>
                <a:cubicBezTo>
                  <a:pt x="11344" y="4372"/>
                  <a:pt x="13615" y="6375"/>
                  <a:pt x="14288" y="9106"/>
                </a:cubicBezTo>
                <a:cubicBezTo>
                  <a:pt x="14364" y="9411"/>
                  <a:pt x="14650" y="9622"/>
                  <a:pt x="14956" y="9622"/>
                </a:cubicBezTo>
                <a:lnTo>
                  <a:pt x="16067" y="9622"/>
                </a:lnTo>
                <a:cubicBezTo>
                  <a:pt x="16576" y="9622"/>
                  <a:pt x="17072" y="9732"/>
                  <a:pt x="17540" y="9937"/>
                </a:cubicBezTo>
                <a:cubicBezTo>
                  <a:pt x="18470" y="10342"/>
                  <a:pt x="19190" y="11091"/>
                  <a:pt x="19569" y="12055"/>
                </a:cubicBezTo>
                <a:cubicBezTo>
                  <a:pt x="19948" y="13020"/>
                  <a:pt x="19935" y="14075"/>
                  <a:pt x="19542" y="15033"/>
                </a:cubicBezTo>
                <a:cubicBezTo>
                  <a:pt x="19398" y="15383"/>
                  <a:pt x="19564" y="15801"/>
                  <a:pt x="19903" y="15950"/>
                </a:cubicBezTo>
                <a:cubicBezTo>
                  <a:pt x="19988" y="15987"/>
                  <a:pt x="20067" y="15978"/>
                  <a:pt x="20153" y="15978"/>
                </a:cubicBezTo>
                <a:cubicBezTo>
                  <a:pt x="20413" y="15978"/>
                  <a:pt x="20685" y="15840"/>
                  <a:pt x="20792" y="15577"/>
                </a:cubicBezTo>
                <a:cubicBezTo>
                  <a:pt x="21325" y="14282"/>
                  <a:pt x="21333" y="12845"/>
                  <a:pt x="20820" y="11540"/>
                </a:cubicBezTo>
                <a:cubicBezTo>
                  <a:pt x="20307" y="10236"/>
                  <a:pt x="19326" y="9225"/>
                  <a:pt x="18068" y="8677"/>
                </a:cubicBezTo>
                <a:cubicBezTo>
                  <a:pt x="17434" y="8400"/>
                  <a:pt x="16755" y="8247"/>
                  <a:pt x="16067" y="8247"/>
                </a:cubicBezTo>
                <a:lnTo>
                  <a:pt x="15456" y="8247"/>
                </a:lnTo>
                <a:cubicBezTo>
                  <a:pt x="14494" y="5218"/>
                  <a:pt x="11844" y="3033"/>
                  <a:pt x="8730" y="2750"/>
                </a:cubicBezTo>
                <a:close/>
                <a:moveTo>
                  <a:pt x="4255" y="5212"/>
                </a:moveTo>
                <a:lnTo>
                  <a:pt x="16067" y="17410"/>
                </a:lnTo>
                <a:cubicBezTo>
                  <a:pt x="16015" y="17412"/>
                  <a:pt x="15953" y="17410"/>
                  <a:pt x="15901" y="17410"/>
                </a:cubicBezTo>
                <a:lnTo>
                  <a:pt x="7896" y="17410"/>
                </a:lnTo>
                <a:cubicBezTo>
                  <a:pt x="5535" y="17473"/>
                  <a:pt x="3299" y="16128"/>
                  <a:pt x="2142" y="13974"/>
                </a:cubicBezTo>
                <a:cubicBezTo>
                  <a:pt x="1309" y="12421"/>
                  <a:pt x="1110" y="10640"/>
                  <a:pt x="1587" y="8934"/>
                </a:cubicBezTo>
                <a:cubicBezTo>
                  <a:pt x="2017" y="7394"/>
                  <a:pt x="2967" y="6082"/>
                  <a:pt x="4255" y="521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0" name="Google Shape;790;p68"/>
          <p:cNvSpPr/>
          <p:nvPr/>
        </p:nvSpPr>
        <p:spPr>
          <a:xfrm>
            <a:off x="453745" y="4414102"/>
            <a:ext cx="162270" cy="162270"/>
          </a:xfrm>
          <a:custGeom>
            <a:rect b="b" l="l" r="r" t="t"/>
            <a:pathLst>
              <a:path extrusionOk="0" h="21600" w="21600">
                <a:moveTo>
                  <a:pt x="10800" y="0"/>
                </a:moveTo>
                <a:cubicBezTo>
                  <a:pt x="10419" y="0"/>
                  <a:pt x="10111" y="309"/>
                  <a:pt x="10111" y="689"/>
                </a:cubicBezTo>
                <a:lnTo>
                  <a:pt x="10111" y="2528"/>
                </a:lnTo>
                <a:cubicBezTo>
                  <a:pt x="10111" y="2908"/>
                  <a:pt x="10419" y="3217"/>
                  <a:pt x="10800" y="3217"/>
                </a:cubicBezTo>
                <a:cubicBezTo>
                  <a:pt x="11181" y="3217"/>
                  <a:pt x="11489" y="2908"/>
                  <a:pt x="11489" y="2528"/>
                </a:cubicBezTo>
                <a:lnTo>
                  <a:pt x="11489" y="689"/>
                </a:lnTo>
                <a:cubicBezTo>
                  <a:pt x="11489" y="309"/>
                  <a:pt x="11181" y="0"/>
                  <a:pt x="10800" y="0"/>
                </a:cubicBezTo>
                <a:close/>
                <a:moveTo>
                  <a:pt x="2959" y="2959"/>
                </a:moveTo>
                <a:cubicBezTo>
                  <a:pt x="2689" y="3228"/>
                  <a:pt x="2689" y="3666"/>
                  <a:pt x="2959" y="3935"/>
                </a:cubicBezTo>
                <a:lnTo>
                  <a:pt x="4251" y="5228"/>
                </a:lnTo>
                <a:cubicBezTo>
                  <a:pt x="4386" y="5362"/>
                  <a:pt x="4563" y="5429"/>
                  <a:pt x="4739" y="5429"/>
                </a:cubicBezTo>
                <a:cubicBezTo>
                  <a:pt x="4916" y="5429"/>
                  <a:pt x="5093" y="5362"/>
                  <a:pt x="5228" y="5228"/>
                </a:cubicBezTo>
                <a:cubicBezTo>
                  <a:pt x="5497" y="4958"/>
                  <a:pt x="5497" y="4520"/>
                  <a:pt x="5228" y="4251"/>
                </a:cubicBezTo>
                <a:lnTo>
                  <a:pt x="3935" y="2959"/>
                </a:lnTo>
                <a:cubicBezTo>
                  <a:pt x="3666" y="2689"/>
                  <a:pt x="3228" y="2689"/>
                  <a:pt x="2959" y="2959"/>
                </a:cubicBezTo>
                <a:close/>
                <a:moveTo>
                  <a:pt x="18038" y="2959"/>
                </a:moveTo>
                <a:lnTo>
                  <a:pt x="16746" y="4251"/>
                </a:lnTo>
                <a:cubicBezTo>
                  <a:pt x="16476" y="4520"/>
                  <a:pt x="16476" y="4958"/>
                  <a:pt x="16746" y="5228"/>
                </a:cubicBezTo>
                <a:cubicBezTo>
                  <a:pt x="16880" y="5362"/>
                  <a:pt x="17058" y="5429"/>
                  <a:pt x="17234" y="5429"/>
                </a:cubicBezTo>
                <a:cubicBezTo>
                  <a:pt x="17410" y="5429"/>
                  <a:pt x="17588" y="5362"/>
                  <a:pt x="17722" y="5228"/>
                </a:cubicBezTo>
                <a:lnTo>
                  <a:pt x="19015" y="3935"/>
                </a:lnTo>
                <a:cubicBezTo>
                  <a:pt x="19284" y="3666"/>
                  <a:pt x="19284" y="3228"/>
                  <a:pt x="19015" y="2959"/>
                </a:cubicBezTo>
                <a:cubicBezTo>
                  <a:pt x="18746" y="2689"/>
                  <a:pt x="18308" y="2689"/>
                  <a:pt x="18038" y="2959"/>
                </a:cubicBezTo>
                <a:close/>
                <a:moveTo>
                  <a:pt x="10800" y="5515"/>
                </a:moveTo>
                <a:cubicBezTo>
                  <a:pt x="7886" y="5515"/>
                  <a:pt x="5515" y="7886"/>
                  <a:pt x="5515" y="10800"/>
                </a:cubicBezTo>
                <a:cubicBezTo>
                  <a:pt x="5515" y="13714"/>
                  <a:pt x="7886" y="16085"/>
                  <a:pt x="10800" y="16085"/>
                </a:cubicBezTo>
                <a:cubicBezTo>
                  <a:pt x="13714" y="16085"/>
                  <a:pt x="16085" y="13714"/>
                  <a:pt x="16085" y="10800"/>
                </a:cubicBezTo>
                <a:cubicBezTo>
                  <a:pt x="16085" y="7886"/>
                  <a:pt x="13714" y="5515"/>
                  <a:pt x="10800" y="5515"/>
                </a:cubicBezTo>
                <a:close/>
                <a:moveTo>
                  <a:pt x="10800" y="6894"/>
                </a:moveTo>
                <a:cubicBezTo>
                  <a:pt x="12954" y="6894"/>
                  <a:pt x="14706" y="8646"/>
                  <a:pt x="14706" y="10800"/>
                </a:cubicBezTo>
                <a:cubicBezTo>
                  <a:pt x="14706" y="12954"/>
                  <a:pt x="12954" y="14706"/>
                  <a:pt x="10800" y="14706"/>
                </a:cubicBezTo>
                <a:cubicBezTo>
                  <a:pt x="8646" y="14706"/>
                  <a:pt x="6894" y="12954"/>
                  <a:pt x="6894" y="10800"/>
                </a:cubicBezTo>
                <a:cubicBezTo>
                  <a:pt x="6894" y="8646"/>
                  <a:pt x="8646" y="6894"/>
                  <a:pt x="10800" y="6894"/>
                </a:cubicBezTo>
                <a:close/>
                <a:moveTo>
                  <a:pt x="689" y="10111"/>
                </a:moveTo>
                <a:cubicBezTo>
                  <a:pt x="309" y="10111"/>
                  <a:pt x="0" y="10419"/>
                  <a:pt x="0" y="10800"/>
                </a:cubicBezTo>
                <a:cubicBezTo>
                  <a:pt x="0" y="11181"/>
                  <a:pt x="309" y="11489"/>
                  <a:pt x="689" y="11489"/>
                </a:cubicBezTo>
                <a:lnTo>
                  <a:pt x="2528" y="11489"/>
                </a:lnTo>
                <a:cubicBezTo>
                  <a:pt x="2908" y="11489"/>
                  <a:pt x="3217" y="11181"/>
                  <a:pt x="3217" y="10800"/>
                </a:cubicBezTo>
                <a:cubicBezTo>
                  <a:pt x="3217" y="10419"/>
                  <a:pt x="2908" y="10111"/>
                  <a:pt x="2528" y="10111"/>
                </a:cubicBezTo>
                <a:lnTo>
                  <a:pt x="689" y="10111"/>
                </a:lnTo>
                <a:close/>
                <a:moveTo>
                  <a:pt x="19072" y="10111"/>
                </a:moveTo>
                <a:cubicBezTo>
                  <a:pt x="18692" y="10111"/>
                  <a:pt x="18383" y="10419"/>
                  <a:pt x="18383" y="10800"/>
                </a:cubicBezTo>
                <a:cubicBezTo>
                  <a:pt x="18383" y="11181"/>
                  <a:pt x="18692" y="11489"/>
                  <a:pt x="19072" y="11489"/>
                </a:cubicBezTo>
                <a:lnTo>
                  <a:pt x="20911" y="11489"/>
                </a:lnTo>
                <a:cubicBezTo>
                  <a:pt x="21291" y="11489"/>
                  <a:pt x="21600" y="11181"/>
                  <a:pt x="21600" y="10800"/>
                </a:cubicBezTo>
                <a:cubicBezTo>
                  <a:pt x="21600" y="10419"/>
                  <a:pt x="21291" y="10111"/>
                  <a:pt x="20911" y="10111"/>
                </a:cubicBezTo>
                <a:lnTo>
                  <a:pt x="19072" y="10111"/>
                </a:lnTo>
                <a:close/>
                <a:moveTo>
                  <a:pt x="4251" y="16746"/>
                </a:moveTo>
                <a:lnTo>
                  <a:pt x="2959" y="18038"/>
                </a:lnTo>
                <a:cubicBezTo>
                  <a:pt x="2689" y="18308"/>
                  <a:pt x="2689" y="18746"/>
                  <a:pt x="2959" y="19015"/>
                </a:cubicBezTo>
                <a:cubicBezTo>
                  <a:pt x="3093" y="19150"/>
                  <a:pt x="3270" y="19216"/>
                  <a:pt x="3447" y="19216"/>
                </a:cubicBezTo>
                <a:cubicBezTo>
                  <a:pt x="3623" y="19216"/>
                  <a:pt x="3800" y="19150"/>
                  <a:pt x="3935" y="19015"/>
                </a:cubicBezTo>
                <a:lnTo>
                  <a:pt x="5228" y="17722"/>
                </a:lnTo>
                <a:cubicBezTo>
                  <a:pt x="5497" y="17453"/>
                  <a:pt x="5497" y="17015"/>
                  <a:pt x="5228" y="16746"/>
                </a:cubicBezTo>
                <a:cubicBezTo>
                  <a:pt x="4958" y="16476"/>
                  <a:pt x="4520" y="16476"/>
                  <a:pt x="4251" y="16746"/>
                </a:cubicBezTo>
                <a:close/>
                <a:moveTo>
                  <a:pt x="16746" y="16746"/>
                </a:moveTo>
                <a:cubicBezTo>
                  <a:pt x="16476" y="17015"/>
                  <a:pt x="16476" y="17453"/>
                  <a:pt x="16746" y="17722"/>
                </a:cubicBezTo>
                <a:lnTo>
                  <a:pt x="18038" y="19015"/>
                </a:lnTo>
                <a:cubicBezTo>
                  <a:pt x="18173" y="19150"/>
                  <a:pt x="18350" y="19216"/>
                  <a:pt x="18527" y="19216"/>
                </a:cubicBezTo>
                <a:cubicBezTo>
                  <a:pt x="18703" y="19216"/>
                  <a:pt x="18880" y="19150"/>
                  <a:pt x="19015" y="19015"/>
                </a:cubicBezTo>
                <a:cubicBezTo>
                  <a:pt x="19284" y="18746"/>
                  <a:pt x="19284" y="18308"/>
                  <a:pt x="19015" y="18038"/>
                </a:cubicBezTo>
                <a:cubicBezTo>
                  <a:pt x="19015" y="18038"/>
                  <a:pt x="17722" y="16746"/>
                  <a:pt x="17722" y="16746"/>
                </a:cubicBezTo>
                <a:cubicBezTo>
                  <a:pt x="17453" y="16476"/>
                  <a:pt x="17015" y="16476"/>
                  <a:pt x="16746" y="16746"/>
                </a:cubicBezTo>
                <a:close/>
                <a:moveTo>
                  <a:pt x="10800" y="18383"/>
                </a:moveTo>
                <a:cubicBezTo>
                  <a:pt x="10419" y="18383"/>
                  <a:pt x="10111" y="18692"/>
                  <a:pt x="10111" y="19072"/>
                </a:cubicBezTo>
                <a:lnTo>
                  <a:pt x="10111" y="20911"/>
                </a:lnTo>
                <a:cubicBezTo>
                  <a:pt x="10111" y="21291"/>
                  <a:pt x="10419" y="21600"/>
                  <a:pt x="10800" y="21600"/>
                </a:cubicBezTo>
                <a:cubicBezTo>
                  <a:pt x="11181" y="21600"/>
                  <a:pt x="11489" y="21291"/>
                  <a:pt x="11489" y="20911"/>
                </a:cubicBezTo>
                <a:lnTo>
                  <a:pt x="11489" y="19072"/>
                </a:lnTo>
                <a:cubicBezTo>
                  <a:pt x="11489" y="18692"/>
                  <a:pt x="11181" y="18383"/>
                  <a:pt x="10800" y="1838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1" name="Google Shape;791;p68"/>
          <p:cNvSpPr/>
          <p:nvPr/>
        </p:nvSpPr>
        <p:spPr>
          <a:xfrm>
            <a:off x="993977" y="4687671"/>
            <a:ext cx="148446" cy="148446"/>
          </a:xfrm>
          <a:custGeom>
            <a:rect b="b" l="l" r="r" t="t"/>
            <a:pathLst>
              <a:path extrusionOk="0" h="21600" w="21600">
                <a:moveTo>
                  <a:pt x="5777" y="0"/>
                </a:moveTo>
                <a:cubicBezTo>
                  <a:pt x="2592" y="0"/>
                  <a:pt x="0" y="2592"/>
                  <a:pt x="0" y="5777"/>
                </a:cubicBezTo>
                <a:lnTo>
                  <a:pt x="0" y="15823"/>
                </a:lnTo>
                <a:cubicBezTo>
                  <a:pt x="0" y="19008"/>
                  <a:pt x="2592" y="21600"/>
                  <a:pt x="5777" y="21600"/>
                </a:cubicBezTo>
                <a:lnTo>
                  <a:pt x="15823" y="21600"/>
                </a:lnTo>
                <a:cubicBezTo>
                  <a:pt x="19008" y="21600"/>
                  <a:pt x="21600" y="19008"/>
                  <a:pt x="21600" y="15823"/>
                </a:cubicBezTo>
                <a:lnTo>
                  <a:pt x="21600" y="5777"/>
                </a:lnTo>
                <a:cubicBezTo>
                  <a:pt x="21600" y="2592"/>
                  <a:pt x="19008" y="0"/>
                  <a:pt x="15823" y="0"/>
                </a:cubicBezTo>
                <a:lnTo>
                  <a:pt x="5777" y="0"/>
                </a:lnTo>
                <a:close/>
                <a:moveTo>
                  <a:pt x="5777" y="1507"/>
                </a:moveTo>
                <a:lnTo>
                  <a:pt x="15823" y="1507"/>
                </a:lnTo>
                <a:cubicBezTo>
                  <a:pt x="18177" y="1507"/>
                  <a:pt x="20093" y="3423"/>
                  <a:pt x="20093" y="5777"/>
                </a:cubicBezTo>
                <a:cubicBezTo>
                  <a:pt x="20093" y="5777"/>
                  <a:pt x="20093" y="15823"/>
                  <a:pt x="20093" y="15823"/>
                </a:cubicBezTo>
                <a:cubicBezTo>
                  <a:pt x="20093" y="18177"/>
                  <a:pt x="18177" y="20093"/>
                  <a:pt x="15823" y="20093"/>
                </a:cubicBezTo>
                <a:lnTo>
                  <a:pt x="5777" y="20093"/>
                </a:lnTo>
                <a:cubicBezTo>
                  <a:pt x="3423" y="20093"/>
                  <a:pt x="1507" y="18177"/>
                  <a:pt x="1507" y="15823"/>
                </a:cubicBezTo>
                <a:lnTo>
                  <a:pt x="1507" y="5777"/>
                </a:lnTo>
                <a:cubicBezTo>
                  <a:pt x="1507" y="3423"/>
                  <a:pt x="3423" y="1507"/>
                  <a:pt x="5777" y="1507"/>
                </a:cubicBezTo>
                <a:close/>
                <a:moveTo>
                  <a:pt x="16577" y="5086"/>
                </a:moveTo>
                <a:cubicBezTo>
                  <a:pt x="16477" y="5130"/>
                  <a:pt x="16403" y="5197"/>
                  <a:pt x="16326" y="5274"/>
                </a:cubicBezTo>
                <a:cubicBezTo>
                  <a:pt x="16248" y="5352"/>
                  <a:pt x="16181" y="5426"/>
                  <a:pt x="16137" y="5526"/>
                </a:cubicBezTo>
                <a:cubicBezTo>
                  <a:pt x="16093" y="5625"/>
                  <a:pt x="16074" y="5729"/>
                  <a:pt x="16074" y="5840"/>
                </a:cubicBezTo>
                <a:cubicBezTo>
                  <a:pt x="16074" y="6060"/>
                  <a:pt x="16171" y="6281"/>
                  <a:pt x="16326" y="6436"/>
                </a:cubicBezTo>
                <a:cubicBezTo>
                  <a:pt x="16403" y="6513"/>
                  <a:pt x="16477" y="6580"/>
                  <a:pt x="16577" y="6624"/>
                </a:cubicBezTo>
                <a:cubicBezTo>
                  <a:pt x="16687" y="6669"/>
                  <a:pt x="16780" y="6687"/>
                  <a:pt x="16891" y="6687"/>
                </a:cubicBezTo>
                <a:cubicBezTo>
                  <a:pt x="17111" y="6687"/>
                  <a:pt x="17332" y="6591"/>
                  <a:pt x="17487" y="6436"/>
                </a:cubicBezTo>
                <a:cubicBezTo>
                  <a:pt x="17642" y="6281"/>
                  <a:pt x="17738" y="6060"/>
                  <a:pt x="17738" y="5840"/>
                </a:cubicBezTo>
                <a:cubicBezTo>
                  <a:pt x="17738" y="5729"/>
                  <a:pt x="17720" y="5625"/>
                  <a:pt x="17676" y="5526"/>
                </a:cubicBezTo>
                <a:cubicBezTo>
                  <a:pt x="17631" y="5426"/>
                  <a:pt x="17564" y="5352"/>
                  <a:pt x="17487" y="5274"/>
                </a:cubicBezTo>
                <a:cubicBezTo>
                  <a:pt x="17255" y="5042"/>
                  <a:pt x="16886" y="4953"/>
                  <a:pt x="16577" y="5086"/>
                </a:cubicBezTo>
                <a:close/>
                <a:moveTo>
                  <a:pt x="10109" y="6091"/>
                </a:moveTo>
                <a:cubicBezTo>
                  <a:pt x="7506" y="6477"/>
                  <a:pt x="5705" y="8888"/>
                  <a:pt x="6091" y="11491"/>
                </a:cubicBezTo>
                <a:cubicBezTo>
                  <a:pt x="6441" y="13858"/>
                  <a:pt x="8476" y="15573"/>
                  <a:pt x="10800" y="15572"/>
                </a:cubicBezTo>
                <a:cubicBezTo>
                  <a:pt x="11032" y="15572"/>
                  <a:pt x="11255" y="15545"/>
                  <a:pt x="11491" y="15509"/>
                </a:cubicBezTo>
                <a:cubicBezTo>
                  <a:pt x="12752" y="15322"/>
                  <a:pt x="13871" y="14681"/>
                  <a:pt x="14630" y="13657"/>
                </a:cubicBezTo>
                <a:cubicBezTo>
                  <a:pt x="15390" y="12633"/>
                  <a:pt x="15697" y="11370"/>
                  <a:pt x="15509" y="10109"/>
                </a:cubicBezTo>
                <a:cubicBezTo>
                  <a:pt x="15199" y="8015"/>
                  <a:pt x="13585" y="6401"/>
                  <a:pt x="11491" y="6091"/>
                </a:cubicBezTo>
                <a:cubicBezTo>
                  <a:pt x="11027" y="6021"/>
                  <a:pt x="10573" y="6021"/>
                  <a:pt x="10109" y="6091"/>
                </a:cubicBezTo>
                <a:close/>
                <a:moveTo>
                  <a:pt x="10800" y="7535"/>
                </a:moveTo>
                <a:cubicBezTo>
                  <a:pt x="10960" y="7535"/>
                  <a:pt x="11112" y="7543"/>
                  <a:pt x="11271" y="7566"/>
                </a:cubicBezTo>
                <a:cubicBezTo>
                  <a:pt x="12704" y="7779"/>
                  <a:pt x="13821" y="8896"/>
                  <a:pt x="14034" y="10329"/>
                </a:cubicBezTo>
                <a:cubicBezTo>
                  <a:pt x="14162" y="11192"/>
                  <a:pt x="13957" y="12046"/>
                  <a:pt x="13437" y="12747"/>
                </a:cubicBezTo>
                <a:cubicBezTo>
                  <a:pt x="12918" y="13447"/>
                  <a:pt x="12134" y="13906"/>
                  <a:pt x="11271" y="14034"/>
                </a:cubicBezTo>
                <a:cubicBezTo>
                  <a:pt x="9495" y="14290"/>
                  <a:pt x="7831" y="13052"/>
                  <a:pt x="7566" y="11271"/>
                </a:cubicBezTo>
                <a:cubicBezTo>
                  <a:pt x="7303" y="9490"/>
                  <a:pt x="8548" y="7831"/>
                  <a:pt x="10329" y="7566"/>
                </a:cubicBezTo>
                <a:cubicBezTo>
                  <a:pt x="10488" y="7543"/>
                  <a:pt x="10640" y="7535"/>
                  <a:pt x="10800" y="753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2" name="Google Shape;792;p68"/>
          <p:cNvSpPr/>
          <p:nvPr/>
        </p:nvSpPr>
        <p:spPr>
          <a:xfrm>
            <a:off x="1260641" y="4694575"/>
            <a:ext cx="148446" cy="141534"/>
          </a:xfrm>
          <a:custGeom>
            <a:rect b="b" l="l" r="r" t="t"/>
            <a:pathLst>
              <a:path extrusionOk="0" h="21600" w="21600">
                <a:moveTo>
                  <a:pt x="2763" y="0"/>
                </a:moveTo>
                <a:cubicBezTo>
                  <a:pt x="1239" y="0"/>
                  <a:pt x="0" y="1300"/>
                  <a:pt x="0" y="2898"/>
                </a:cubicBezTo>
                <a:cubicBezTo>
                  <a:pt x="0" y="4496"/>
                  <a:pt x="1239" y="5795"/>
                  <a:pt x="2763" y="5795"/>
                </a:cubicBezTo>
                <a:cubicBezTo>
                  <a:pt x="4286" y="5795"/>
                  <a:pt x="5526" y="4496"/>
                  <a:pt x="5526" y="2898"/>
                </a:cubicBezTo>
                <a:cubicBezTo>
                  <a:pt x="5526" y="1300"/>
                  <a:pt x="4286" y="0"/>
                  <a:pt x="2763" y="0"/>
                </a:cubicBezTo>
                <a:close/>
                <a:moveTo>
                  <a:pt x="2763" y="1580"/>
                </a:moveTo>
                <a:cubicBezTo>
                  <a:pt x="3455" y="1580"/>
                  <a:pt x="4019" y="2171"/>
                  <a:pt x="4019" y="2898"/>
                </a:cubicBezTo>
                <a:cubicBezTo>
                  <a:pt x="4019" y="3624"/>
                  <a:pt x="3455" y="4215"/>
                  <a:pt x="2763" y="4215"/>
                </a:cubicBezTo>
                <a:cubicBezTo>
                  <a:pt x="2070" y="4215"/>
                  <a:pt x="1507" y="3624"/>
                  <a:pt x="1507" y="2898"/>
                </a:cubicBezTo>
                <a:cubicBezTo>
                  <a:pt x="1507" y="2171"/>
                  <a:pt x="2070" y="1580"/>
                  <a:pt x="2763" y="1580"/>
                </a:cubicBezTo>
                <a:close/>
                <a:moveTo>
                  <a:pt x="14819" y="6322"/>
                </a:moveTo>
                <a:cubicBezTo>
                  <a:pt x="11079" y="6322"/>
                  <a:pt x="8037" y="9512"/>
                  <a:pt x="8037" y="13434"/>
                </a:cubicBezTo>
                <a:lnTo>
                  <a:pt x="8037" y="20810"/>
                </a:lnTo>
                <a:cubicBezTo>
                  <a:pt x="8037" y="21246"/>
                  <a:pt x="8375" y="21600"/>
                  <a:pt x="8791" y="21600"/>
                </a:cubicBezTo>
                <a:lnTo>
                  <a:pt x="12809" y="21600"/>
                </a:lnTo>
                <a:cubicBezTo>
                  <a:pt x="13225" y="21600"/>
                  <a:pt x="13563" y="21246"/>
                  <a:pt x="13563" y="20810"/>
                </a:cubicBezTo>
                <a:lnTo>
                  <a:pt x="13563" y="13434"/>
                </a:lnTo>
                <a:cubicBezTo>
                  <a:pt x="13563" y="12708"/>
                  <a:pt x="14126" y="12117"/>
                  <a:pt x="14819" y="12117"/>
                </a:cubicBezTo>
                <a:cubicBezTo>
                  <a:pt x="15511" y="12117"/>
                  <a:pt x="16074" y="12708"/>
                  <a:pt x="16074" y="13434"/>
                </a:cubicBezTo>
                <a:lnTo>
                  <a:pt x="16074" y="20810"/>
                </a:lnTo>
                <a:cubicBezTo>
                  <a:pt x="16074" y="21246"/>
                  <a:pt x="16412" y="21600"/>
                  <a:pt x="16828" y="21600"/>
                </a:cubicBezTo>
                <a:lnTo>
                  <a:pt x="20847" y="21600"/>
                </a:lnTo>
                <a:cubicBezTo>
                  <a:pt x="21262" y="21600"/>
                  <a:pt x="21600" y="21246"/>
                  <a:pt x="21600" y="20810"/>
                </a:cubicBezTo>
                <a:lnTo>
                  <a:pt x="21600" y="13434"/>
                </a:lnTo>
                <a:cubicBezTo>
                  <a:pt x="21600" y="9512"/>
                  <a:pt x="18558" y="6322"/>
                  <a:pt x="14819" y="6322"/>
                </a:cubicBezTo>
                <a:close/>
                <a:moveTo>
                  <a:pt x="753" y="7376"/>
                </a:moveTo>
                <a:cubicBezTo>
                  <a:pt x="338" y="7376"/>
                  <a:pt x="0" y="7730"/>
                  <a:pt x="0" y="8166"/>
                </a:cubicBezTo>
                <a:lnTo>
                  <a:pt x="0" y="20810"/>
                </a:lnTo>
                <a:cubicBezTo>
                  <a:pt x="0" y="21246"/>
                  <a:pt x="338" y="21600"/>
                  <a:pt x="753" y="21600"/>
                </a:cubicBezTo>
                <a:lnTo>
                  <a:pt x="4772" y="21600"/>
                </a:lnTo>
                <a:cubicBezTo>
                  <a:pt x="5188" y="21600"/>
                  <a:pt x="5526" y="21246"/>
                  <a:pt x="5526" y="20810"/>
                </a:cubicBezTo>
                <a:lnTo>
                  <a:pt x="5526" y="8166"/>
                </a:lnTo>
                <a:cubicBezTo>
                  <a:pt x="5526" y="7730"/>
                  <a:pt x="5188" y="7376"/>
                  <a:pt x="4772" y="7376"/>
                </a:cubicBezTo>
                <a:lnTo>
                  <a:pt x="753" y="7376"/>
                </a:lnTo>
                <a:close/>
                <a:moveTo>
                  <a:pt x="14819" y="7902"/>
                </a:moveTo>
                <a:cubicBezTo>
                  <a:pt x="17727" y="7902"/>
                  <a:pt x="20093" y="10384"/>
                  <a:pt x="20093" y="13434"/>
                </a:cubicBezTo>
                <a:cubicBezTo>
                  <a:pt x="20093" y="13434"/>
                  <a:pt x="20093" y="20020"/>
                  <a:pt x="20093" y="20020"/>
                </a:cubicBezTo>
                <a:lnTo>
                  <a:pt x="17581" y="20020"/>
                </a:lnTo>
                <a:lnTo>
                  <a:pt x="17581" y="13434"/>
                </a:lnTo>
                <a:cubicBezTo>
                  <a:pt x="17581" y="11836"/>
                  <a:pt x="16342" y="10537"/>
                  <a:pt x="14819" y="10537"/>
                </a:cubicBezTo>
                <a:cubicBezTo>
                  <a:pt x="13295" y="10537"/>
                  <a:pt x="12056" y="11836"/>
                  <a:pt x="12056" y="13434"/>
                </a:cubicBezTo>
                <a:lnTo>
                  <a:pt x="12056" y="20020"/>
                </a:lnTo>
                <a:lnTo>
                  <a:pt x="9544" y="20020"/>
                </a:lnTo>
                <a:lnTo>
                  <a:pt x="9544" y="13434"/>
                </a:lnTo>
                <a:cubicBezTo>
                  <a:pt x="9544" y="10384"/>
                  <a:pt x="11910" y="7902"/>
                  <a:pt x="14819" y="7902"/>
                </a:cubicBezTo>
                <a:close/>
                <a:moveTo>
                  <a:pt x="1507" y="8956"/>
                </a:moveTo>
                <a:lnTo>
                  <a:pt x="4019" y="8956"/>
                </a:lnTo>
                <a:cubicBezTo>
                  <a:pt x="4019" y="8956"/>
                  <a:pt x="4019" y="20020"/>
                  <a:pt x="4019" y="20020"/>
                </a:cubicBezTo>
                <a:lnTo>
                  <a:pt x="1507" y="20020"/>
                </a:lnTo>
                <a:lnTo>
                  <a:pt x="1507" y="8956"/>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3" name="Google Shape;793;p68"/>
          <p:cNvSpPr/>
          <p:nvPr/>
        </p:nvSpPr>
        <p:spPr>
          <a:xfrm>
            <a:off x="2860622" y="4694575"/>
            <a:ext cx="148446" cy="134622"/>
          </a:xfrm>
          <a:custGeom>
            <a:rect b="b" l="l" r="r" t="t"/>
            <a:pathLst>
              <a:path extrusionOk="0" h="21600" w="21600">
                <a:moveTo>
                  <a:pt x="2763" y="0"/>
                </a:moveTo>
                <a:cubicBezTo>
                  <a:pt x="1239" y="0"/>
                  <a:pt x="0" y="1366"/>
                  <a:pt x="0" y="3046"/>
                </a:cubicBezTo>
                <a:lnTo>
                  <a:pt x="0" y="9692"/>
                </a:lnTo>
                <a:cubicBezTo>
                  <a:pt x="0" y="16258"/>
                  <a:pt x="4845" y="21600"/>
                  <a:pt x="10800" y="21600"/>
                </a:cubicBezTo>
                <a:cubicBezTo>
                  <a:pt x="16755" y="21600"/>
                  <a:pt x="21600" y="16258"/>
                  <a:pt x="21600" y="9692"/>
                </a:cubicBezTo>
                <a:lnTo>
                  <a:pt x="21600" y="3046"/>
                </a:lnTo>
                <a:cubicBezTo>
                  <a:pt x="21600" y="1366"/>
                  <a:pt x="20361" y="0"/>
                  <a:pt x="18837" y="0"/>
                </a:cubicBezTo>
                <a:lnTo>
                  <a:pt x="2763" y="0"/>
                </a:lnTo>
                <a:close/>
                <a:moveTo>
                  <a:pt x="2763" y="1662"/>
                </a:moveTo>
                <a:lnTo>
                  <a:pt x="18837" y="1662"/>
                </a:lnTo>
                <a:cubicBezTo>
                  <a:pt x="19530" y="1662"/>
                  <a:pt x="20093" y="2282"/>
                  <a:pt x="20093" y="3046"/>
                </a:cubicBezTo>
                <a:cubicBezTo>
                  <a:pt x="20093" y="3046"/>
                  <a:pt x="20093" y="9692"/>
                  <a:pt x="20093" y="9692"/>
                </a:cubicBezTo>
                <a:cubicBezTo>
                  <a:pt x="20093" y="15342"/>
                  <a:pt x="15924" y="19938"/>
                  <a:pt x="10800" y="19938"/>
                </a:cubicBezTo>
                <a:cubicBezTo>
                  <a:pt x="5676" y="19938"/>
                  <a:pt x="1507" y="15342"/>
                  <a:pt x="1507" y="9692"/>
                </a:cubicBezTo>
                <a:lnTo>
                  <a:pt x="1507" y="3046"/>
                </a:lnTo>
                <a:cubicBezTo>
                  <a:pt x="1507" y="2282"/>
                  <a:pt x="2070" y="1662"/>
                  <a:pt x="2763" y="1662"/>
                </a:cubicBezTo>
                <a:close/>
                <a:moveTo>
                  <a:pt x="6248" y="7996"/>
                </a:moveTo>
                <a:cubicBezTo>
                  <a:pt x="5953" y="8321"/>
                  <a:pt x="5953" y="8849"/>
                  <a:pt x="6248" y="9173"/>
                </a:cubicBezTo>
                <a:lnTo>
                  <a:pt x="10266" y="13604"/>
                </a:lnTo>
                <a:cubicBezTo>
                  <a:pt x="10413" y="13766"/>
                  <a:pt x="10607" y="13846"/>
                  <a:pt x="10800" y="13846"/>
                </a:cubicBezTo>
                <a:cubicBezTo>
                  <a:pt x="10993" y="13846"/>
                  <a:pt x="11187" y="13766"/>
                  <a:pt x="11334" y="13604"/>
                </a:cubicBezTo>
                <a:lnTo>
                  <a:pt x="15352" y="9173"/>
                </a:lnTo>
                <a:cubicBezTo>
                  <a:pt x="15647" y="8849"/>
                  <a:pt x="15647" y="8321"/>
                  <a:pt x="15352" y="7996"/>
                </a:cubicBezTo>
                <a:cubicBezTo>
                  <a:pt x="15058" y="7672"/>
                  <a:pt x="14579" y="7672"/>
                  <a:pt x="14285" y="7996"/>
                </a:cubicBezTo>
                <a:lnTo>
                  <a:pt x="10800" y="11838"/>
                </a:lnTo>
                <a:lnTo>
                  <a:pt x="7315" y="7996"/>
                </a:lnTo>
                <a:cubicBezTo>
                  <a:pt x="7021" y="7672"/>
                  <a:pt x="6542" y="7672"/>
                  <a:pt x="6248" y="799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4" name="Google Shape;794;p68"/>
          <p:cNvSpPr/>
          <p:nvPr/>
        </p:nvSpPr>
        <p:spPr>
          <a:xfrm>
            <a:off x="2053716" y="4680761"/>
            <a:ext cx="162203" cy="162265"/>
          </a:xfrm>
          <a:custGeom>
            <a:rect b="b" l="l" r="r" t="t"/>
            <a:pathLst>
              <a:path extrusionOk="0" h="21585" w="21038">
                <a:moveTo>
                  <a:pt x="12373" y="1"/>
                </a:moveTo>
                <a:cubicBezTo>
                  <a:pt x="11043" y="16"/>
                  <a:pt x="9485" y="322"/>
                  <a:pt x="7643" y="890"/>
                </a:cubicBezTo>
                <a:cubicBezTo>
                  <a:pt x="3951" y="2031"/>
                  <a:pt x="1839" y="3409"/>
                  <a:pt x="785" y="5397"/>
                </a:cubicBezTo>
                <a:cubicBezTo>
                  <a:pt x="-274" y="7395"/>
                  <a:pt x="-267" y="9973"/>
                  <a:pt x="841" y="13749"/>
                </a:cubicBezTo>
                <a:cubicBezTo>
                  <a:pt x="1953" y="17535"/>
                  <a:pt x="3325" y="19701"/>
                  <a:pt x="5264" y="20781"/>
                </a:cubicBezTo>
                <a:cubicBezTo>
                  <a:pt x="6217" y="21313"/>
                  <a:pt x="7301" y="21585"/>
                  <a:pt x="8595" y="21585"/>
                </a:cubicBezTo>
                <a:cubicBezTo>
                  <a:pt x="9946" y="21585"/>
                  <a:pt x="11528" y="21304"/>
                  <a:pt x="13409" y="20724"/>
                </a:cubicBezTo>
                <a:cubicBezTo>
                  <a:pt x="17101" y="19584"/>
                  <a:pt x="19213" y="18177"/>
                  <a:pt x="20267" y="16189"/>
                </a:cubicBezTo>
                <a:cubicBezTo>
                  <a:pt x="21326" y="14191"/>
                  <a:pt x="21291" y="11613"/>
                  <a:pt x="20183" y="7836"/>
                </a:cubicBezTo>
                <a:cubicBezTo>
                  <a:pt x="19072" y="4028"/>
                  <a:pt x="17707" y="1850"/>
                  <a:pt x="15760" y="776"/>
                </a:cubicBezTo>
                <a:cubicBezTo>
                  <a:pt x="14790" y="240"/>
                  <a:pt x="13703" y="-15"/>
                  <a:pt x="12373" y="1"/>
                </a:cubicBezTo>
                <a:close/>
                <a:moveTo>
                  <a:pt x="12457" y="1378"/>
                </a:moveTo>
                <a:cubicBezTo>
                  <a:pt x="13512" y="1378"/>
                  <a:pt x="14400" y="1570"/>
                  <a:pt x="15144" y="1981"/>
                </a:cubicBezTo>
                <a:cubicBezTo>
                  <a:pt x="16752" y="2869"/>
                  <a:pt x="17895" y="4808"/>
                  <a:pt x="18895" y="8238"/>
                </a:cubicBezTo>
                <a:cubicBezTo>
                  <a:pt x="20822" y="14800"/>
                  <a:pt x="19459" y="17415"/>
                  <a:pt x="13017" y="19404"/>
                </a:cubicBezTo>
                <a:cubicBezTo>
                  <a:pt x="6622" y="21380"/>
                  <a:pt x="4068" y="19953"/>
                  <a:pt x="2129" y="13347"/>
                </a:cubicBezTo>
                <a:cubicBezTo>
                  <a:pt x="203" y="6787"/>
                  <a:pt x="1593" y="4199"/>
                  <a:pt x="8035" y="2211"/>
                </a:cubicBezTo>
                <a:cubicBezTo>
                  <a:pt x="9807" y="1664"/>
                  <a:pt x="11245" y="1378"/>
                  <a:pt x="12457" y="1378"/>
                </a:cubicBezTo>
                <a:close/>
                <a:moveTo>
                  <a:pt x="10834" y="4622"/>
                </a:moveTo>
                <a:cubicBezTo>
                  <a:pt x="10483" y="4746"/>
                  <a:pt x="10293" y="5152"/>
                  <a:pt x="10414" y="5512"/>
                </a:cubicBezTo>
                <a:lnTo>
                  <a:pt x="11058" y="7463"/>
                </a:lnTo>
                <a:lnTo>
                  <a:pt x="8119" y="8497"/>
                </a:lnTo>
                <a:lnTo>
                  <a:pt x="7447" y="6545"/>
                </a:lnTo>
                <a:cubicBezTo>
                  <a:pt x="7327" y="6185"/>
                  <a:pt x="6961" y="5991"/>
                  <a:pt x="6607" y="6114"/>
                </a:cubicBezTo>
                <a:cubicBezTo>
                  <a:pt x="6257" y="6238"/>
                  <a:pt x="6067" y="6644"/>
                  <a:pt x="6187" y="7004"/>
                </a:cubicBezTo>
                <a:lnTo>
                  <a:pt x="6831" y="8956"/>
                </a:lnTo>
                <a:lnTo>
                  <a:pt x="4928" y="9616"/>
                </a:lnTo>
                <a:cubicBezTo>
                  <a:pt x="4577" y="9740"/>
                  <a:pt x="4387" y="10146"/>
                  <a:pt x="4508" y="10506"/>
                </a:cubicBezTo>
                <a:cubicBezTo>
                  <a:pt x="4604" y="10792"/>
                  <a:pt x="4873" y="10965"/>
                  <a:pt x="5152" y="10965"/>
                </a:cubicBezTo>
                <a:cubicBezTo>
                  <a:pt x="5224" y="10965"/>
                  <a:pt x="5303" y="10962"/>
                  <a:pt x="5376" y="10936"/>
                </a:cubicBezTo>
                <a:lnTo>
                  <a:pt x="7279" y="10248"/>
                </a:lnTo>
                <a:lnTo>
                  <a:pt x="8287" y="13290"/>
                </a:lnTo>
                <a:lnTo>
                  <a:pt x="6383" y="13950"/>
                </a:lnTo>
                <a:cubicBezTo>
                  <a:pt x="6033" y="14074"/>
                  <a:pt x="5843" y="14480"/>
                  <a:pt x="5964" y="14840"/>
                </a:cubicBezTo>
                <a:cubicBezTo>
                  <a:pt x="6059" y="15126"/>
                  <a:pt x="6328" y="15299"/>
                  <a:pt x="6607" y="15299"/>
                </a:cubicBezTo>
                <a:cubicBezTo>
                  <a:pt x="6680" y="15299"/>
                  <a:pt x="6759" y="15296"/>
                  <a:pt x="6831" y="15270"/>
                </a:cubicBezTo>
                <a:lnTo>
                  <a:pt x="8735" y="14582"/>
                </a:lnTo>
                <a:lnTo>
                  <a:pt x="9378" y="16533"/>
                </a:lnTo>
                <a:cubicBezTo>
                  <a:pt x="9474" y="16819"/>
                  <a:pt x="9743" y="17021"/>
                  <a:pt x="10022" y="17021"/>
                </a:cubicBezTo>
                <a:cubicBezTo>
                  <a:pt x="10095" y="17021"/>
                  <a:pt x="10173" y="16989"/>
                  <a:pt x="10246" y="16964"/>
                </a:cubicBezTo>
                <a:cubicBezTo>
                  <a:pt x="10597" y="16840"/>
                  <a:pt x="10787" y="16462"/>
                  <a:pt x="10666" y="16103"/>
                </a:cubicBezTo>
                <a:lnTo>
                  <a:pt x="9994" y="14151"/>
                </a:lnTo>
                <a:lnTo>
                  <a:pt x="12961" y="13089"/>
                </a:lnTo>
                <a:lnTo>
                  <a:pt x="13605" y="15070"/>
                </a:lnTo>
                <a:cubicBezTo>
                  <a:pt x="13701" y="15355"/>
                  <a:pt x="13970" y="15529"/>
                  <a:pt x="14249" y="15529"/>
                </a:cubicBezTo>
                <a:cubicBezTo>
                  <a:pt x="14321" y="15529"/>
                  <a:pt x="14400" y="15497"/>
                  <a:pt x="14473" y="15471"/>
                </a:cubicBezTo>
                <a:cubicBezTo>
                  <a:pt x="14823" y="15348"/>
                  <a:pt x="15013" y="14970"/>
                  <a:pt x="14893" y="14610"/>
                </a:cubicBezTo>
                <a:lnTo>
                  <a:pt x="14221" y="12659"/>
                </a:lnTo>
                <a:lnTo>
                  <a:pt x="16124" y="11970"/>
                </a:lnTo>
                <a:cubicBezTo>
                  <a:pt x="16475" y="11846"/>
                  <a:pt x="16665" y="11468"/>
                  <a:pt x="16544" y="11109"/>
                </a:cubicBezTo>
                <a:cubicBezTo>
                  <a:pt x="16424" y="10749"/>
                  <a:pt x="16058" y="10554"/>
                  <a:pt x="15704" y="10678"/>
                </a:cubicBezTo>
                <a:lnTo>
                  <a:pt x="13801" y="11338"/>
                </a:lnTo>
                <a:lnTo>
                  <a:pt x="12765" y="8324"/>
                </a:lnTo>
                <a:lnTo>
                  <a:pt x="14697" y="7636"/>
                </a:lnTo>
                <a:cubicBezTo>
                  <a:pt x="15047" y="7512"/>
                  <a:pt x="15209" y="7134"/>
                  <a:pt x="15088" y="6774"/>
                </a:cubicBezTo>
                <a:cubicBezTo>
                  <a:pt x="14968" y="6415"/>
                  <a:pt x="14602" y="6222"/>
                  <a:pt x="14249" y="6344"/>
                </a:cubicBezTo>
                <a:lnTo>
                  <a:pt x="12345" y="7004"/>
                </a:lnTo>
                <a:lnTo>
                  <a:pt x="11674" y="5052"/>
                </a:lnTo>
                <a:cubicBezTo>
                  <a:pt x="11553" y="4693"/>
                  <a:pt x="11186" y="4499"/>
                  <a:pt x="10834" y="4622"/>
                </a:cubicBezTo>
                <a:close/>
                <a:moveTo>
                  <a:pt x="11506" y="8755"/>
                </a:moveTo>
                <a:lnTo>
                  <a:pt x="12513" y="11797"/>
                </a:lnTo>
                <a:cubicBezTo>
                  <a:pt x="12513" y="11797"/>
                  <a:pt x="9574" y="12831"/>
                  <a:pt x="9574" y="12831"/>
                </a:cubicBezTo>
                <a:lnTo>
                  <a:pt x="8539" y="9817"/>
                </a:lnTo>
                <a:lnTo>
                  <a:pt x="11506" y="8755"/>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5" name="Google Shape;795;p68"/>
          <p:cNvSpPr/>
          <p:nvPr/>
        </p:nvSpPr>
        <p:spPr>
          <a:xfrm>
            <a:off x="1787063" y="4708385"/>
            <a:ext cx="162282" cy="117180"/>
          </a:xfrm>
          <a:custGeom>
            <a:rect b="b" l="l" r="r" t="t"/>
            <a:pathLst>
              <a:path extrusionOk="0" h="21600" w="21580">
                <a:moveTo>
                  <a:pt x="10790" y="0"/>
                </a:moveTo>
                <a:cubicBezTo>
                  <a:pt x="10134" y="0"/>
                  <a:pt x="4328" y="32"/>
                  <a:pt x="2698" y="636"/>
                </a:cubicBezTo>
                <a:cubicBezTo>
                  <a:pt x="1584" y="1073"/>
                  <a:pt x="722" y="2279"/>
                  <a:pt x="431" y="3898"/>
                </a:cubicBezTo>
                <a:cubicBezTo>
                  <a:pt x="136" y="6171"/>
                  <a:pt x="-7" y="8520"/>
                  <a:pt x="1" y="10820"/>
                </a:cubicBezTo>
                <a:cubicBezTo>
                  <a:pt x="-10" y="13149"/>
                  <a:pt x="146" y="15479"/>
                  <a:pt x="460" y="17861"/>
                </a:cubicBezTo>
                <a:cubicBezTo>
                  <a:pt x="769" y="19362"/>
                  <a:pt x="1637" y="20550"/>
                  <a:pt x="2727" y="20964"/>
                </a:cubicBezTo>
                <a:cubicBezTo>
                  <a:pt x="4347" y="21564"/>
                  <a:pt x="10134" y="21600"/>
                  <a:pt x="10790" y="21600"/>
                </a:cubicBezTo>
                <a:cubicBezTo>
                  <a:pt x="11446" y="21600"/>
                  <a:pt x="17252" y="21568"/>
                  <a:pt x="18882" y="20964"/>
                </a:cubicBezTo>
                <a:cubicBezTo>
                  <a:pt x="19996" y="20527"/>
                  <a:pt x="20858" y="19281"/>
                  <a:pt x="21149" y="17662"/>
                </a:cubicBezTo>
                <a:cubicBezTo>
                  <a:pt x="21442" y="15406"/>
                  <a:pt x="21585" y="13104"/>
                  <a:pt x="21579" y="10820"/>
                </a:cubicBezTo>
                <a:cubicBezTo>
                  <a:pt x="21590" y="8491"/>
                  <a:pt x="21447" y="6148"/>
                  <a:pt x="21149" y="3859"/>
                </a:cubicBezTo>
                <a:cubicBezTo>
                  <a:pt x="21146" y="3838"/>
                  <a:pt x="21152" y="3839"/>
                  <a:pt x="21149" y="3819"/>
                </a:cubicBezTo>
                <a:cubicBezTo>
                  <a:pt x="20868" y="2262"/>
                  <a:pt x="19992" y="1003"/>
                  <a:pt x="18853" y="557"/>
                </a:cubicBezTo>
                <a:cubicBezTo>
                  <a:pt x="17240" y="11"/>
                  <a:pt x="11445" y="0"/>
                  <a:pt x="10790" y="0"/>
                </a:cubicBezTo>
                <a:close/>
                <a:moveTo>
                  <a:pt x="10790" y="1909"/>
                </a:moveTo>
                <a:cubicBezTo>
                  <a:pt x="12524" y="1909"/>
                  <a:pt x="17303" y="2019"/>
                  <a:pt x="18509" y="2427"/>
                </a:cubicBezTo>
                <a:cubicBezTo>
                  <a:pt x="19143" y="2675"/>
                  <a:pt x="19633" y="3374"/>
                  <a:pt x="19800" y="4256"/>
                </a:cubicBezTo>
                <a:cubicBezTo>
                  <a:pt x="20080" y="6420"/>
                  <a:pt x="20212" y="8610"/>
                  <a:pt x="20202" y="10820"/>
                </a:cubicBezTo>
                <a:cubicBezTo>
                  <a:pt x="20208" y="12998"/>
                  <a:pt x="20069" y="15185"/>
                  <a:pt x="19800" y="17264"/>
                </a:cubicBezTo>
                <a:cubicBezTo>
                  <a:pt x="19638" y="18160"/>
                  <a:pt x="19140" y="18886"/>
                  <a:pt x="18509" y="19134"/>
                </a:cubicBezTo>
                <a:cubicBezTo>
                  <a:pt x="17285" y="19587"/>
                  <a:pt x="12522" y="19691"/>
                  <a:pt x="10790" y="19691"/>
                </a:cubicBezTo>
                <a:cubicBezTo>
                  <a:pt x="9058" y="19691"/>
                  <a:pt x="4291" y="19586"/>
                  <a:pt x="3071" y="19134"/>
                </a:cubicBezTo>
                <a:cubicBezTo>
                  <a:pt x="2446" y="18896"/>
                  <a:pt x="1942" y="18195"/>
                  <a:pt x="1780" y="17423"/>
                </a:cubicBezTo>
                <a:cubicBezTo>
                  <a:pt x="1496" y="15249"/>
                  <a:pt x="1368" y="13043"/>
                  <a:pt x="1378" y="10820"/>
                </a:cubicBezTo>
                <a:cubicBezTo>
                  <a:pt x="1370" y="8625"/>
                  <a:pt x="1509" y="6432"/>
                  <a:pt x="1780" y="4336"/>
                </a:cubicBezTo>
                <a:cubicBezTo>
                  <a:pt x="1942" y="3440"/>
                  <a:pt x="2440" y="2714"/>
                  <a:pt x="3071" y="2466"/>
                </a:cubicBezTo>
                <a:cubicBezTo>
                  <a:pt x="4295" y="2013"/>
                  <a:pt x="9058" y="1909"/>
                  <a:pt x="10790" y="1909"/>
                </a:cubicBezTo>
                <a:close/>
                <a:moveTo>
                  <a:pt x="8609" y="5211"/>
                </a:moveTo>
                <a:cubicBezTo>
                  <a:pt x="8397" y="5382"/>
                  <a:pt x="8265" y="5706"/>
                  <a:pt x="8265" y="6046"/>
                </a:cubicBezTo>
                <a:lnTo>
                  <a:pt x="8265" y="14360"/>
                </a:lnTo>
                <a:cubicBezTo>
                  <a:pt x="8265" y="14700"/>
                  <a:pt x="8397" y="15025"/>
                  <a:pt x="8609" y="15196"/>
                </a:cubicBezTo>
                <a:cubicBezTo>
                  <a:pt x="8716" y="15282"/>
                  <a:pt x="8834" y="15315"/>
                  <a:pt x="8954" y="15315"/>
                </a:cubicBezTo>
                <a:cubicBezTo>
                  <a:pt x="9071" y="15315"/>
                  <a:pt x="9193" y="15279"/>
                  <a:pt x="9298" y="15196"/>
                </a:cubicBezTo>
                <a:lnTo>
                  <a:pt x="14578" y="11019"/>
                </a:lnTo>
                <a:cubicBezTo>
                  <a:pt x="14793" y="10849"/>
                  <a:pt x="14922" y="10566"/>
                  <a:pt x="14922" y="10223"/>
                </a:cubicBezTo>
                <a:cubicBezTo>
                  <a:pt x="14922" y="9880"/>
                  <a:pt x="14793" y="9558"/>
                  <a:pt x="14578" y="9388"/>
                </a:cubicBezTo>
                <a:lnTo>
                  <a:pt x="9298" y="5211"/>
                </a:lnTo>
                <a:cubicBezTo>
                  <a:pt x="9086" y="5044"/>
                  <a:pt x="8821" y="5040"/>
                  <a:pt x="8609" y="5211"/>
                </a:cubicBezTo>
                <a:close/>
                <a:moveTo>
                  <a:pt x="9642" y="7677"/>
                </a:moveTo>
                <a:lnTo>
                  <a:pt x="12827" y="10223"/>
                </a:lnTo>
                <a:cubicBezTo>
                  <a:pt x="12827" y="10223"/>
                  <a:pt x="9642" y="12729"/>
                  <a:pt x="9642" y="12729"/>
                </a:cubicBezTo>
                <a:lnTo>
                  <a:pt x="9642" y="7677"/>
                </a:ln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6" name="Google Shape;796;p68"/>
          <p:cNvSpPr/>
          <p:nvPr/>
        </p:nvSpPr>
        <p:spPr>
          <a:xfrm>
            <a:off x="5784397" y="1221045"/>
            <a:ext cx="151902" cy="151902"/>
          </a:xfrm>
          <a:custGeom>
            <a:rect b="b" l="l" r="r" t="t"/>
            <a:pathLst>
              <a:path extrusionOk="0" h="21600" w="21600">
                <a:moveTo>
                  <a:pt x="7364" y="0"/>
                </a:moveTo>
                <a:cubicBezTo>
                  <a:pt x="3303" y="0"/>
                  <a:pt x="0" y="3303"/>
                  <a:pt x="0" y="7364"/>
                </a:cubicBezTo>
                <a:cubicBezTo>
                  <a:pt x="0" y="11424"/>
                  <a:pt x="3303" y="14727"/>
                  <a:pt x="7364" y="14727"/>
                </a:cubicBezTo>
                <a:cubicBezTo>
                  <a:pt x="7803" y="14727"/>
                  <a:pt x="8249" y="14691"/>
                  <a:pt x="8714" y="14605"/>
                </a:cubicBezTo>
                <a:lnTo>
                  <a:pt x="12764" y="18655"/>
                </a:lnTo>
                <a:lnTo>
                  <a:pt x="14727" y="18655"/>
                </a:lnTo>
                <a:lnTo>
                  <a:pt x="17673" y="21600"/>
                </a:lnTo>
                <a:lnTo>
                  <a:pt x="21600" y="21600"/>
                </a:lnTo>
                <a:lnTo>
                  <a:pt x="21600" y="15709"/>
                </a:lnTo>
                <a:lnTo>
                  <a:pt x="14605" y="8714"/>
                </a:lnTo>
                <a:cubicBezTo>
                  <a:pt x="14690" y="8244"/>
                  <a:pt x="14727" y="7797"/>
                  <a:pt x="14727" y="7364"/>
                </a:cubicBezTo>
                <a:cubicBezTo>
                  <a:pt x="14727" y="3303"/>
                  <a:pt x="11424" y="0"/>
                  <a:pt x="7364" y="0"/>
                </a:cubicBezTo>
                <a:close/>
                <a:moveTo>
                  <a:pt x="7364" y="1473"/>
                </a:moveTo>
                <a:cubicBezTo>
                  <a:pt x="10612" y="1473"/>
                  <a:pt x="13255" y="4115"/>
                  <a:pt x="13255" y="7364"/>
                </a:cubicBezTo>
                <a:cubicBezTo>
                  <a:pt x="13255" y="7708"/>
                  <a:pt x="13232" y="8059"/>
                  <a:pt x="13162" y="8438"/>
                </a:cubicBezTo>
                <a:lnTo>
                  <a:pt x="13009" y="9205"/>
                </a:lnTo>
                <a:cubicBezTo>
                  <a:pt x="13009" y="9205"/>
                  <a:pt x="20127" y="16323"/>
                  <a:pt x="20127" y="16323"/>
                </a:cubicBezTo>
                <a:lnTo>
                  <a:pt x="20127" y="20127"/>
                </a:lnTo>
                <a:lnTo>
                  <a:pt x="18286" y="20127"/>
                </a:lnTo>
                <a:lnTo>
                  <a:pt x="15341" y="17182"/>
                </a:lnTo>
                <a:lnTo>
                  <a:pt x="13377" y="17182"/>
                </a:lnTo>
                <a:lnTo>
                  <a:pt x="9205" y="13009"/>
                </a:lnTo>
                <a:lnTo>
                  <a:pt x="8438" y="13162"/>
                </a:lnTo>
                <a:cubicBezTo>
                  <a:pt x="8062" y="13232"/>
                  <a:pt x="7712" y="13255"/>
                  <a:pt x="7364" y="13255"/>
                </a:cubicBezTo>
                <a:cubicBezTo>
                  <a:pt x="4115" y="13255"/>
                  <a:pt x="1473" y="10612"/>
                  <a:pt x="1473" y="7364"/>
                </a:cubicBezTo>
                <a:cubicBezTo>
                  <a:pt x="1473" y="4115"/>
                  <a:pt x="4115" y="1473"/>
                  <a:pt x="7364" y="1473"/>
                </a:cubicBezTo>
                <a:close/>
                <a:moveTo>
                  <a:pt x="7364" y="3927"/>
                </a:moveTo>
                <a:cubicBezTo>
                  <a:pt x="5469" y="3927"/>
                  <a:pt x="3927" y="5469"/>
                  <a:pt x="3927" y="7364"/>
                </a:cubicBezTo>
                <a:cubicBezTo>
                  <a:pt x="3927" y="9258"/>
                  <a:pt x="5469" y="10800"/>
                  <a:pt x="7364" y="10800"/>
                </a:cubicBezTo>
                <a:cubicBezTo>
                  <a:pt x="9258" y="10800"/>
                  <a:pt x="10800" y="9258"/>
                  <a:pt x="10800" y="7364"/>
                </a:cubicBezTo>
                <a:cubicBezTo>
                  <a:pt x="10800" y="5469"/>
                  <a:pt x="9258" y="3927"/>
                  <a:pt x="7364" y="3927"/>
                </a:cubicBezTo>
                <a:close/>
                <a:moveTo>
                  <a:pt x="7364" y="5400"/>
                </a:moveTo>
                <a:cubicBezTo>
                  <a:pt x="8446" y="5400"/>
                  <a:pt x="9327" y="6281"/>
                  <a:pt x="9327" y="7364"/>
                </a:cubicBezTo>
                <a:cubicBezTo>
                  <a:pt x="9327" y="8447"/>
                  <a:pt x="8446" y="9327"/>
                  <a:pt x="7364" y="9327"/>
                </a:cubicBezTo>
                <a:cubicBezTo>
                  <a:pt x="6281" y="9327"/>
                  <a:pt x="5400" y="8447"/>
                  <a:pt x="5400" y="7364"/>
                </a:cubicBezTo>
                <a:cubicBezTo>
                  <a:pt x="5400" y="6281"/>
                  <a:pt x="6281" y="5400"/>
                  <a:pt x="7364" y="5400"/>
                </a:cubicBezTo>
                <a:close/>
                <a:moveTo>
                  <a:pt x="11015" y="11015"/>
                </a:moveTo>
                <a:cubicBezTo>
                  <a:pt x="10727" y="11302"/>
                  <a:pt x="10727" y="11770"/>
                  <a:pt x="11015" y="12058"/>
                </a:cubicBezTo>
                <a:lnTo>
                  <a:pt x="14206" y="15249"/>
                </a:lnTo>
                <a:cubicBezTo>
                  <a:pt x="14350" y="15393"/>
                  <a:pt x="14538" y="15464"/>
                  <a:pt x="14727" y="15464"/>
                </a:cubicBezTo>
                <a:cubicBezTo>
                  <a:pt x="14916" y="15464"/>
                  <a:pt x="15105" y="15393"/>
                  <a:pt x="15249" y="15249"/>
                </a:cubicBezTo>
                <a:cubicBezTo>
                  <a:pt x="15537" y="14961"/>
                  <a:pt x="15537" y="14493"/>
                  <a:pt x="15249" y="14206"/>
                </a:cubicBezTo>
                <a:lnTo>
                  <a:pt x="12058" y="11015"/>
                </a:lnTo>
                <a:cubicBezTo>
                  <a:pt x="11770" y="10727"/>
                  <a:pt x="11302" y="10727"/>
                  <a:pt x="11015" y="1101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7" name="Google Shape;797;p68"/>
          <p:cNvSpPr/>
          <p:nvPr/>
        </p:nvSpPr>
        <p:spPr>
          <a:xfrm>
            <a:off x="6057965" y="1494613"/>
            <a:ext cx="134622" cy="134622"/>
          </a:xfrm>
          <a:custGeom>
            <a:rect b="b" l="l" r="r" t="t"/>
            <a:pathLst>
              <a:path extrusionOk="0" h="21600" w="21600">
                <a:moveTo>
                  <a:pt x="831" y="0"/>
                </a:moveTo>
                <a:cubicBezTo>
                  <a:pt x="372" y="0"/>
                  <a:pt x="0" y="372"/>
                  <a:pt x="0" y="831"/>
                </a:cubicBezTo>
                <a:lnTo>
                  <a:pt x="0" y="8585"/>
                </a:lnTo>
                <a:cubicBezTo>
                  <a:pt x="0" y="9043"/>
                  <a:pt x="372" y="9415"/>
                  <a:pt x="831" y="9415"/>
                </a:cubicBezTo>
                <a:lnTo>
                  <a:pt x="8585" y="9415"/>
                </a:lnTo>
                <a:cubicBezTo>
                  <a:pt x="9043" y="9415"/>
                  <a:pt x="9415" y="9043"/>
                  <a:pt x="9415" y="8585"/>
                </a:cubicBezTo>
                <a:lnTo>
                  <a:pt x="9415" y="831"/>
                </a:lnTo>
                <a:cubicBezTo>
                  <a:pt x="9415" y="372"/>
                  <a:pt x="9043" y="0"/>
                  <a:pt x="8585" y="0"/>
                </a:cubicBezTo>
                <a:lnTo>
                  <a:pt x="831" y="0"/>
                </a:lnTo>
                <a:close/>
                <a:moveTo>
                  <a:pt x="13015" y="0"/>
                </a:moveTo>
                <a:cubicBezTo>
                  <a:pt x="12557" y="0"/>
                  <a:pt x="12185" y="372"/>
                  <a:pt x="12185" y="831"/>
                </a:cubicBezTo>
                <a:lnTo>
                  <a:pt x="12185" y="8585"/>
                </a:lnTo>
                <a:cubicBezTo>
                  <a:pt x="12185" y="9043"/>
                  <a:pt x="12557" y="9415"/>
                  <a:pt x="13015" y="9415"/>
                </a:cubicBezTo>
                <a:lnTo>
                  <a:pt x="20769" y="9415"/>
                </a:lnTo>
                <a:cubicBezTo>
                  <a:pt x="21228" y="9415"/>
                  <a:pt x="21600" y="9043"/>
                  <a:pt x="21600" y="8585"/>
                </a:cubicBezTo>
                <a:lnTo>
                  <a:pt x="21600" y="831"/>
                </a:lnTo>
                <a:cubicBezTo>
                  <a:pt x="21600" y="372"/>
                  <a:pt x="21228" y="0"/>
                  <a:pt x="20769" y="0"/>
                </a:cubicBezTo>
                <a:lnTo>
                  <a:pt x="13015" y="0"/>
                </a:lnTo>
                <a:close/>
                <a:moveTo>
                  <a:pt x="1662" y="1662"/>
                </a:moveTo>
                <a:lnTo>
                  <a:pt x="7754" y="1662"/>
                </a:lnTo>
                <a:lnTo>
                  <a:pt x="7754" y="7754"/>
                </a:lnTo>
                <a:lnTo>
                  <a:pt x="1662" y="7754"/>
                </a:lnTo>
                <a:cubicBezTo>
                  <a:pt x="1662" y="7754"/>
                  <a:pt x="1662" y="1662"/>
                  <a:pt x="1662" y="1662"/>
                </a:cubicBezTo>
                <a:close/>
                <a:moveTo>
                  <a:pt x="13846" y="1662"/>
                </a:moveTo>
                <a:lnTo>
                  <a:pt x="19938" y="1662"/>
                </a:lnTo>
                <a:lnTo>
                  <a:pt x="19938" y="7754"/>
                </a:lnTo>
                <a:lnTo>
                  <a:pt x="13846" y="7754"/>
                </a:lnTo>
                <a:cubicBezTo>
                  <a:pt x="13846" y="7754"/>
                  <a:pt x="13846" y="1662"/>
                  <a:pt x="13846" y="1662"/>
                </a:cubicBezTo>
                <a:close/>
                <a:moveTo>
                  <a:pt x="831" y="12185"/>
                </a:moveTo>
                <a:cubicBezTo>
                  <a:pt x="372" y="12185"/>
                  <a:pt x="0" y="12557"/>
                  <a:pt x="0" y="13015"/>
                </a:cubicBezTo>
                <a:lnTo>
                  <a:pt x="0" y="20769"/>
                </a:lnTo>
                <a:cubicBezTo>
                  <a:pt x="0" y="21228"/>
                  <a:pt x="372" y="21600"/>
                  <a:pt x="831" y="21600"/>
                </a:cubicBezTo>
                <a:lnTo>
                  <a:pt x="8585" y="21600"/>
                </a:lnTo>
                <a:cubicBezTo>
                  <a:pt x="9043" y="21600"/>
                  <a:pt x="9415" y="21228"/>
                  <a:pt x="9415" y="20769"/>
                </a:cubicBezTo>
                <a:lnTo>
                  <a:pt x="9415" y="13015"/>
                </a:lnTo>
                <a:cubicBezTo>
                  <a:pt x="9415" y="12557"/>
                  <a:pt x="9043" y="12185"/>
                  <a:pt x="8585" y="12185"/>
                </a:cubicBezTo>
                <a:lnTo>
                  <a:pt x="831" y="12185"/>
                </a:lnTo>
                <a:close/>
                <a:moveTo>
                  <a:pt x="13015" y="12185"/>
                </a:moveTo>
                <a:cubicBezTo>
                  <a:pt x="12557" y="12185"/>
                  <a:pt x="12185" y="12557"/>
                  <a:pt x="12185" y="13015"/>
                </a:cubicBezTo>
                <a:lnTo>
                  <a:pt x="12185" y="20769"/>
                </a:lnTo>
                <a:cubicBezTo>
                  <a:pt x="12185" y="21228"/>
                  <a:pt x="12557" y="21600"/>
                  <a:pt x="13015" y="21600"/>
                </a:cubicBezTo>
                <a:lnTo>
                  <a:pt x="20769" y="21600"/>
                </a:lnTo>
                <a:cubicBezTo>
                  <a:pt x="21228" y="21600"/>
                  <a:pt x="21600" y="21228"/>
                  <a:pt x="21600" y="20769"/>
                </a:cubicBezTo>
                <a:lnTo>
                  <a:pt x="21600" y="13015"/>
                </a:lnTo>
                <a:cubicBezTo>
                  <a:pt x="21600" y="12557"/>
                  <a:pt x="21228" y="12185"/>
                  <a:pt x="20769" y="12185"/>
                </a:cubicBezTo>
                <a:lnTo>
                  <a:pt x="13015" y="12185"/>
                </a:lnTo>
                <a:close/>
                <a:moveTo>
                  <a:pt x="1662" y="13846"/>
                </a:moveTo>
                <a:lnTo>
                  <a:pt x="7754" y="13846"/>
                </a:lnTo>
                <a:lnTo>
                  <a:pt x="7754" y="19938"/>
                </a:lnTo>
                <a:lnTo>
                  <a:pt x="1662" y="19938"/>
                </a:lnTo>
                <a:cubicBezTo>
                  <a:pt x="1662" y="19938"/>
                  <a:pt x="1662" y="13846"/>
                  <a:pt x="1662" y="13846"/>
                </a:cubicBezTo>
                <a:close/>
                <a:moveTo>
                  <a:pt x="13846" y="13846"/>
                </a:moveTo>
                <a:lnTo>
                  <a:pt x="19938" y="13846"/>
                </a:lnTo>
                <a:lnTo>
                  <a:pt x="19938" y="19938"/>
                </a:lnTo>
                <a:lnTo>
                  <a:pt x="13846" y="19938"/>
                </a:lnTo>
                <a:cubicBezTo>
                  <a:pt x="13846" y="19938"/>
                  <a:pt x="13846" y="13846"/>
                  <a:pt x="13846" y="1384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8" name="Google Shape;798;p68"/>
          <p:cNvSpPr/>
          <p:nvPr/>
        </p:nvSpPr>
        <p:spPr>
          <a:xfrm>
            <a:off x="2860622" y="1221045"/>
            <a:ext cx="148446" cy="148446"/>
          </a:xfrm>
          <a:custGeom>
            <a:rect b="b" l="l" r="r" t="t"/>
            <a:pathLst>
              <a:path extrusionOk="0" h="21600" w="21600">
                <a:moveTo>
                  <a:pt x="3725" y="4790"/>
                </a:moveTo>
                <a:lnTo>
                  <a:pt x="6945" y="8011"/>
                </a:lnTo>
                <a:cubicBezTo>
                  <a:pt x="6375" y="8797"/>
                  <a:pt x="6028" y="9756"/>
                  <a:pt x="6028" y="10800"/>
                </a:cubicBezTo>
                <a:cubicBezTo>
                  <a:pt x="6028" y="11844"/>
                  <a:pt x="6375" y="12803"/>
                  <a:pt x="6945" y="13589"/>
                </a:cubicBezTo>
                <a:lnTo>
                  <a:pt x="3725" y="16810"/>
                </a:lnTo>
                <a:cubicBezTo>
                  <a:pt x="2345" y="15188"/>
                  <a:pt x="1507" y="13091"/>
                  <a:pt x="1507" y="10800"/>
                </a:cubicBezTo>
                <a:cubicBezTo>
                  <a:pt x="1507" y="8509"/>
                  <a:pt x="2345" y="6412"/>
                  <a:pt x="3725" y="4790"/>
                </a:cubicBezTo>
                <a:close/>
                <a:moveTo>
                  <a:pt x="10800" y="1507"/>
                </a:moveTo>
                <a:cubicBezTo>
                  <a:pt x="13091" y="1507"/>
                  <a:pt x="15188" y="2345"/>
                  <a:pt x="16810" y="3725"/>
                </a:cubicBezTo>
                <a:lnTo>
                  <a:pt x="16657" y="3878"/>
                </a:lnTo>
                <a:lnTo>
                  <a:pt x="13589" y="6945"/>
                </a:lnTo>
                <a:cubicBezTo>
                  <a:pt x="12803" y="6375"/>
                  <a:pt x="11844" y="6028"/>
                  <a:pt x="10800" y="6028"/>
                </a:cubicBezTo>
                <a:cubicBezTo>
                  <a:pt x="9756" y="6028"/>
                  <a:pt x="8797" y="6375"/>
                  <a:pt x="8011" y="6945"/>
                </a:cubicBezTo>
                <a:lnTo>
                  <a:pt x="4790" y="3725"/>
                </a:lnTo>
                <a:cubicBezTo>
                  <a:pt x="6412" y="2345"/>
                  <a:pt x="8509" y="1507"/>
                  <a:pt x="10800" y="1507"/>
                </a:cubicBezTo>
                <a:close/>
                <a:moveTo>
                  <a:pt x="17875" y="4790"/>
                </a:moveTo>
                <a:cubicBezTo>
                  <a:pt x="19255" y="6412"/>
                  <a:pt x="20093" y="8509"/>
                  <a:pt x="20093" y="10800"/>
                </a:cubicBezTo>
                <a:cubicBezTo>
                  <a:pt x="20093" y="13091"/>
                  <a:pt x="19255" y="15188"/>
                  <a:pt x="17875" y="16810"/>
                </a:cubicBezTo>
                <a:lnTo>
                  <a:pt x="14655" y="13589"/>
                </a:lnTo>
                <a:cubicBezTo>
                  <a:pt x="15225" y="12803"/>
                  <a:pt x="15572" y="11844"/>
                  <a:pt x="15572" y="10800"/>
                </a:cubicBezTo>
                <a:cubicBezTo>
                  <a:pt x="15572" y="9756"/>
                  <a:pt x="15225" y="8797"/>
                  <a:pt x="14655" y="8011"/>
                </a:cubicBezTo>
                <a:lnTo>
                  <a:pt x="17722" y="4943"/>
                </a:lnTo>
                <a:cubicBezTo>
                  <a:pt x="17722" y="4943"/>
                  <a:pt x="17875" y="4790"/>
                  <a:pt x="17875" y="4790"/>
                </a:cubicBezTo>
                <a:close/>
                <a:moveTo>
                  <a:pt x="7535" y="10800"/>
                </a:moveTo>
                <a:cubicBezTo>
                  <a:pt x="7535" y="9000"/>
                  <a:pt x="9000" y="7535"/>
                  <a:pt x="10800" y="7535"/>
                </a:cubicBezTo>
                <a:cubicBezTo>
                  <a:pt x="12600" y="7535"/>
                  <a:pt x="14065" y="9000"/>
                  <a:pt x="14065" y="10800"/>
                </a:cubicBezTo>
                <a:cubicBezTo>
                  <a:pt x="14065" y="12600"/>
                  <a:pt x="12600" y="14065"/>
                  <a:pt x="10800" y="14065"/>
                </a:cubicBezTo>
                <a:cubicBezTo>
                  <a:pt x="9000" y="14065"/>
                  <a:pt x="7535" y="12600"/>
                  <a:pt x="7535" y="10800"/>
                </a:cubicBezTo>
                <a:close/>
                <a:moveTo>
                  <a:pt x="10800" y="20093"/>
                </a:moveTo>
                <a:cubicBezTo>
                  <a:pt x="8509" y="20093"/>
                  <a:pt x="6412" y="19255"/>
                  <a:pt x="4790" y="17875"/>
                </a:cubicBezTo>
                <a:lnTo>
                  <a:pt x="8011" y="14655"/>
                </a:lnTo>
                <a:cubicBezTo>
                  <a:pt x="8797" y="15225"/>
                  <a:pt x="9756" y="15572"/>
                  <a:pt x="10800" y="15572"/>
                </a:cubicBezTo>
                <a:cubicBezTo>
                  <a:pt x="11844" y="15572"/>
                  <a:pt x="12803" y="15225"/>
                  <a:pt x="13589" y="14655"/>
                </a:cubicBezTo>
                <a:lnTo>
                  <a:pt x="16810" y="17875"/>
                </a:lnTo>
                <a:cubicBezTo>
                  <a:pt x="15188" y="19255"/>
                  <a:pt x="13091" y="20093"/>
                  <a:pt x="10800" y="20093"/>
                </a:cubicBezTo>
                <a:close/>
                <a:moveTo>
                  <a:pt x="3165" y="18435"/>
                </a:moveTo>
                <a:cubicBezTo>
                  <a:pt x="3170" y="18441"/>
                  <a:pt x="3177" y="18442"/>
                  <a:pt x="3182" y="18447"/>
                </a:cubicBezTo>
                <a:cubicBezTo>
                  <a:pt x="5136" y="20394"/>
                  <a:pt x="7830" y="21600"/>
                  <a:pt x="10800" y="21600"/>
                </a:cubicBez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7830"/>
                  <a:pt x="20394" y="5136"/>
                  <a:pt x="18447" y="3182"/>
                </a:cubicBezTo>
                <a:cubicBezTo>
                  <a:pt x="18442" y="3177"/>
                  <a:pt x="18441" y="3170"/>
                  <a:pt x="18435" y="3165"/>
                </a:cubicBezTo>
                <a:cubicBezTo>
                  <a:pt x="18430" y="3159"/>
                  <a:pt x="18423" y="3158"/>
                  <a:pt x="18418" y="3153"/>
                </a:cubicBezTo>
                <a:cubicBezTo>
                  <a:pt x="16464" y="1206"/>
                  <a:pt x="13770"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3770"/>
                  <a:pt x="1206" y="16464"/>
                  <a:pt x="3153" y="18418"/>
                </a:cubicBezTo>
                <a:cubicBezTo>
                  <a:pt x="3158" y="18423"/>
                  <a:pt x="3159" y="18430"/>
                  <a:pt x="3165" y="1843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799" name="Google Shape;799;p68"/>
          <p:cNvSpPr/>
          <p:nvPr/>
        </p:nvSpPr>
        <p:spPr>
          <a:xfrm>
            <a:off x="3393950" y="1214140"/>
            <a:ext cx="148452" cy="159020"/>
          </a:xfrm>
          <a:custGeom>
            <a:rect b="b" l="l" r="r" t="t"/>
            <a:pathLst>
              <a:path extrusionOk="0" h="21511" w="21593">
                <a:moveTo>
                  <a:pt x="20087" y="15205"/>
                </a:moveTo>
                <a:cubicBezTo>
                  <a:pt x="20086" y="15651"/>
                  <a:pt x="19819" y="16052"/>
                  <a:pt x="19388" y="16251"/>
                </a:cubicBezTo>
                <a:lnTo>
                  <a:pt x="11550" y="19896"/>
                </a:lnTo>
                <a:lnTo>
                  <a:pt x="11550" y="10248"/>
                </a:lnTo>
                <a:lnTo>
                  <a:pt x="20083" y="6280"/>
                </a:lnTo>
                <a:cubicBezTo>
                  <a:pt x="20083" y="6288"/>
                  <a:pt x="20087" y="6295"/>
                  <a:pt x="20087" y="6303"/>
                </a:cubicBezTo>
                <a:cubicBezTo>
                  <a:pt x="20087" y="6303"/>
                  <a:pt x="20087" y="15205"/>
                  <a:pt x="20087" y="15205"/>
                </a:cubicBezTo>
                <a:close/>
                <a:moveTo>
                  <a:pt x="2443" y="5147"/>
                </a:moveTo>
                <a:lnTo>
                  <a:pt x="5780" y="3595"/>
                </a:lnTo>
                <a:lnTo>
                  <a:pt x="14134" y="7480"/>
                </a:lnTo>
                <a:lnTo>
                  <a:pt x="10797" y="9032"/>
                </a:lnTo>
                <a:cubicBezTo>
                  <a:pt x="10797" y="9032"/>
                  <a:pt x="2443" y="5147"/>
                  <a:pt x="2443" y="5147"/>
                </a:cubicBezTo>
                <a:close/>
                <a:moveTo>
                  <a:pt x="10043" y="19901"/>
                </a:moveTo>
                <a:lnTo>
                  <a:pt x="2197" y="16252"/>
                </a:lnTo>
                <a:cubicBezTo>
                  <a:pt x="1768" y="16051"/>
                  <a:pt x="1503" y="15648"/>
                  <a:pt x="1507" y="15196"/>
                </a:cubicBezTo>
                <a:lnTo>
                  <a:pt x="1507" y="6304"/>
                </a:lnTo>
                <a:cubicBezTo>
                  <a:pt x="1507" y="6296"/>
                  <a:pt x="1510" y="6288"/>
                  <a:pt x="1510" y="6280"/>
                </a:cubicBezTo>
                <a:lnTo>
                  <a:pt x="10043" y="10248"/>
                </a:lnTo>
                <a:cubicBezTo>
                  <a:pt x="10043" y="10248"/>
                  <a:pt x="10043" y="19901"/>
                  <a:pt x="10043" y="19901"/>
                </a:cubicBezTo>
                <a:close/>
                <a:moveTo>
                  <a:pt x="10238" y="1522"/>
                </a:moveTo>
                <a:cubicBezTo>
                  <a:pt x="10413" y="1441"/>
                  <a:pt x="10605" y="1400"/>
                  <a:pt x="10797" y="1400"/>
                </a:cubicBezTo>
                <a:cubicBezTo>
                  <a:pt x="10989" y="1400"/>
                  <a:pt x="11181" y="1441"/>
                  <a:pt x="11355" y="1522"/>
                </a:cubicBezTo>
                <a:lnTo>
                  <a:pt x="19150" y="5147"/>
                </a:lnTo>
                <a:lnTo>
                  <a:pt x="15818" y="6697"/>
                </a:lnTo>
                <a:lnTo>
                  <a:pt x="7465" y="2812"/>
                </a:lnTo>
                <a:cubicBezTo>
                  <a:pt x="7465" y="2812"/>
                  <a:pt x="10238" y="1522"/>
                  <a:pt x="10238" y="1522"/>
                </a:cubicBezTo>
                <a:close/>
                <a:moveTo>
                  <a:pt x="20062" y="4004"/>
                </a:move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0" name="Google Shape;800;p68"/>
          <p:cNvSpPr/>
          <p:nvPr/>
        </p:nvSpPr>
        <p:spPr>
          <a:xfrm>
            <a:off x="460650" y="1221045"/>
            <a:ext cx="148418" cy="148446"/>
          </a:xfrm>
          <a:custGeom>
            <a:rect b="b" l="l" r="r" t="t"/>
            <a:pathLst>
              <a:path extrusionOk="0" h="21600" w="21588">
                <a:moveTo>
                  <a:pt x="17971" y="2553"/>
                </a:moveTo>
                <a:lnTo>
                  <a:pt x="9624" y="10905"/>
                </a:lnTo>
                <a:lnTo>
                  <a:pt x="2795" y="7868"/>
                </a:lnTo>
                <a:cubicBezTo>
                  <a:pt x="2795" y="7868"/>
                  <a:pt x="17971" y="2553"/>
                  <a:pt x="17971" y="2553"/>
                </a:cubicBezTo>
                <a:close/>
                <a:moveTo>
                  <a:pt x="13725" y="18804"/>
                </a:moveTo>
                <a:lnTo>
                  <a:pt x="10689" y="11970"/>
                </a:lnTo>
                <a:lnTo>
                  <a:pt x="19036" y="3619"/>
                </a:lnTo>
                <a:cubicBezTo>
                  <a:pt x="19036" y="3619"/>
                  <a:pt x="13725" y="18804"/>
                  <a:pt x="13725" y="18804"/>
                </a:cubicBezTo>
                <a:close/>
                <a:moveTo>
                  <a:pt x="447" y="8473"/>
                </a:moveTo>
                <a:lnTo>
                  <a:pt x="9220" y="12375"/>
                </a:lnTo>
                <a:lnTo>
                  <a:pt x="13119" y="21153"/>
                </a:lnTo>
                <a:cubicBezTo>
                  <a:pt x="13241" y="21425"/>
                  <a:pt x="13511" y="21600"/>
                  <a:pt x="13808" y="21600"/>
                </a:cubicBezTo>
                <a:cubicBezTo>
                  <a:pt x="13818" y="21600"/>
                  <a:pt x="13828" y="21600"/>
                  <a:pt x="13839" y="21600"/>
                </a:cubicBezTo>
                <a:cubicBezTo>
                  <a:pt x="14147" y="21587"/>
                  <a:pt x="14417" y="21387"/>
                  <a:pt x="14519" y="21095"/>
                </a:cubicBezTo>
                <a:lnTo>
                  <a:pt x="21548" y="1000"/>
                </a:lnTo>
                <a:cubicBezTo>
                  <a:pt x="21575" y="923"/>
                  <a:pt x="21586" y="845"/>
                  <a:pt x="21588" y="767"/>
                </a:cubicBezTo>
                <a:cubicBezTo>
                  <a:pt x="21588" y="748"/>
                  <a:pt x="21584" y="729"/>
                  <a:pt x="21583" y="710"/>
                </a:cubicBezTo>
                <a:cubicBezTo>
                  <a:pt x="21579" y="641"/>
                  <a:pt x="21566" y="574"/>
                  <a:pt x="21544" y="509"/>
                </a:cubicBezTo>
                <a:cubicBezTo>
                  <a:pt x="21536" y="485"/>
                  <a:pt x="21528" y="463"/>
                  <a:pt x="21517" y="440"/>
                </a:cubicBezTo>
                <a:cubicBezTo>
                  <a:pt x="21481" y="360"/>
                  <a:pt x="21435" y="283"/>
                  <a:pt x="21370" y="218"/>
                </a:cubicBezTo>
                <a:cubicBezTo>
                  <a:pt x="21305" y="153"/>
                  <a:pt x="21228" y="107"/>
                  <a:pt x="21148" y="70"/>
                </a:cubicBezTo>
                <a:cubicBezTo>
                  <a:pt x="21125" y="60"/>
                  <a:pt x="21103" y="53"/>
                  <a:pt x="21080" y="45"/>
                </a:cubicBezTo>
                <a:cubicBezTo>
                  <a:pt x="21014" y="22"/>
                  <a:pt x="20947" y="9"/>
                  <a:pt x="20877" y="5"/>
                </a:cubicBezTo>
                <a:cubicBezTo>
                  <a:pt x="20859" y="4"/>
                  <a:pt x="20841" y="0"/>
                  <a:pt x="20822" y="0"/>
                </a:cubicBezTo>
                <a:cubicBezTo>
                  <a:pt x="20744" y="2"/>
                  <a:pt x="20665" y="13"/>
                  <a:pt x="20589" y="40"/>
                </a:cubicBezTo>
                <a:lnTo>
                  <a:pt x="504" y="7073"/>
                </a:lnTo>
                <a:cubicBezTo>
                  <a:pt x="213" y="7175"/>
                  <a:pt x="13" y="7445"/>
                  <a:pt x="0" y="7753"/>
                </a:cubicBezTo>
                <a:cubicBezTo>
                  <a:pt x="-12" y="8063"/>
                  <a:pt x="165" y="8348"/>
                  <a:pt x="447" y="847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1" name="Google Shape;801;p68"/>
          <p:cNvSpPr/>
          <p:nvPr/>
        </p:nvSpPr>
        <p:spPr>
          <a:xfrm>
            <a:off x="3120381" y="1227949"/>
            <a:ext cx="162270" cy="134622"/>
          </a:xfrm>
          <a:custGeom>
            <a:rect b="b" l="l" r="r" t="t"/>
            <a:pathLst>
              <a:path extrusionOk="0" h="21600" w="21600">
                <a:moveTo>
                  <a:pt x="20221" y="14400"/>
                </a:moveTo>
                <a:lnTo>
                  <a:pt x="15166" y="14400"/>
                </a:lnTo>
                <a:lnTo>
                  <a:pt x="15166" y="7200"/>
                </a:lnTo>
                <a:lnTo>
                  <a:pt x="17868" y="7200"/>
                </a:lnTo>
                <a:lnTo>
                  <a:pt x="20221" y="10036"/>
                </a:lnTo>
                <a:cubicBezTo>
                  <a:pt x="20221" y="10036"/>
                  <a:pt x="20221" y="14400"/>
                  <a:pt x="20221" y="14400"/>
                </a:cubicBezTo>
                <a:close/>
                <a:moveTo>
                  <a:pt x="16774" y="19938"/>
                </a:moveTo>
                <a:cubicBezTo>
                  <a:pt x="15888" y="19938"/>
                  <a:pt x="15166" y="19069"/>
                  <a:pt x="15166" y="18000"/>
                </a:cubicBezTo>
                <a:cubicBezTo>
                  <a:pt x="15166" y="16931"/>
                  <a:pt x="15888" y="16062"/>
                  <a:pt x="16774" y="16062"/>
                </a:cubicBezTo>
                <a:cubicBezTo>
                  <a:pt x="17661" y="16062"/>
                  <a:pt x="18383" y="16931"/>
                  <a:pt x="18383" y="18000"/>
                </a:cubicBezTo>
                <a:cubicBezTo>
                  <a:pt x="18383" y="19069"/>
                  <a:pt x="17661" y="19938"/>
                  <a:pt x="16774" y="19938"/>
                </a:cubicBezTo>
                <a:close/>
                <a:moveTo>
                  <a:pt x="13787" y="6369"/>
                </a:moveTo>
                <a:lnTo>
                  <a:pt x="13787" y="14400"/>
                </a:lnTo>
                <a:lnTo>
                  <a:pt x="1379" y="14400"/>
                </a:lnTo>
                <a:lnTo>
                  <a:pt x="1379" y="1662"/>
                </a:lnTo>
                <a:lnTo>
                  <a:pt x="13787" y="1662"/>
                </a:lnTo>
                <a:cubicBezTo>
                  <a:pt x="13787" y="1662"/>
                  <a:pt x="13787" y="6369"/>
                  <a:pt x="13787" y="6369"/>
                </a:cubicBezTo>
                <a:close/>
                <a:moveTo>
                  <a:pt x="4826" y="19938"/>
                </a:moveTo>
                <a:cubicBezTo>
                  <a:pt x="3939" y="19938"/>
                  <a:pt x="3217" y="19069"/>
                  <a:pt x="3217" y="18000"/>
                </a:cubicBezTo>
                <a:cubicBezTo>
                  <a:pt x="3217" y="16931"/>
                  <a:pt x="3939" y="16062"/>
                  <a:pt x="4826" y="16062"/>
                </a:cubicBezTo>
                <a:cubicBezTo>
                  <a:pt x="5712" y="16062"/>
                  <a:pt x="6434" y="16931"/>
                  <a:pt x="6434" y="18000"/>
                </a:cubicBezTo>
                <a:cubicBezTo>
                  <a:pt x="6434" y="19069"/>
                  <a:pt x="5712" y="19938"/>
                  <a:pt x="4826" y="19938"/>
                </a:cubicBezTo>
                <a:close/>
                <a:moveTo>
                  <a:pt x="18641" y="5782"/>
                </a:moveTo>
                <a:cubicBezTo>
                  <a:pt x="18511" y="5626"/>
                  <a:pt x="18336" y="5538"/>
                  <a:pt x="18153" y="5538"/>
                </a:cubicBezTo>
                <a:lnTo>
                  <a:pt x="15166" y="5538"/>
                </a:lnTo>
                <a:lnTo>
                  <a:pt x="15166" y="831"/>
                </a:lnTo>
                <a:cubicBezTo>
                  <a:pt x="15166" y="372"/>
                  <a:pt x="14857" y="0"/>
                  <a:pt x="14477" y="0"/>
                </a:cubicBezTo>
                <a:lnTo>
                  <a:pt x="689" y="0"/>
                </a:lnTo>
                <a:cubicBezTo>
                  <a:pt x="309" y="0"/>
                  <a:pt x="0" y="372"/>
                  <a:pt x="0" y="831"/>
                </a:cubicBezTo>
                <a:lnTo>
                  <a:pt x="0" y="15231"/>
                </a:lnTo>
                <a:cubicBezTo>
                  <a:pt x="0" y="15689"/>
                  <a:pt x="309" y="16062"/>
                  <a:pt x="689" y="16062"/>
                </a:cubicBezTo>
                <a:lnTo>
                  <a:pt x="2316" y="16062"/>
                </a:lnTo>
                <a:cubicBezTo>
                  <a:pt x="2017" y="16622"/>
                  <a:pt x="1838" y="17285"/>
                  <a:pt x="1838" y="18000"/>
                </a:cubicBezTo>
                <a:cubicBezTo>
                  <a:pt x="1838" y="19985"/>
                  <a:pt x="3178" y="21600"/>
                  <a:pt x="4826" y="21600"/>
                </a:cubicBezTo>
                <a:cubicBezTo>
                  <a:pt x="6473" y="21600"/>
                  <a:pt x="7813" y="19985"/>
                  <a:pt x="7813" y="18000"/>
                </a:cubicBezTo>
                <a:cubicBezTo>
                  <a:pt x="7813" y="17285"/>
                  <a:pt x="7634" y="16622"/>
                  <a:pt x="7335" y="16062"/>
                </a:cubicBezTo>
                <a:lnTo>
                  <a:pt x="14265" y="16062"/>
                </a:lnTo>
                <a:cubicBezTo>
                  <a:pt x="13966" y="16622"/>
                  <a:pt x="13787" y="17285"/>
                  <a:pt x="13787" y="18000"/>
                </a:cubicBezTo>
                <a:cubicBezTo>
                  <a:pt x="13787" y="19985"/>
                  <a:pt x="15127" y="21600"/>
                  <a:pt x="16774" y="21600"/>
                </a:cubicBezTo>
                <a:cubicBezTo>
                  <a:pt x="18422" y="21600"/>
                  <a:pt x="19762" y="19985"/>
                  <a:pt x="19762" y="18000"/>
                </a:cubicBezTo>
                <a:cubicBezTo>
                  <a:pt x="19762" y="17285"/>
                  <a:pt x="19583" y="16622"/>
                  <a:pt x="19284" y="16062"/>
                </a:cubicBezTo>
                <a:lnTo>
                  <a:pt x="20911" y="16062"/>
                </a:lnTo>
                <a:cubicBezTo>
                  <a:pt x="21291" y="16062"/>
                  <a:pt x="21600" y="15689"/>
                  <a:pt x="21600" y="15231"/>
                </a:cubicBezTo>
                <a:lnTo>
                  <a:pt x="21600" y="9692"/>
                </a:lnTo>
                <a:cubicBezTo>
                  <a:pt x="21600" y="9472"/>
                  <a:pt x="21527" y="9261"/>
                  <a:pt x="21398" y="9105"/>
                </a:cubicBezTo>
                <a:cubicBezTo>
                  <a:pt x="21398" y="9105"/>
                  <a:pt x="18641" y="5782"/>
                  <a:pt x="18641" y="578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2" name="Google Shape;802;p68"/>
          <p:cNvSpPr/>
          <p:nvPr/>
        </p:nvSpPr>
        <p:spPr>
          <a:xfrm>
            <a:off x="1281355" y="1747467"/>
            <a:ext cx="107028" cy="162254"/>
          </a:xfrm>
          <a:custGeom>
            <a:rect b="b" l="l" r="r" t="t"/>
            <a:pathLst>
              <a:path extrusionOk="0" h="21562" w="21600">
                <a:moveTo>
                  <a:pt x="10800" y="12845"/>
                </a:moveTo>
                <a:cubicBezTo>
                  <a:pt x="5997" y="12845"/>
                  <a:pt x="2090" y="10273"/>
                  <a:pt x="2090" y="7111"/>
                </a:cubicBezTo>
                <a:cubicBezTo>
                  <a:pt x="2090" y="3949"/>
                  <a:pt x="5997" y="1376"/>
                  <a:pt x="10800" y="1376"/>
                </a:cubicBezTo>
                <a:cubicBezTo>
                  <a:pt x="15603" y="1376"/>
                  <a:pt x="19510" y="3949"/>
                  <a:pt x="19510" y="7111"/>
                </a:cubicBezTo>
                <a:cubicBezTo>
                  <a:pt x="19510" y="10273"/>
                  <a:pt x="15603" y="12845"/>
                  <a:pt x="10800" y="12845"/>
                </a:cubicBezTo>
                <a:close/>
                <a:moveTo>
                  <a:pt x="16446" y="19549"/>
                </a:moveTo>
                <a:lnTo>
                  <a:pt x="11338" y="17531"/>
                </a:lnTo>
                <a:cubicBezTo>
                  <a:pt x="11007" y="17400"/>
                  <a:pt x="10593" y="17400"/>
                  <a:pt x="10262" y="17531"/>
                </a:cubicBezTo>
                <a:lnTo>
                  <a:pt x="5154" y="19549"/>
                </a:lnTo>
                <a:lnTo>
                  <a:pt x="6357" y="13585"/>
                </a:lnTo>
                <a:cubicBezTo>
                  <a:pt x="7714" y="13990"/>
                  <a:pt x="9215" y="14222"/>
                  <a:pt x="10800" y="14222"/>
                </a:cubicBezTo>
                <a:cubicBezTo>
                  <a:pt x="12385" y="14222"/>
                  <a:pt x="13887" y="13990"/>
                  <a:pt x="15244" y="13584"/>
                </a:cubicBezTo>
                <a:cubicBezTo>
                  <a:pt x="15244" y="13584"/>
                  <a:pt x="16446" y="19549"/>
                  <a:pt x="16446" y="19549"/>
                </a:cubicBezTo>
                <a:close/>
                <a:moveTo>
                  <a:pt x="10800" y="0"/>
                </a:moveTo>
                <a:cubicBezTo>
                  <a:pt x="4845" y="0"/>
                  <a:pt x="0" y="3190"/>
                  <a:pt x="0" y="7111"/>
                </a:cubicBezTo>
                <a:cubicBezTo>
                  <a:pt x="0" y="9454"/>
                  <a:pt x="1738" y="11530"/>
                  <a:pt x="4401" y="12826"/>
                </a:cubicBezTo>
                <a:lnTo>
                  <a:pt x="2796" y="20783"/>
                </a:lnTo>
                <a:cubicBezTo>
                  <a:pt x="2744" y="21045"/>
                  <a:pt x="2923" y="21304"/>
                  <a:pt x="3259" y="21449"/>
                </a:cubicBezTo>
                <a:cubicBezTo>
                  <a:pt x="3432" y="21524"/>
                  <a:pt x="3632" y="21562"/>
                  <a:pt x="3832" y="21562"/>
                </a:cubicBezTo>
                <a:cubicBezTo>
                  <a:pt x="4018" y="21562"/>
                  <a:pt x="4204" y="21529"/>
                  <a:pt x="4370" y="21464"/>
                </a:cubicBezTo>
                <a:lnTo>
                  <a:pt x="10800" y="18924"/>
                </a:lnTo>
                <a:lnTo>
                  <a:pt x="17230" y="21464"/>
                </a:lnTo>
                <a:cubicBezTo>
                  <a:pt x="17574" y="21600"/>
                  <a:pt x="18007" y="21594"/>
                  <a:pt x="18341" y="21449"/>
                </a:cubicBezTo>
                <a:cubicBezTo>
                  <a:pt x="18677" y="21304"/>
                  <a:pt x="18856" y="21045"/>
                  <a:pt x="18804" y="20783"/>
                </a:cubicBezTo>
                <a:lnTo>
                  <a:pt x="17201" y="12825"/>
                </a:lnTo>
                <a:cubicBezTo>
                  <a:pt x="19863" y="11529"/>
                  <a:pt x="21600" y="9454"/>
                  <a:pt x="21600" y="7111"/>
                </a:cubicBezTo>
                <a:cubicBezTo>
                  <a:pt x="21600" y="3190"/>
                  <a:pt x="16755"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3" name="Google Shape;803;p68"/>
          <p:cNvSpPr/>
          <p:nvPr/>
        </p:nvSpPr>
        <p:spPr>
          <a:xfrm>
            <a:off x="727314" y="1761276"/>
            <a:ext cx="148446" cy="134622"/>
          </a:xfrm>
          <a:custGeom>
            <a:rect b="b" l="l" r="r" t="t"/>
            <a:pathLst>
              <a:path extrusionOk="0" h="21600" w="21600">
                <a:moveTo>
                  <a:pt x="20093" y="16615"/>
                </a:moveTo>
                <a:lnTo>
                  <a:pt x="13814" y="16615"/>
                </a:lnTo>
                <a:cubicBezTo>
                  <a:pt x="12967" y="16615"/>
                  <a:pt x="12183" y="16925"/>
                  <a:pt x="11553" y="17448"/>
                </a:cubicBezTo>
                <a:lnTo>
                  <a:pt x="11553" y="5262"/>
                </a:lnTo>
                <a:cubicBezTo>
                  <a:pt x="11553" y="3277"/>
                  <a:pt x="13018" y="1662"/>
                  <a:pt x="14819" y="1662"/>
                </a:cubicBezTo>
                <a:lnTo>
                  <a:pt x="20093" y="1662"/>
                </a:lnTo>
                <a:cubicBezTo>
                  <a:pt x="20093" y="1662"/>
                  <a:pt x="20093" y="16615"/>
                  <a:pt x="20093" y="16615"/>
                </a:cubicBezTo>
                <a:close/>
                <a:moveTo>
                  <a:pt x="10047" y="17448"/>
                </a:moveTo>
                <a:cubicBezTo>
                  <a:pt x="9417" y="16925"/>
                  <a:pt x="8633" y="16615"/>
                  <a:pt x="7786" y="16615"/>
                </a:cubicBezTo>
                <a:lnTo>
                  <a:pt x="1507" y="16615"/>
                </a:lnTo>
                <a:lnTo>
                  <a:pt x="1507" y="1662"/>
                </a:lnTo>
                <a:lnTo>
                  <a:pt x="6781" y="1662"/>
                </a:lnTo>
                <a:cubicBezTo>
                  <a:pt x="8582" y="1662"/>
                  <a:pt x="10047" y="3277"/>
                  <a:pt x="10047" y="5262"/>
                </a:cubicBezTo>
                <a:cubicBezTo>
                  <a:pt x="10047" y="5262"/>
                  <a:pt x="10047" y="17448"/>
                  <a:pt x="10047" y="17448"/>
                </a:cubicBezTo>
                <a:close/>
                <a:moveTo>
                  <a:pt x="20847" y="0"/>
                </a:moveTo>
                <a:lnTo>
                  <a:pt x="14819" y="0"/>
                </a:lnTo>
                <a:cubicBezTo>
                  <a:pt x="13127" y="0"/>
                  <a:pt x="11648" y="982"/>
                  <a:pt x="10800" y="2449"/>
                </a:cubicBezTo>
                <a:cubicBezTo>
                  <a:pt x="9952" y="982"/>
                  <a:pt x="8473" y="0"/>
                  <a:pt x="6781" y="0"/>
                </a:cubicBezTo>
                <a:lnTo>
                  <a:pt x="753" y="0"/>
                </a:lnTo>
                <a:cubicBezTo>
                  <a:pt x="337" y="0"/>
                  <a:pt x="0" y="372"/>
                  <a:pt x="0" y="831"/>
                </a:cubicBezTo>
                <a:lnTo>
                  <a:pt x="0" y="17446"/>
                </a:lnTo>
                <a:cubicBezTo>
                  <a:pt x="0" y="17905"/>
                  <a:pt x="337" y="18277"/>
                  <a:pt x="753" y="18277"/>
                </a:cubicBezTo>
                <a:lnTo>
                  <a:pt x="7786" y="18277"/>
                </a:lnTo>
                <a:cubicBezTo>
                  <a:pt x="9033" y="18277"/>
                  <a:pt x="10047" y="19395"/>
                  <a:pt x="10047" y="20769"/>
                </a:cubicBezTo>
                <a:cubicBezTo>
                  <a:pt x="10047" y="21228"/>
                  <a:pt x="10384" y="21600"/>
                  <a:pt x="10800" y="21600"/>
                </a:cubicBezTo>
                <a:cubicBezTo>
                  <a:pt x="11216" y="21600"/>
                  <a:pt x="11553" y="21228"/>
                  <a:pt x="11553" y="20769"/>
                </a:cubicBezTo>
                <a:cubicBezTo>
                  <a:pt x="11553" y="19395"/>
                  <a:pt x="12567" y="18277"/>
                  <a:pt x="13814" y="18277"/>
                </a:cubicBezTo>
                <a:lnTo>
                  <a:pt x="20847" y="18277"/>
                </a:lnTo>
                <a:cubicBezTo>
                  <a:pt x="21263" y="18277"/>
                  <a:pt x="21600" y="17905"/>
                  <a:pt x="21600" y="17446"/>
                </a:cubicBezTo>
                <a:lnTo>
                  <a:pt x="21600" y="831"/>
                </a:lnTo>
                <a:cubicBezTo>
                  <a:pt x="21600" y="372"/>
                  <a:pt x="21263" y="0"/>
                  <a:pt x="20847"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4" name="Google Shape;804;p68"/>
          <p:cNvSpPr/>
          <p:nvPr/>
        </p:nvSpPr>
        <p:spPr>
          <a:xfrm>
            <a:off x="474460" y="1754371"/>
            <a:ext cx="120852" cy="148446"/>
          </a:xfrm>
          <a:custGeom>
            <a:rect b="b" l="l" r="r" t="t"/>
            <a:pathLst>
              <a:path extrusionOk="0" h="21600" w="21600">
                <a:moveTo>
                  <a:pt x="1851" y="18335"/>
                </a:moveTo>
                <a:cubicBezTo>
                  <a:pt x="1851" y="17366"/>
                  <a:pt x="2821" y="16577"/>
                  <a:pt x="4011" y="16577"/>
                </a:cubicBezTo>
                <a:lnTo>
                  <a:pt x="19749" y="16577"/>
                </a:lnTo>
                <a:lnTo>
                  <a:pt x="19749" y="20093"/>
                </a:lnTo>
                <a:lnTo>
                  <a:pt x="4011" y="20093"/>
                </a:lnTo>
                <a:cubicBezTo>
                  <a:pt x="2821" y="20093"/>
                  <a:pt x="1851" y="19304"/>
                  <a:pt x="1851" y="18335"/>
                </a:cubicBezTo>
                <a:close/>
                <a:moveTo>
                  <a:pt x="4011" y="1507"/>
                </a:moveTo>
                <a:lnTo>
                  <a:pt x="19749" y="1507"/>
                </a:lnTo>
                <a:lnTo>
                  <a:pt x="19749" y="15070"/>
                </a:lnTo>
                <a:lnTo>
                  <a:pt x="4011" y="15070"/>
                </a:lnTo>
                <a:cubicBezTo>
                  <a:pt x="3215" y="15070"/>
                  <a:pt x="2476" y="15265"/>
                  <a:pt x="1851" y="15592"/>
                </a:cubicBezTo>
                <a:lnTo>
                  <a:pt x="1851" y="3265"/>
                </a:lnTo>
                <a:cubicBezTo>
                  <a:pt x="1851" y="2296"/>
                  <a:pt x="2821" y="1507"/>
                  <a:pt x="4011" y="1507"/>
                </a:cubicBezTo>
                <a:close/>
                <a:moveTo>
                  <a:pt x="20674" y="21600"/>
                </a:moveTo>
                <a:cubicBezTo>
                  <a:pt x="21185" y="21600"/>
                  <a:pt x="21600" y="21263"/>
                  <a:pt x="21600" y="20847"/>
                </a:cubicBezTo>
                <a:lnTo>
                  <a:pt x="21600" y="753"/>
                </a:lnTo>
                <a:cubicBezTo>
                  <a:pt x="21600" y="337"/>
                  <a:pt x="21185" y="0"/>
                  <a:pt x="20674" y="0"/>
                </a:cubicBezTo>
                <a:lnTo>
                  <a:pt x="4011" y="0"/>
                </a:lnTo>
                <a:cubicBezTo>
                  <a:pt x="1800" y="0"/>
                  <a:pt x="0" y="1465"/>
                  <a:pt x="0" y="3265"/>
                </a:cubicBezTo>
                <a:lnTo>
                  <a:pt x="0" y="18335"/>
                </a:lnTo>
                <a:cubicBezTo>
                  <a:pt x="0" y="20135"/>
                  <a:pt x="1800" y="21600"/>
                  <a:pt x="4011" y="21600"/>
                </a:cubicBezTo>
                <a:cubicBezTo>
                  <a:pt x="4011" y="21600"/>
                  <a:pt x="20674" y="21600"/>
                  <a:pt x="20674"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5" name="Google Shape;805;p68"/>
          <p:cNvSpPr/>
          <p:nvPr/>
        </p:nvSpPr>
        <p:spPr>
          <a:xfrm>
            <a:off x="1014691" y="1761276"/>
            <a:ext cx="107028" cy="134634"/>
          </a:xfrm>
          <a:custGeom>
            <a:rect b="b" l="l" r="r" t="t"/>
            <a:pathLst>
              <a:path extrusionOk="0" h="21550" w="21600">
                <a:moveTo>
                  <a:pt x="19510" y="19110"/>
                </a:moveTo>
                <a:lnTo>
                  <a:pt x="11408" y="14521"/>
                </a:lnTo>
                <a:cubicBezTo>
                  <a:pt x="11226" y="14417"/>
                  <a:pt x="11013" y="14366"/>
                  <a:pt x="10800" y="14366"/>
                </a:cubicBezTo>
                <a:cubicBezTo>
                  <a:pt x="10587" y="14366"/>
                  <a:pt x="10374" y="14417"/>
                  <a:pt x="10192" y="14521"/>
                </a:cubicBezTo>
                <a:lnTo>
                  <a:pt x="2090" y="19110"/>
                </a:lnTo>
                <a:lnTo>
                  <a:pt x="2090" y="3039"/>
                </a:lnTo>
                <a:cubicBezTo>
                  <a:pt x="2090" y="2277"/>
                  <a:pt x="2871" y="1658"/>
                  <a:pt x="3832" y="1658"/>
                </a:cubicBezTo>
                <a:lnTo>
                  <a:pt x="17768" y="1658"/>
                </a:lnTo>
                <a:cubicBezTo>
                  <a:pt x="18729" y="1658"/>
                  <a:pt x="19510" y="2277"/>
                  <a:pt x="19510" y="3039"/>
                </a:cubicBezTo>
                <a:cubicBezTo>
                  <a:pt x="19510" y="3039"/>
                  <a:pt x="19510" y="19110"/>
                  <a:pt x="19510" y="19110"/>
                </a:cubicBezTo>
                <a:close/>
                <a:moveTo>
                  <a:pt x="17768" y="0"/>
                </a:moveTo>
                <a:lnTo>
                  <a:pt x="3832" y="0"/>
                </a:lnTo>
                <a:cubicBezTo>
                  <a:pt x="1719" y="0"/>
                  <a:pt x="0" y="1363"/>
                  <a:pt x="0" y="3039"/>
                </a:cubicBezTo>
                <a:lnTo>
                  <a:pt x="0" y="20720"/>
                </a:lnTo>
                <a:cubicBezTo>
                  <a:pt x="0" y="21031"/>
                  <a:pt x="219" y="21315"/>
                  <a:pt x="567" y="21458"/>
                </a:cubicBezTo>
                <a:cubicBezTo>
                  <a:pt x="916" y="21600"/>
                  <a:pt x="1334" y="21576"/>
                  <a:pt x="1653" y="21395"/>
                </a:cubicBezTo>
                <a:lnTo>
                  <a:pt x="10800" y="16214"/>
                </a:lnTo>
                <a:lnTo>
                  <a:pt x="19947" y="21395"/>
                </a:lnTo>
                <a:cubicBezTo>
                  <a:pt x="20128" y="21497"/>
                  <a:pt x="20341" y="21549"/>
                  <a:pt x="20555" y="21549"/>
                </a:cubicBezTo>
                <a:cubicBezTo>
                  <a:pt x="20718" y="21549"/>
                  <a:pt x="20882" y="21519"/>
                  <a:pt x="21033" y="21458"/>
                </a:cubicBezTo>
                <a:cubicBezTo>
                  <a:pt x="21381" y="21315"/>
                  <a:pt x="21600" y="21031"/>
                  <a:pt x="21600" y="20720"/>
                </a:cubicBezTo>
                <a:lnTo>
                  <a:pt x="21600" y="3039"/>
                </a:lnTo>
                <a:cubicBezTo>
                  <a:pt x="21600" y="1363"/>
                  <a:pt x="19881" y="0"/>
                  <a:pt x="17768"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6" name="Google Shape;806;p68"/>
          <p:cNvSpPr/>
          <p:nvPr/>
        </p:nvSpPr>
        <p:spPr>
          <a:xfrm>
            <a:off x="3393950" y="1761276"/>
            <a:ext cx="148446" cy="134622"/>
          </a:xfrm>
          <a:custGeom>
            <a:rect b="b" l="l" r="r" t="t"/>
            <a:pathLst>
              <a:path extrusionOk="0" h="21600" w="21600">
                <a:moveTo>
                  <a:pt x="20093" y="18554"/>
                </a:moveTo>
                <a:cubicBezTo>
                  <a:pt x="20093" y="19318"/>
                  <a:pt x="19530" y="19938"/>
                  <a:pt x="18837" y="19938"/>
                </a:cubicBezTo>
                <a:lnTo>
                  <a:pt x="15572" y="19938"/>
                </a:lnTo>
                <a:lnTo>
                  <a:pt x="15572" y="6092"/>
                </a:lnTo>
                <a:lnTo>
                  <a:pt x="18837" y="6092"/>
                </a:lnTo>
                <a:cubicBezTo>
                  <a:pt x="19530" y="6092"/>
                  <a:pt x="20093" y="6713"/>
                  <a:pt x="20093" y="7477"/>
                </a:cubicBezTo>
                <a:cubicBezTo>
                  <a:pt x="20093" y="7477"/>
                  <a:pt x="20093" y="18554"/>
                  <a:pt x="20093" y="18554"/>
                </a:cubicBezTo>
                <a:close/>
                <a:moveTo>
                  <a:pt x="1507" y="18554"/>
                </a:moveTo>
                <a:lnTo>
                  <a:pt x="1507" y="7477"/>
                </a:lnTo>
                <a:cubicBezTo>
                  <a:pt x="1507" y="6713"/>
                  <a:pt x="2070" y="6092"/>
                  <a:pt x="2763" y="6092"/>
                </a:cubicBezTo>
                <a:lnTo>
                  <a:pt x="6028" y="6092"/>
                </a:lnTo>
                <a:lnTo>
                  <a:pt x="6028" y="19938"/>
                </a:lnTo>
                <a:lnTo>
                  <a:pt x="2763" y="19938"/>
                </a:lnTo>
                <a:cubicBezTo>
                  <a:pt x="2070" y="19938"/>
                  <a:pt x="1507" y="19318"/>
                  <a:pt x="1507" y="18554"/>
                </a:cubicBezTo>
                <a:close/>
                <a:moveTo>
                  <a:pt x="14065" y="6092"/>
                </a:moveTo>
                <a:lnTo>
                  <a:pt x="14065" y="19938"/>
                </a:lnTo>
                <a:lnTo>
                  <a:pt x="7535" y="19938"/>
                </a:lnTo>
                <a:lnTo>
                  <a:pt x="7535" y="6092"/>
                </a:lnTo>
                <a:cubicBezTo>
                  <a:pt x="7535" y="6092"/>
                  <a:pt x="14065" y="6092"/>
                  <a:pt x="14065" y="6092"/>
                </a:cubicBezTo>
                <a:close/>
                <a:moveTo>
                  <a:pt x="7535" y="3046"/>
                </a:moveTo>
                <a:cubicBezTo>
                  <a:pt x="7535" y="2282"/>
                  <a:pt x="8098" y="1662"/>
                  <a:pt x="8791" y="1662"/>
                </a:cubicBezTo>
                <a:lnTo>
                  <a:pt x="12809" y="1662"/>
                </a:lnTo>
                <a:cubicBezTo>
                  <a:pt x="13502" y="1662"/>
                  <a:pt x="14065" y="2282"/>
                  <a:pt x="14065" y="3046"/>
                </a:cubicBezTo>
                <a:lnTo>
                  <a:pt x="14065" y="4431"/>
                </a:lnTo>
                <a:lnTo>
                  <a:pt x="7535" y="4431"/>
                </a:lnTo>
                <a:cubicBezTo>
                  <a:pt x="7535" y="4431"/>
                  <a:pt x="7535" y="3046"/>
                  <a:pt x="7535" y="3046"/>
                </a:cubicBezTo>
                <a:close/>
                <a:moveTo>
                  <a:pt x="18837" y="4431"/>
                </a:moveTo>
                <a:lnTo>
                  <a:pt x="15572" y="4431"/>
                </a:lnTo>
                <a:lnTo>
                  <a:pt x="15572" y="3046"/>
                </a:lnTo>
                <a:cubicBezTo>
                  <a:pt x="15572" y="1366"/>
                  <a:pt x="14333" y="0"/>
                  <a:pt x="12809" y="0"/>
                </a:cubicBezTo>
                <a:lnTo>
                  <a:pt x="8791" y="0"/>
                </a:lnTo>
                <a:cubicBezTo>
                  <a:pt x="7267" y="0"/>
                  <a:pt x="6028" y="1366"/>
                  <a:pt x="6028" y="3046"/>
                </a:cubicBezTo>
                <a:lnTo>
                  <a:pt x="6028" y="4431"/>
                </a:lnTo>
                <a:lnTo>
                  <a:pt x="2763" y="4431"/>
                </a:lnTo>
                <a:cubicBezTo>
                  <a:pt x="1239" y="4431"/>
                  <a:pt x="0" y="5797"/>
                  <a:pt x="0" y="7477"/>
                </a:cubicBezTo>
                <a:lnTo>
                  <a:pt x="0" y="18554"/>
                </a:lnTo>
                <a:cubicBezTo>
                  <a:pt x="0" y="20234"/>
                  <a:pt x="1239" y="21600"/>
                  <a:pt x="2763" y="21600"/>
                </a:cubicBezTo>
                <a:lnTo>
                  <a:pt x="18837" y="21600"/>
                </a:lnTo>
                <a:cubicBezTo>
                  <a:pt x="20361" y="21600"/>
                  <a:pt x="21600" y="20234"/>
                  <a:pt x="21600" y="18554"/>
                </a:cubicBezTo>
                <a:lnTo>
                  <a:pt x="21600" y="7477"/>
                </a:lnTo>
                <a:cubicBezTo>
                  <a:pt x="21600" y="5797"/>
                  <a:pt x="20361" y="4431"/>
                  <a:pt x="18837" y="443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7" name="Google Shape;807;p68"/>
          <p:cNvSpPr/>
          <p:nvPr/>
        </p:nvSpPr>
        <p:spPr>
          <a:xfrm>
            <a:off x="3134190" y="1487708"/>
            <a:ext cx="134622" cy="148446"/>
          </a:xfrm>
          <a:custGeom>
            <a:rect b="b" l="l" r="r" t="t"/>
            <a:pathLst>
              <a:path extrusionOk="0" h="21600" w="21600">
                <a:moveTo>
                  <a:pt x="14400" y="3516"/>
                </a:moveTo>
                <a:lnTo>
                  <a:pt x="14400" y="4772"/>
                </a:lnTo>
                <a:cubicBezTo>
                  <a:pt x="14400" y="5188"/>
                  <a:pt x="14772" y="5526"/>
                  <a:pt x="15231" y="5526"/>
                </a:cubicBezTo>
                <a:cubicBezTo>
                  <a:pt x="15689" y="5526"/>
                  <a:pt x="16062" y="5188"/>
                  <a:pt x="16062" y="4772"/>
                </a:cubicBezTo>
                <a:lnTo>
                  <a:pt x="16062" y="3516"/>
                </a:lnTo>
                <a:lnTo>
                  <a:pt x="18554" y="3516"/>
                </a:lnTo>
                <a:cubicBezTo>
                  <a:pt x="19318" y="3516"/>
                  <a:pt x="19938" y="4079"/>
                  <a:pt x="19938" y="4772"/>
                </a:cubicBezTo>
                <a:lnTo>
                  <a:pt x="19938" y="8037"/>
                </a:lnTo>
                <a:lnTo>
                  <a:pt x="1662" y="8037"/>
                </a:lnTo>
                <a:lnTo>
                  <a:pt x="1662" y="4772"/>
                </a:lnTo>
                <a:cubicBezTo>
                  <a:pt x="1662" y="4079"/>
                  <a:pt x="2282" y="3516"/>
                  <a:pt x="3046" y="3516"/>
                </a:cubicBezTo>
                <a:lnTo>
                  <a:pt x="5538" y="3516"/>
                </a:lnTo>
                <a:lnTo>
                  <a:pt x="5538" y="4772"/>
                </a:lnTo>
                <a:cubicBezTo>
                  <a:pt x="5538" y="5188"/>
                  <a:pt x="5911" y="5526"/>
                  <a:pt x="6369" y="5526"/>
                </a:cubicBezTo>
                <a:cubicBezTo>
                  <a:pt x="6828" y="5526"/>
                  <a:pt x="7200" y="5188"/>
                  <a:pt x="7200" y="4772"/>
                </a:cubicBezTo>
                <a:lnTo>
                  <a:pt x="7200" y="3516"/>
                </a:lnTo>
                <a:cubicBezTo>
                  <a:pt x="7200" y="3516"/>
                  <a:pt x="14400" y="3516"/>
                  <a:pt x="14400" y="3516"/>
                </a:cubicBezTo>
                <a:close/>
                <a:moveTo>
                  <a:pt x="18554" y="20093"/>
                </a:moveTo>
                <a:lnTo>
                  <a:pt x="3046" y="20093"/>
                </a:lnTo>
                <a:cubicBezTo>
                  <a:pt x="2282" y="20093"/>
                  <a:pt x="1662" y="19530"/>
                  <a:pt x="1662" y="18837"/>
                </a:cubicBezTo>
                <a:lnTo>
                  <a:pt x="1662" y="9544"/>
                </a:lnTo>
                <a:lnTo>
                  <a:pt x="19938" y="9544"/>
                </a:lnTo>
                <a:lnTo>
                  <a:pt x="19938" y="18837"/>
                </a:lnTo>
                <a:cubicBezTo>
                  <a:pt x="19938" y="19530"/>
                  <a:pt x="19318" y="20093"/>
                  <a:pt x="18554" y="20093"/>
                </a:cubicBezTo>
                <a:close/>
                <a:moveTo>
                  <a:pt x="6369" y="0"/>
                </a:moveTo>
                <a:cubicBezTo>
                  <a:pt x="5911" y="0"/>
                  <a:pt x="5538" y="337"/>
                  <a:pt x="5538" y="753"/>
                </a:cubicBezTo>
                <a:lnTo>
                  <a:pt x="5538" y="2009"/>
                </a:lnTo>
                <a:lnTo>
                  <a:pt x="3046" y="2009"/>
                </a:lnTo>
                <a:cubicBezTo>
                  <a:pt x="1366" y="2009"/>
                  <a:pt x="0" y="3248"/>
                  <a:pt x="0" y="4772"/>
                </a:cubicBezTo>
                <a:lnTo>
                  <a:pt x="0" y="18837"/>
                </a:lnTo>
                <a:cubicBezTo>
                  <a:pt x="0" y="20361"/>
                  <a:pt x="1366" y="21600"/>
                  <a:pt x="3046" y="21600"/>
                </a:cubicBezTo>
                <a:lnTo>
                  <a:pt x="18554" y="21600"/>
                </a:lnTo>
                <a:cubicBezTo>
                  <a:pt x="20234" y="21600"/>
                  <a:pt x="21600" y="20361"/>
                  <a:pt x="21600" y="18837"/>
                </a:cubicBezTo>
                <a:lnTo>
                  <a:pt x="21600" y="4772"/>
                </a:lnTo>
                <a:cubicBezTo>
                  <a:pt x="21600" y="3248"/>
                  <a:pt x="20234" y="2009"/>
                  <a:pt x="18554" y="2009"/>
                </a:cubicBezTo>
                <a:lnTo>
                  <a:pt x="16062" y="2009"/>
                </a:lnTo>
                <a:lnTo>
                  <a:pt x="16062" y="753"/>
                </a:lnTo>
                <a:cubicBezTo>
                  <a:pt x="16062" y="337"/>
                  <a:pt x="15689" y="0"/>
                  <a:pt x="15231" y="0"/>
                </a:cubicBezTo>
                <a:cubicBezTo>
                  <a:pt x="14772" y="0"/>
                  <a:pt x="14400" y="337"/>
                  <a:pt x="14400" y="753"/>
                </a:cubicBezTo>
                <a:lnTo>
                  <a:pt x="14400" y="2009"/>
                </a:lnTo>
                <a:lnTo>
                  <a:pt x="7200" y="2009"/>
                </a:lnTo>
                <a:lnTo>
                  <a:pt x="7200" y="753"/>
                </a:lnTo>
                <a:cubicBezTo>
                  <a:pt x="7200" y="337"/>
                  <a:pt x="6828" y="0"/>
                  <a:pt x="6369"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8" name="Google Shape;808;p68"/>
          <p:cNvSpPr/>
          <p:nvPr/>
        </p:nvSpPr>
        <p:spPr>
          <a:xfrm>
            <a:off x="3141095" y="1754371"/>
            <a:ext cx="120852" cy="148446"/>
          </a:xfrm>
          <a:custGeom>
            <a:rect b="b" l="l" r="r" t="t"/>
            <a:pathLst>
              <a:path extrusionOk="0" h="21600" w="21600">
                <a:moveTo>
                  <a:pt x="18206" y="3516"/>
                </a:moveTo>
                <a:cubicBezTo>
                  <a:pt x="19057" y="3516"/>
                  <a:pt x="19749" y="4079"/>
                  <a:pt x="19749" y="4772"/>
                </a:cubicBezTo>
                <a:lnTo>
                  <a:pt x="19749" y="18837"/>
                </a:lnTo>
                <a:cubicBezTo>
                  <a:pt x="19749" y="19530"/>
                  <a:pt x="19057" y="20093"/>
                  <a:pt x="18206" y="20093"/>
                </a:cubicBezTo>
                <a:lnTo>
                  <a:pt x="3394" y="20093"/>
                </a:lnTo>
                <a:cubicBezTo>
                  <a:pt x="2543" y="20093"/>
                  <a:pt x="1851" y="19530"/>
                  <a:pt x="1851" y="18837"/>
                </a:cubicBezTo>
                <a:lnTo>
                  <a:pt x="1851" y="4772"/>
                </a:lnTo>
                <a:cubicBezTo>
                  <a:pt x="1851" y="4079"/>
                  <a:pt x="2543" y="3516"/>
                  <a:pt x="3394" y="3516"/>
                </a:cubicBezTo>
                <a:lnTo>
                  <a:pt x="4937" y="3516"/>
                </a:lnTo>
                <a:lnTo>
                  <a:pt x="4937" y="3767"/>
                </a:lnTo>
                <a:cubicBezTo>
                  <a:pt x="4937" y="4737"/>
                  <a:pt x="5906" y="5526"/>
                  <a:pt x="7097" y="5526"/>
                </a:cubicBezTo>
                <a:lnTo>
                  <a:pt x="14503" y="5526"/>
                </a:lnTo>
                <a:cubicBezTo>
                  <a:pt x="15694" y="5526"/>
                  <a:pt x="16663" y="4737"/>
                  <a:pt x="16663" y="3767"/>
                </a:cubicBezTo>
                <a:lnTo>
                  <a:pt x="16663" y="3516"/>
                </a:lnTo>
                <a:cubicBezTo>
                  <a:pt x="16663" y="3516"/>
                  <a:pt x="18206" y="3516"/>
                  <a:pt x="18206" y="3516"/>
                </a:cubicBezTo>
                <a:close/>
                <a:moveTo>
                  <a:pt x="6789" y="1758"/>
                </a:moveTo>
                <a:cubicBezTo>
                  <a:pt x="6789" y="1620"/>
                  <a:pt x="6927" y="1507"/>
                  <a:pt x="7097" y="1507"/>
                </a:cubicBezTo>
                <a:lnTo>
                  <a:pt x="14503" y="1507"/>
                </a:lnTo>
                <a:cubicBezTo>
                  <a:pt x="14673" y="1507"/>
                  <a:pt x="14811" y="1620"/>
                  <a:pt x="14811" y="1758"/>
                </a:cubicBezTo>
                <a:lnTo>
                  <a:pt x="14811" y="3767"/>
                </a:lnTo>
                <a:cubicBezTo>
                  <a:pt x="14811" y="3906"/>
                  <a:pt x="14673" y="4019"/>
                  <a:pt x="14503" y="4019"/>
                </a:cubicBezTo>
                <a:lnTo>
                  <a:pt x="7097" y="4019"/>
                </a:lnTo>
                <a:cubicBezTo>
                  <a:pt x="6927" y="4019"/>
                  <a:pt x="6789" y="3906"/>
                  <a:pt x="6789" y="3767"/>
                </a:cubicBezTo>
                <a:cubicBezTo>
                  <a:pt x="6789" y="3767"/>
                  <a:pt x="6789" y="1758"/>
                  <a:pt x="6789" y="1758"/>
                </a:cubicBezTo>
                <a:close/>
                <a:moveTo>
                  <a:pt x="14503" y="0"/>
                </a:moveTo>
                <a:lnTo>
                  <a:pt x="7097" y="0"/>
                </a:lnTo>
                <a:cubicBezTo>
                  <a:pt x="5906" y="0"/>
                  <a:pt x="4937" y="789"/>
                  <a:pt x="4937" y="1758"/>
                </a:cubicBezTo>
                <a:lnTo>
                  <a:pt x="4937" y="2009"/>
                </a:lnTo>
                <a:lnTo>
                  <a:pt x="3394" y="2009"/>
                </a:lnTo>
                <a:cubicBezTo>
                  <a:pt x="1522" y="2009"/>
                  <a:pt x="0" y="3248"/>
                  <a:pt x="0" y="4772"/>
                </a:cubicBezTo>
                <a:lnTo>
                  <a:pt x="0" y="18837"/>
                </a:lnTo>
                <a:cubicBezTo>
                  <a:pt x="0" y="20361"/>
                  <a:pt x="1522" y="21600"/>
                  <a:pt x="3394" y="21600"/>
                </a:cubicBezTo>
                <a:lnTo>
                  <a:pt x="18206" y="21600"/>
                </a:lnTo>
                <a:cubicBezTo>
                  <a:pt x="20078" y="21600"/>
                  <a:pt x="21600" y="20361"/>
                  <a:pt x="21600" y="18837"/>
                </a:cubicBezTo>
                <a:lnTo>
                  <a:pt x="21600" y="4772"/>
                </a:lnTo>
                <a:cubicBezTo>
                  <a:pt x="21600" y="3248"/>
                  <a:pt x="20078" y="2009"/>
                  <a:pt x="18206" y="2009"/>
                </a:cubicBezTo>
                <a:lnTo>
                  <a:pt x="16663" y="2009"/>
                </a:lnTo>
                <a:lnTo>
                  <a:pt x="16663" y="1758"/>
                </a:lnTo>
                <a:cubicBezTo>
                  <a:pt x="16663" y="789"/>
                  <a:pt x="15694" y="0"/>
                  <a:pt x="14503"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09" name="Google Shape;809;p68"/>
          <p:cNvSpPr/>
          <p:nvPr/>
        </p:nvSpPr>
        <p:spPr>
          <a:xfrm>
            <a:off x="2327295" y="2021035"/>
            <a:ext cx="148446" cy="148446"/>
          </a:xfrm>
          <a:custGeom>
            <a:rect b="b" l="l" r="r" t="t"/>
            <a:pathLst>
              <a:path extrusionOk="0" h="21600" w="21600">
                <a:moveTo>
                  <a:pt x="11553" y="20055"/>
                </a:moveTo>
                <a:lnTo>
                  <a:pt x="11553" y="16828"/>
                </a:lnTo>
                <a:cubicBezTo>
                  <a:pt x="11553" y="16412"/>
                  <a:pt x="11216" y="16074"/>
                  <a:pt x="10800" y="16074"/>
                </a:cubicBezTo>
                <a:cubicBezTo>
                  <a:pt x="10384" y="16074"/>
                  <a:pt x="10047" y="16412"/>
                  <a:pt x="10047" y="16828"/>
                </a:cubicBezTo>
                <a:lnTo>
                  <a:pt x="10047" y="20055"/>
                </a:lnTo>
                <a:cubicBezTo>
                  <a:pt x="5523" y="19689"/>
                  <a:pt x="1911" y="16077"/>
                  <a:pt x="1545" y="11553"/>
                </a:cubicBezTo>
                <a:lnTo>
                  <a:pt x="4772" y="11553"/>
                </a:lnTo>
                <a:cubicBezTo>
                  <a:pt x="5188" y="11553"/>
                  <a:pt x="5526" y="11216"/>
                  <a:pt x="5526" y="10800"/>
                </a:cubicBezTo>
                <a:cubicBezTo>
                  <a:pt x="5526" y="10384"/>
                  <a:pt x="5188" y="10047"/>
                  <a:pt x="4772" y="10047"/>
                </a:cubicBezTo>
                <a:lnTo>
                  <a:pt x="1545" y="10047"/>
                </a:lnTo>
                <a:cubicBezTo>
                  <a:pt x="1911" y="5523"/>
                  <a:pt x="5523" y="1911"/>
                  <a:pt x="10047" y="1545"/>
                </a:cubicBezTo>
                <a:lnTo>
                  <a:pt x="10047" y="4772"/>
                </a:lnTo>
                <a:cubicBezTo>
                  <a:pt x="10047" y="5188"/>
                  <a:pt x="10384" y="5526"/>
                  <a:pt x="10800" y="5526"/>
                </a:cubicBezTo>
                <a:cubicBezTo>
                  <a:pt x="11216" y="5526"/>
                  <a:pt x="11553" y="5188"/>
                  <a:pt x="11553" y="4772"/>
                </a:cubicBezTo>
                <a:lnTo>
                  <a:pt x="11553" y="1545"/>
                </a:lnTo>
                <a:cubicBezTo>
                  <a:pt x="16077" y="1911"/>
                  <a:pt x="19689" y="5523"/>
                  <a:pt x="20055" y="10047"/>
                </a:cubicBezTo>
                <a:lnTo>
                  <a:pt x="16828" y="10047"/>
                </a:lnTo>
                <a:cubicBezTo>
                  <a:pt x="16412" y="10047"/>
                  <a:pt x="16074" y="10384"/>
                  <a:pt x="16074" y="10800"/>
                </a:cubicBezTo>
                <a:cubicBezTo>
                  <a:pt x="16074" y="11216"/>
                  <a:pt x="16412" y="11553"/>
                  <a:pt x="16828" y="11553"/>
                </a:cubicBezTo>
                <a:lnTo>
                  <a:pt x="20055" y="11553"/>
                </a:lnTo>
                <a:cubicBezTo>
                  <a:pt x="19689" y="16077"/>
                  <a:pt x="16077" y="19689"/>
                  <a:pt x="11553" y="20055"/>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0" name="Google Shape;810;p68"/>
          <p:cNvSpPr/>
          <p:nvPr/>
        </p:nvSpPr>
        <p:spPr>
          <a:xfrm>
            <a:off x="6851051" y="1494613"/>
            <a:ext cx="148463" cy="134622"/>
          </a:xfrm>
          <a:custGeom>
            <a:rect b="b" l="l" r="r" t="t"/>
            <a:pathLst>
              <a:path extrusionOk="0" h="21600" w="21493">
                <a:moveTo>
                  <a:pt x="12173" y="10773"/>
                </a:moveTo>
                <a:cubicBezTo>
                  <a:pt x="12058" y="10923"/>
                  <a:pt x="11996" y="11113"/>
                  <a:pt x="11996" y="11309"/>
                </a:cubicBezTo>
                <a:lnTo>
                  <a:pt x="11996" y="19425"/>
                </a:lnTo>
                <a:lnTo>
                  <a:pt x="9496" y="18041"/>
                </a:lnTo>
                <a:lnTo>
                  <a:pt x="9496" y="11309"/>
                </a:lnTo>
                <a:cubicBezTo>
                  <a:pt x="9496" y="11113"/>
                  <a:pt x="9434" y="10923"/>
                  <a:pt x="9319" y="10773"/>
                </a:cubicBezTo>
                <a:lnTo>
                  <a:pt x="2365" y="1662"/>
                </a:lnTo>
                <a:lnTo>
                  <a:pt x="19127" y="1662"/>
                </a:lnTo>
                <a:cubicBezTo>
                  <a:pt x="19127" y="1662"/>
                  <a:pt x="12173" y="10773"/>
                  <a:pt x="12173" y="10773"/>
                </a:cubicBezTo>
                <a:close/>
                <a:moveTo>
                  <a:pt x="20743" y="0"/>
                </a:moveTo>
                <a:lnTo>
                  <a:pt x="749" y="0"/>
                </a:lnTo>
                <a:cubicBezTo>
                  <a:pt x="458" y="0"/>
                  <a:pt x="192" y="188"/>
                  <a:pt x="69" y="481"/>
                </a:cubicBezTo>
                <a:cubicBezTo>
                  <a:pt x="-54" y="775"/>
                  <a:pt x="-11" y="1120"/>
                  <a:pt x="177" y="1367"/>
                </a:cubicBezTo>
                <a:lnTo>
                  <a:pt x="7997" y="11613"/>
                </a:lnTo>
                <a:lnTo>
                  <a:pt x="7997" y="18554"/>
                </a:lnTo>
                <a:cubicBezTo>
                  <a:pt x="7997" y="18869"/>
                  <a:pt x="8157" y="19156"/>
                  <a:pt x="8412" y="19297"/>
                </a:cubicBezTo>
                <a:lnTo>
                  <a:pt x="12410" y="21512"/>
                </a:lnTo>
                <a:cubicBezTo>
                  <a:pt x="12516" y="21571"/>
                  <a:pt x="12631" y="21600"/>
                  <a:pt x="12745" y="21600"/>
                </a:cubicBezTo>
                <a:cubicBezTo>
                  <a:pt x="12882" y="21600"/>
                  <a:pt x="13019" y="21558"/>
                  <a:pt x="13140" y="21476"/>
                </a:cubicBezTo>
                <a:cubicBezTo>
                  <a:pt x="13360" y="21325"/>
                  <a:pt x="13495" y="21057"/>
                  <a:pt x="13495" y="20769"/>
                </a:cubicBezTo>
                <a:lnTo>
                  <a:pt x="13495" y="11613"/>
                </a:lnTo>
                <a:lnTo>
                  <a:pt x="21315" y="1367"/>
                </a:lnTo>
                <a:cubicBezTo>
                  <a:pt x="21503" y="1120"/>
                  <a:pt x="21546" y="775"/>
                  <a:pt x="21423" y="481"/>
                </a:cubicBezTo>
                <a:cubicBezTo>
                  <a:pt x="21300" y="188"/>
                  <a:pt x="21034" y="0"/>
                  <a:pt x="20743"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1" name="Google Shape;811;p68"/>
          <p:cNvSpPr/>
          <p:nvPr/>
        </p:nvSpPr>
        <p:spPr>
          <a:xfrm>
            <a:off x="1793968" y="1761276"/>
            <a:ext cx="154661" cy="136214"/>
          </a:xfrm>
          <a:custGeom>
            <a:rect b="b" l="l" r="r" t="t"/>
            <a:pathLst>
              <a:path extrusionOk="0" h="20956" w="21028">
                <a:moveTo>
                  <a:pt x="18316" y="10208"/>
                </a:moveTo>
                <a:lnTo>
                  <a:pt x="10515" y="19033"/>
                </a:lnTo>
                <a:lnTo>
                  <a:pt x="2714" y="10208"/>
                </a:lnTo>
                <a:cubicBezTo>
                  <a:pt x="975" y="8240"/>
                  <a:pt x="975" y="5039"/>
                  <a:pt x="2714" y="3071"/>
                </a:cubicBezTo>
                <a:cubicBezTo>
                  <a:pt x="3584" y="2087"/>
                  <a:pt x="4726" y="1595"/>
                  <a:pt x="5868" y="1595"/>
                </a:cubicBezTo>
                <a:cubicBezTo>
                  <a:pt x="7011" y="1595"/>
                  <a:pt x="8153" y="2087"/>
                  <a:pt x="9022" y="3071"/>
                </a:cubicBezTo>
                <a:lnTo>
                  <a:pt x="10017" y="4197"/>
                </a:lnTo>
                <a:cubicBezTo>
                  <a:pt x="10149" y="4346"/>
                  <a:pt x="10328" y="4430"/>
                  <a:pt x="10515" y="4430"/>
                </a:cubicBezTo>
                <a:cubicBezTo>
                  <a:pt x="10701" y="4430"/>
                  <a:pt x="10881" y="4346"/>
                  <a:pt x="11013" y="4197"/>
                </a:cubicBezTo>
                <a:lnTo>
                  <a:pt x="12010" y="3069"/>
                </a:lnTo>
                <a:cubicBezTo>
                  <a:pt x="12852" y="2117"/>
                  <a:pt x="13971" y="1593"/>
                  <a:pt x="15162" y="1593"/>
                </a:cubicBezTo>
                <a:cubicBezTo>
                  <a:pt x="15162" y="1593"/>
                  <a:pt x="15163" y="1593"/>
                  <a:pt x="15163" y="1593"/>
                </a:cubicBezTo>
                <a:cubicBezTo>
                  <a:pt x="16354" y="1593"/>
                  <a:pt x="17474" y="2118"/>
                  <a:pt x="18316" y="3071"/>
                </a:cubicBezTo>
                <a:cubicBezTo>
                  <a:pt x="18320" y="3076"/>
                  <a:pt x="18325" y="3082"/>
                  <a:pt x="18330" y="3087"/>
                </a:cubicBezTo>
                <a:cubicBezTo>
                  <a:pt x="20055" y="5056"/>
                  <a:pt x="20050" y="8246"/>
                  <a:pt x="18316" y="10208"/>
                </a:cubicBezTo>
                <a:close/>
                <a:moveTo>
                  <a:pt x="19297" y="1929"/>
                </a:moveTo>
                <a:cubicBezTo>
                  <a:pt x="18191" y="685"/>
                  <a:pt x="16723" y="0"/>
                  <a:pt x="15163" y="0"/>
                </a:cubicBezTo>
                <a:cubicBezTo>
                  <a:pt x="15163" y="0"/>
                  <a:pt x="15162" y="0"/>
                  <a:pt x="15162" y="0"/>
                </a:cubicBezTo>
                <a:cubicBezTo>
                  <a:pt x="13595" y="0"/>
                  <a:pt x="12122" y="689"/>
                  <a:pt x="11012" y="1945"/>
                </a:cubicBezTo>
                <a:lnTo>
                  <a:pt x="10515" y="2508"/>
                </a:lnTo>
                <a:lnTo>
                  <a:pt x="10018" y="1945"/>
                </a:lnTo>
                <a:cubicBezTo>
                  <a:pt x="7730" y="-644"/>
                  <a:pt x="4007" y="-644"/>
                  <a:pt x="1719" y="1945"/>
                </a:cubicBezTo>
                <a:cubicBezTo>
                  <a:pt x="611" y="3199"/>
                  <a:pt x="0" y="4866"/>
                  <a:pt x="0" y="6639"/>
                </a:cubicBezTo>
                <a:cubicBezTo>
                  <a:pt x="0" y="8413"/>
                  <a:pt x="611" y="10080"/>
                  <a:pt x="1719" y="11334"/>
                </a:cubicBezTo>
                <a:lnTo>
                  <a:pt x="10017" y="20723"/>
                </a:lnTo>
                <a:cubicBezTo>
                  <a:pt x="10155" y="20878"/>
                  <a:pt x="10335" y="20956"/>
                  <a:pt x="10515" y="20956"/>
                </a:cubicBezTo>
                <a:cubicBezTo>
                  <a:pt x="10695" y="20956"/>
                  <a:pt x="10875" y="20878"/>
                  <a:pt x="11013" y="20723"/>
                </a:cubicBezTo>
                <a:lnTo>
                  <a:pt x="19311" y="11334"/>
                </a:lnTo>
                <a:cubicBezTo>
                  <a:pt x="21599" y="8747"/>
                  <a:pt x="21600" y="4536"/>
                  <a:pt x="19313" y="1946"/>
                </a:cubicBezTo>
                <a:cubicBezTo>
                  <a:pt x="19308" y="1940"/>
                  <a:pt x="19303" y="1934"/>
                  <a:pt x="19297" y="192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2" name="Google Shape;812;p68"/>
          <p:cNvSpPr/>
          <p:nvPr/>
        </p:nvSpPr>
        <p:spPr>
          <a:xfrm>
            <a:off x="1260641" y="1501518"/>
            <a:ext cx="148446" cy="120852"/>
          </a:xfrm>
          <a:custGeom>
            <a:rect b="b" l="l" r="r" t="t"/>
            <a:pathLst>
              <a:path extrusionOk="0" h="21600" w="21600">
                <a:moveTo>
                  <a:pt x="4893" y="2710"/>
                </a:moveTo>
                <a:cubicBezTo>
                  <a:pt x="4894" y="2709"/>
                  <a:pt x="4894" y="2708"/>
                  <a:pt x="4895" y="2707"/>
                </a:cubicBezTo>
                <a:cubicBezTo>
                  <a:pt x="5108" y="2180"/>
                  <a:pt x="5538" y="1852"/>
                  <a:pt x="6018" y="1851"/>
                </a:cubicBezTo>
                <a:lnTo>
                  <a:pt x="15581" y="1851"/>
                </a:lnTo>
                <a:cubicBezTo>
                  <a:pt x="16062" y="1852"/>
                  <a:pt x="16492" y="2180"/>
                  <a:pt x="16707" y="2710"/>
                </a:cubicBezTo>
                <a:lnTo>
                  <a:pt x="19627" y="9874"/>
                </a:lnTo>
                <a:lnTo>
                  <a:pt x="14819" y="9874"/>
                </a:lnTo>
                <a:cubicBezTo>
                  <a:pt x="14566" y="9874"/>
                  <a:pt x="14331" y="10029"/>
                  <a:pt x="14192" y="10287"/>
                </a:cubicBezTo>
                <a:lnTo>
                  <a:pt x="12406" y="13577"/>
                </a:lnTo>
                <a:lnTo>
                  <a:pt x="9194" y="13577"/>
                </a:lnTo>
                <a:lnTo>
                  <a:pt x="7408" y="10287"/>
                </a:lnTo>
                <a:cubicBezTo>
                  <a:pt x="7269" y="10029"/>
                  <a:pt x="7034" y="9874"/>
                  <a:pt x="6781" y="9874"/>
                </a:cubicBezTo>
                <a:lnTo>
                  <a:pt x="1973" y="9874"/>
                </a:lnTo>
                <a:cubicBezTo>
                  <a:pt x="1973" y="9874"/>
                  <a:pt x="4893" y="2710"/>
                  <a:pt x="4893" y="2710"/>
                </a:cubicBezTo>
                <a:close/>
                <a:moveTo>
                  <a:pt x="18837" y="19749"/>
                </a:moveTo>
                <a:lnTo>
                  <a:pt x="2763" y="19749"/>
                </a:lnTo>
                <a:cubicBezTo>
                  <a:pt x="2070" y="19749"/>
                  <a:pt x="1507" y="19057"/>
                  <a:pt x="1507" y="18206"/>
                </a:cubicBezTo>
                <a:lnTo>
                  <a:pt x="1507" y="11726"/>
                </a:lnTo>
                <a:lnTo>
                  <a:pt x="6378" y="11726"/>
                </a:lnTo>
                <a:lnTo>
                  <a:pt x="8164" y="15016"/>
                </a:lnTo>
                <a:cubicBezTo>
                  <a:pt x="8304" y="15274"/>
                  <a:pt x="8539" y="15429"/>
                  <a:pt x="8791" y="15429"/>
                </a:cubicBezTo>
                <a:lnTo>
                  <a:pt x="12809" y="15429"/>
                </a:lnTo>
                <a:cubicBezTo>
                  <a:pt x="13061" y="15429"/>
                  <a:pt x="13296" y="15274"/>
                  <a:pt x="13436" y="15016"/>
                </a:cubicBezTo>
                <a:lnTo>
                  <a:pt x="15222" y="11726"/>
                </a:lnTo>
                <a:lnTo>
                  <a:pt x="20093" y="11726"/>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10800"/>
                </a:lnTo>
                <a:cubicBezTo>
                  <a:pt x="21600" y="10660"/>
                  <a:pt x="21571" y="10530"/>
                  <a:pt x="21525" y="10411"/>
                </a:cubicBezTo>
                <a:cubicBezTo>
                  <a:pt x="21522" y="10403"/>
                  <a:pt x="21523" y="10393"/>
                  <a:pt x="21520" y="10385"/>
                </a:cubicBezTo>
                <a:lnTo>
                  <a:pt x="18055" y="1884"/>
                </a:lnTo>
                <a:cubicBezTo>
                  <a:pt x="17586" y="723"/>
                  <a:pt x="16639" y="1"/>
                  <a:pt x="15582" y="0"/>
                </a:cubicBezTo>
                <a:lnTo>
                  <a:pt x="6018" y="0"/>
                </a:lnTo>
                <a:cubicBezTo>
                  <a:pt x="4962" y="1"/>
                  <a:pt x="4015" y="722"/>
                  <a:pt x="3546" y="1882"/>
                </a:cubicBezTo>
                <a:lnTo>
                  <a:pt x="80" y="10385"/>
                </a:lnTo>
                <a:cubicBezTo>
                  <a:pt x="77" y="10393"/>
                  <a:pt x="78" y="10403"/>
                  <a:pt x="75" y="10411"/>
                </a:cubicBezTo>
                <a:cubicBezTo>
                  <a:pt x="29" y="10530"/>
                  <a:pt x="0" y="10660"/>
                  <a:pt x="0" y="10800"/>
                </a:cubicBezTo>
                <a:lnTo>
                  <a:pt x="0" y="18206"/>
                </a:lnTo>
                <a:cubicBezTo>
                  <a:pt x="0" y="20078"/>
                  <a:pt x="1239" y="21600"/>
                  <a:pt x="2763"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3" name="Google Shape;813;p68"/>
          <p:cNvSpPr/>
          <p:nvPr/>
        </p:nvSpPr>
        <p:spPr>
          <a:xfrm>
            <a:off x="3657993" y="1494613"/>
            <a:ext cx="134622" cy="134622"/>
          </a:xfrm>
          <a:custGeom>
            <a:rect b="b" l="l" r="r" t="t"/>
            <a:pathLst>
              <a:path extrusionOk="0" h="21600" w="21600">
                <a:moveTo>
                  <a:pt x="18554" y="19938"/>
                </a:moveTo>
                <a:lnTo>
                  <a:pt x="8308" y="19938"/>
                </a:lnTo>
                <a:lnTo>
                  <a:pt x="8308" y="8308"/>
                </a:lnTo>
                <a:lnTo>
                  <a:pt x="19938" y="8308"/>
                </a:lnTo>
                <a:lnTo>
                  <a:pt x="19938" y="18554"/>
                </a:lnTo>
                <a:cubicBezTo>
                  <a:pt x="19938" y="19318"/>
                  <a:pt x="19318" y="19938"/>
                  <a:pt x="18554" y="19938"/>
                </a:cubicBezTo>
                <a:close/>
                <a:moveTo>
                  <a:pt x="1662" y="18554"/>
                </a:moveTo>
                <a:lnTo>
                  <a:pt x="1662" y="8308"/>
                </a:lnTo>
                <a:lnTo>
                  <a:pt x="6646" y="8308"/>
                </a:lnTo>
                <a:lnTo>
                  <a:pt x="6646" y="19938"/>
                </a:lnTo>
                <a:lnTo>
                  <a:pt x="3046" y="19938"/>
                </a:lnTo>
                <a:cubicBezTo>
                  <a:pt x="2282" y="19938"/>
                  <a:pt x="1662" y="19318"/>
                  <a:pt x="1662" y="18554"/>
                </a:cubicBezTo>
                <a:close/>
                <a:moveTo>
                  <a:pt x="3046" y="1662"/>
                </a:moveTo>
                <a:lnTo>
                  <a:pt x="18554" y="1662"/>
                </a:lnTo>
                <a:cubicBezTo>
                  <a:pt x="19318" y="1662"/>
                  <a:pt x="19938" y="2282"/>
                  <a:pt x="19938" y="3046"/>
                </a:cubicBezTo>
                <a:lnTo>
                  <a:pt x="19938" y="6646"/>
                </a:lnTo>
                <a:lnTo>
                  <a:pt x="1662" y="6646"/>
                </a:lnTo>
                <a:lnTo>
                  <a:pt x="1662" y="3046"/>
                </a:lnTo>
                <a:cubicBezTo>
                  <a:pt x="1662" y="2282"/>
                  <a:pt x="2282" y="1662"/>
                  <a:pt x="3046" y="1662"/>
                </a:cubicBezTo>
                <a:close/>
                <a:moveTo>
                  <a:pt x="21600" y="18554"/>
                </a:move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4" name="Google Shape;814;p68"/>
          <p:cNvSpPr/>
          <p:nvPr/>
        </p:nvSpPr>
        <p:spPr>
          <a:xfrm>
            <a:off x="5524638" y="1487708"/>
            <a:ext cx="134622" cy="148446"/>
          </a:xfrm>
          <a:custGeom>
            <a:rect b="b" l="l" r="r" t="t"/>
            <a:pathLst>
              <a:path extrusionOk="0" h="21600" w="21600">
                <a:moveTo>
                  <a:pt x="1662" y="11805"/>
                </a:moveTo>
                <a:cubicBezTo>
                  <a:pt x="1662" y="11112"/>
                  <a:pt x="2282" y="10549"/>
                  <a:pt x="3046" y="10549"/>
                </a:cubicBezTo>
                <a:lnTo>
                  <a:pt x="18554" y="10549"/>
                </a:lnTo>
                <a:cubicBezTo>
                  <a:pt x="19318" y="10549"/>
                  <a:pt x="19938" y="11112"/>
                  <a:pt x="19938" y="11805"/>
                </a:cubicBezTo>
                <a:lnTo>
                  <a:pt x="19938" y="18837"/>
                </a:lnTo>
                <a:cubicBezTo>
                  <a:pt x="19938" y="19530"/>
                  <a:pt x="19318" y="20093"/>
                  <a:pt x="18554" y="20093"/>
                </a:cubicBezTo>
                <a:lnTo>
                  <a:pt x="3046" y="20093"/>
                </a:lnTo>
                <a:cubicBezTo>
                  <a:pt x="2282" y="20093"/>
                  <a:pt x="1662" y="19530"/>
                  <a:pt x="1662" y="18837"/>
                </a:cubicBezTo>
                <a:cubicBezTo>
                  <a:pt x="1662" y="18837"/>
                  <a:pt x="1662" y="11805"/>
                  <a:pt x="1662" y="11805"/>
                </a:cubicBezTo>
                <a:close/>
                <a:moveTo>
                  <a:pt x="6092" y="5777"/>
                </a:moveTo>
                <a:cubicBezTo>
                  <a:pt x="6092" y="3423"/>
                  <a:pt x="8204" y="1507"/>
                  <a:pt x="10800" y="1507"/>
                </a:cubicBezTo>
                <a:cubicBezTo>
                  <a:pt x="13396" y="1507"/>
                  <a:pt x="15508" y="3423"/>
                  <a:pt x="15508" y="5777"/>
                </a:cubicBezTo>
                <a:lnTo>
                  <a:pt x="15508" y="9042"/>
                </a:lnTo>
                <a:lnTo>
                  <a:pt x="6092" y="9042"/>
                </a:lnTo>
                <a:cubicBezTo>
                  <a:pt x="6092" y="9042"/>
                  <a:pt x="6092" y="5777"/>
                  <a:pt x="6092" y="5777"/>
                </a:cubicBezTo>
                <a:close/>
                <a:moveTo>
                  <a:pt x="3046" y="21600"/>
                </a:moveTo>
                <a:lnTo>
                  <a:pt x="18554" y="21600"/>
                </a:lnTo>
                <a:cubicBezTo>
                  <a:pt x="20234" y="21600"/>
                  <a:pt x="21600" y="20361"/>
                  <a:pt x="21600" y="18837"/>
                </a:cubicBezTo>
                <a:lnTo>
                  <a:pt x="21600" y="11805"/>
                </a:lnTo>
                <a:cubicBezTo>
                  <a:pt x="21600" y="10281"/>
                  <a:pt x="20234" y="9042"/>
                  <a:pt x="18554" y="9042"/>
                </a:cubicBezTo>
                <a:lnTo>
                  <a:pt x="17169" y="9042"/>
                </a:lnTo>
                <a:lnTo>
                  <a:pt x="17169" y="5777"/>
                </a:lnTo>
                <a:cubicBezTo>
                  <a:pt x="17169" y="2592"/>
                  <a:pt x="14312" y="0"/>
                  <a:pt x="10800" y="0"/>
                </a:cubicBezTo>
                <a:cubicBezTo>
                  <a:pt x="7288" y="0"/>
                  <a:pt x="4431" y="2592"/>
                  <a:pt x="4431" y="5777"/>
                </a:cubicBezTo>
                <a:lnTo>
                  <a:pt x="4431" y="9042"/>
                </a:lnTo>
                <a:lnTo>
                  <a:pt x="3046" y="9042"/>
                </a:lnTo>
                <a:cubicBezTo>
                  <a:pt x="1366" y="9042"/>
                  <a:pt x="0" y="10281"/>
                  <a:pt x="0" y="11805"/>
                </a:cubicBezTo>
                <a:lnTo>
                  <a:pt x="0" y="18837"/>
                </a:lnTo>
                <a:cubicBezTo>
                  <a:pt x="0" y="20361"/>
                  <a:pt x="1366" y="21600"/>
                  <a:pt x="3046"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5" name="Google Shape;815;p68"/>
          <p:cNvSpPr/>
          <p:nvPr/>
        </p:nvSpPr>
        <p:spPr>
          <a:xfrm>
            <a:off x="460650" y="1501518"/>
            <a:ext cx="148446" cy="120852"/>
          </a:xfrm>
          <a:custGeom>
            <a:rect b="b" l="l" r="r" t="t"/>
            <a:pathLst>
              <a:path extrusionOk="0" h="21600" w="21600">
                <a:moveTo>
                  <a:pt x="2763" y="1851"/>
                </a:moveTo>
                <a:lnTo>
                  <a:pt x="18837" y="1851"/>
                </a:lnTo>
                <a:cubicBezTo>
                  <a:pt x="19408" y="1851"/>
                  <a:pt x="19871" y="2330"/>
                  <a:pt x="20024" y="2972"/>
                </a:cubicBezTo>
                <a:lnTo>
                  <a:pt x="10800" y="10904"/>
                </a:lnTo>
                <a:lnTo>
                  <a:pt x="1577" y="2972"/>
                </a:lnTo>
                <a:cubicBezTo>
                  <a:pt x="1729" y="2331"/>
                  <a:pt x="2192" y="1851"/>
                  <a:pt x="2763" y="1851"/>
                </a:cubicBezTo>
                <a:close/>
                <a:moveTo>
                  <a:pt x="18837" y="19749"/>
                </a:moveTo>
                <a:lnTo>
                  <a:pt x="2763" y="19749"/>
                </a:lnTo>
                <a:cubicBezTo>
                  <a:pt x="2070" y="19749"/>
                  <a:pt x="1507" y="19057"/>
                  <a:pt x="1507" y="18206"/>
                </a:cubicBezTo>
                <a:lnTo>
                  <a:pt x="1507" y="5172"/>
                </a:lnTo>
                <a:lnTo>
                  <a:pt x="10368" y="12792"/>
                </a:lnTo>
                <a:cubicBezTo>
                  <a:pt x="10498" y="12904"/>
                  <a:pt x="10649" y="12960"/>
                  <a:pt x="10800" y="12960"/>
                </a:cubicBezTo>
                <a:cubicBezTo>
                  <a:pt x="10951" y="12960"/>
                  <a:pt x="11102" y="12904"/>
                  <a:pt x="11232" y="12792"/>
                </a:cubicBezTo>
                <a:lnTo>
                  <a:pt x="20093" y="5172"/>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3394"/>
                </a:lnTo>
                <a:cubicBezTo>
                  <a:pt x="21600" y="1522"/>
                  <a:pt x="20361" y="0"/>
                  <a:pt x="18837" y="0"/>
                </a:cubicBezTo>
                <a:lnTo>
                  <a:pt x="2763" y="0"/>
                </a:lnTo>
                <a:cubicBezTo>
                  <a:pt x="1239" y="0"/>
                  <a:pt x="0" y="1522"/>
                  <a:pt x="0" y="3394"/>
                </a:cubicBezTo>
                <a:lnTo>
                  <a:pt x="0" y="18206"/>
                </a:lnTo>
                <a:cubicBezTo>
                  <a:pt x="0" y="20078"/>
                  <a:pt x="1239" y="21600"/>
                  <a:pt x="2763"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6" name="Google Shape;816;p68"/>
          <p:cNvSpPr/>
          <p:nvPr/>
        </p:nvSpPr>
        <p:spPr>
          <a:xfrm>
            <a:off x="6591292" y="1515327"/>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9600"/>
                </a:moveTo>
                <a:lnTo>
                  <a:pt x="831" y="9600"/>
                </a:lnTo>
                <a:cubicBezTo>
                  <a:pt x="372" y="9600"/>
                  <a:pt x="0" y="10138"/>
                  <a:pt x="0" y="10800"/>
                </a:cubicBezTo>
                <a:cubicBezTo>
                  <a:pt x="0" y="11463"/>
                  <a:pt x="372" y="12000"/>
                  <a:pt x="831" y="12000"/>
                </a:cubicBezTo>
                <a:lnTo>
                  <a:pt x="20769" y="12000"/>
                </a:lnTo>
                <a:cubicBezTo>
                  <a:pt x="21228" y="12000"/>
                  <a:pt x="21600" y="11463"/>
                  <a:pt x="21600" y="10800"/>
                </a:cubicBezTo>
                <a:cubicBezTo>
                  <a:pt x="21600" y="10138"/>
                  <a:pt x="21228" y="9600"/>
                  <a:pt x="20769" y="9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7" name="Google Shape;817;p68"/>
          <p:cNvSpPr/>
          <p:nvPr/>
        </p:nvSpPr>
        <p:spPr>
          <a:xfrm>
            <a:off x="2867527" y="1761276"/>
            <a:ext cx="134625" cy="134622"/>
          </a:xfrm>
          <a:custGeom>
            <a:rect b="b" l="l" r="r" t="t"/>
            <a:pathLst>
              <a:path extrusionOk="0" h="21600" w="21540">
                <a:moveTo>
                  <a:pt x="11320" y="18831"/>
                </a:moveTo>
                <a:cubicBezTo>
                  <a:pt x="11313" y="18831"/>
                  <a:pt x="11306" y="18831"/>
                  <a:pt x="11298" y="18831"/>
                </a:cubicBezTo>
                <a:cubicBezTo>
                  <a:pt x="9984" y="18831"/>
                  <a:pt x="8670" y="18517"/>
                  <a:pt x="7498" y="17923"/>
                </a:cubicBezTo>
                <a:cubicBezTo>
                  <a:pt x="7301" y="17824"/>
                  <a:pt x="7073" y="17807"/>
                  <a:pt x="6862" y="17877"/>
                </a:cubicBezTo>
                <a:lnTo>
                  <a:pt x="2138" y="19455"/>
                </a:lnTo>
                <a:lnTo>
                  <a:pt x="3713" y="14718"/>
                </a:lnTo>
                <a:cubicBezTo>
                  <a:pt x="3783" y="14508"/>
                  <a:pt x="3766" y="14278"/>
                  <a:pt x="3666" y="14080"/>
                </a:cubicBezTo>
                <a:cubicBezTo>
                  <a:pt x="3071" y="12899"/>
                  <a:pt x="2758" y="11574"/>
                  <a:pt x="2761" y="10247"/>
                </a:cubicBezTo>
                <a:cubicBezTo>
                  <a:pt x="2763" y="6974"/>
                  <a:pt x="4577" y="4033"/>
                  <a:pt x="7498" y="2569"/>
                </a:cubicBezTo>
                <a:cubicBezTo>
                  <a:pt x="8671" y="1975"/>
                  <a:pt x="9985" y="1662"/>
                  <a:pt x="11300" y="1662"/>
                </a:cubicBezTo>
                <a:cubicBezTo>
                  <a:pt x="11307" y="1662"/>
                  <a:pt x="11315" y="1662"/>
                  <a:pt x="11322" y="1662"/>
                </a:cubicBezTo>
                <a:lnTo>
                  <a:pt x="11828" y="1660"/>
                </a:lnTo>
                <a:cubicBezTo>
                  <a:pt x="16180" y="1901"/>
                  <a:pt x="19643" y="5374"/>
                  <a:pt x="19882" y="9692"/>
                </a:cubicBezTo>
                <a:lnTo>
                  <a:pt x="19882" y="10246"/>
                </a:lnTo>
                <a:cubicBezTo>
                  <a:pt x="19882" y="10247"/>
                  <a:pt x="19882" y="10248"/>
                  <a:pt x="19882" y="10248"/>
                </a:cubicBezTo>
                <a:cubicBezTo>
                  <a:pt x="19886" y="11573"/>
                  <a:pt x="19573" y="12898"/>
                  <a:pt x="18976" y="14084"/>
                </a:cubicBezTo>
                <a:cubicBezTo>
                  <a:pt x="17517" y="17010"/>
                  <a:pt x="14584" y="18829"/>
                  <a:pt x="11320" y="18831"/>
                </a:cubicBezTo>
                <a:close/>
                <a:moveTo>
                  <a:pt x="20456" y="14829"/>
                </a:moveTo>
                <a:cubicBezTo>
                  <a:pt x="21169" y="13415"/>
                  <a:pt x="21543" y="11830"/>
                  <a:pt x="21539" y="10246"/>
                </a:cubicBezTo>
                <a:lnTo>
                  <a:pt x="21538" y="9646"/>
                </a:lnTo>
                <a:cubicBezTo>
                  <a:pt x="21251" y="4436"/>
                  <a:pt x="17116" y="289"/>
                  <a:pt x="11874" y="0"/>
                </a:cubicBezTo>
                <a:lnTo>
                  <a:pt x="11324" y="0"/>
                </a:lnTo>
                <a:cubicBezTo>
                  <a:pt x="9759" y="22"/>
                  <a:pt x="8162" y="371"/>
                  <a:pt x="6754" y="1084"/>
                </a:cubicBezTo>
                <a:cubicBezTo>
                  <a:pt x="3271" y="2830"/>
                  <a:pt x="1106" y="6341"/>
                  <a:pt x="1104" y="10244"/>
                </a:cubicBezTo>
                <a:cubicBezTo>
                  <a:pt x="1100" y="11712"/>
                  <a:pt x="1421" y="13181"/>
                  <a:pt x="2035" y="14512"/>
                </a:cubicBezTo>
                <a:lnTo>
                  <a:pt x="42" y="20506"/>
                </a:lnTo>
                <a:cubicBezTo>
                  <a:pt x="-57" y="20805"/>
                  <a:pt x="21" y="21134"/>
                  <a:pt x="242" y="21357"/>
                </a:cubicBezTo>
                <a:cubicBezTo>
                  <a:pt x="400" y="21515"/>
                  <a:pt x="612" y="21600"/>
                  <a:pt x="828" y="21600"/>
                </a:cubicBezTo>
                <a:cubicBezTo>
                  <a:pt x="916" y="21600"/>
                  <a:pt x="1004" y="21586"/>
                  <a:pt x="1090" y="21557"/>
                </a:cubicBezTo>
                <a:lnTo>
                  <a:pt x="7067" y="19559"/>
                </a:lnTo>
                <a:cubicBezTo>
                  <a:pt x="8395" y="20175"/>
                  <a:pt x="9849" y="20523"/>
                  <a:pt x="11322" y="20492"/>
                </a:cubicBezTo>
                <a:cubicBezTo>
                  <a:pt x="15216" y="20491"/>
                  <a:pt x="18717" y="18320"/>
                  <a:pt x="20456" y="1482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8" name="Google Shape;818;p68"/>
          <p:cNvSpPr/>
          <p:nvPr/>
        </p:nvSpPr>
        <p:spPr>
          <a:xfrm>
            <a:off x="2600863" y="1761276"/>
            <a:ext cx="134622" cy="134622"/>
          </a:xfrm>
          <a:custGeom>
            <a:rect b="b" l="l" r="r" t="t"/>
            <a:pathLst>
              <a:path extrusionOk="0" h="21600" w="21600">
                <a:moveTo>
                  <a:pt x="19938" y="14123"/>
                </a:moveTo>
                <a:cubicBezTo>
                  <a:pt x="19938" y="14887"/>
                  <a:pt x="19318" y="15508"/>
                  <a:pt x="18554" y="15508"/>
                </a:cubicBezTo>
                <a:lnTo>
                  <a:pt x="5262" y="15508"/>
                </a:lnTo>
                <a:cubicBezTo>
                  <a:pt x="5041" y="15508"/>
                  <a:pt x="4830" y="15595"/>
                  <a:pt x="4674" y="15751"/>
                </a:cubicBezTo>
                <a:lnTo>
                  <a:pt x="1662" y="18764"/>
                </a:lnTo>
                <a:lnTo>
                  <a:pt x="1662" y="3046"/>
                </a:lnTo>
                <a:cubicBezTo>
                  <a:pt x="1662" y="2282"/>
                  <a:pt x="2282" y="1662"/>
                  <a:pt x="3046" y="1662"/>
                </a:cubicBezTo>
                <a:lnTo>
                  <a:pt x="18554" y="1662"/>
                </a:lnTo>
                <a:cubicBezTo>
                  <a:pt x="19318" y="1662"/>
                  <a:pt x="19938" y="2282"/>
                  <a:pt x="19938" y="3046"/>
                </a:cubicBezTo>
                <a:cubicBezTo>
                  <a:pt x="19938" y="3046"/>
                  <a:pt x="19938" y="14123"/>
                  <a:pt x="19938" y="14123"/>
                </a:cubicBezTo>
                <a:close/>
                <a:moveTo>
                  <a:pt x="21600" y="3046"/>
                </a:moveTo>
                <a:cubicBezTo>
                  <a:pt x="21600" y="1366"/>
                  <a:pt x="20234" y="0"/>
                  <a:pt x="18554" y="0"/>
                </a:cubicBezTo>
                <a:lnTo>
                  <a:pt x="3046" y="0"/>
                </a:lnTo>
                <a:cubicBezTo>
                  <a:pt x="1366" y="0"/>
                  <a:pt x="0" y="1366"/>
                  <a:pt x="0" y="3046"/>
                </a:cubicBezTo>
                <a:lnTo>
                  <a:pt x="0" y="20769"/>
                </a:lnTo>
                <a:cubicBezTo>
                  <a:pt x="0" y="21105"/>
                  <a:pt x="202" y="21408"/>
                  <a:pt x="513" y="21537"/>
                </a:cubicBezTo>
                <a:cubicBezTo>
                  <a:pt x="616" y="21579"/>
                  <a:pt x="724" y="21600"/>
                  <a:pt x="831" y="21600"/>
                </a:cubicBezTo>
                <a:cubicBezTo>
                  <a:pt x="1047" y="21600"/>
                  <a:pt x="1259" y="21516"/>
                  <a:pt x="1418" y="21357"/>
                </a:cubicBezTo>
                <a:lnTo>
                  <a:pt x="5606" y="17169"/>
                </a:lnTo>
                <a:lnTo>
                  <a:pt x="18554" y="17169"/>
                </a:lnTo>
                <a:cubicBezTo>
                  <a:pt x="20234" y="17169"/>
                  <a:pt x="21600" y="15803"/>
                  <a:pt x="21600" y="14123"/>
                </a:cubicBezTo>
                <a:cubicBezTo>
                  <a:pt x="21600" y="14123"/>
                  <a:pt x="21600" y="3046"/>
                  <a:pt x="21600" y="304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19" name="Google Shape;819;p68"/>
          <p:cNvSpPr/>
          <p:nvPr/>
        </p:nvSpPr>
        <p:spPr>
          <a:xfrm>
            <a:off x="1814682" y="2027940"/>
            <a:ext cx="107028" cy="141572"/>
          </a:xfrm>
          <a:custGeom>
            <a:rect b="b" l="l" r="r" t="t"/>
            <a:pathLst>
              <a:path extrusionOk="0" h="21540" w="21427">
                <a:moveTo>
                  <a:pt x="11227" y="15865"/>
                </a:moveTo>
                <a:cubicBezTo>
                  <a:pt x="11068" y="15795"/>
                  <a:pt x="10891" y="15761"/>
                  <a:pt x="10713" y="15761"/>
                </a:cubicBezTo>
                <a:cubicBezTo>
                  <a:pt x="10535" y="15761"/>
                  <a:pt x="10358" y="15795"/>
                  <a:pt x="10199" y="15865"/>
                </a:cubicBezTo>
                <a:lnTo>
                  <a:pt x="2993" y="18994"/>
                </a:lnTo>
                <a:lnTo>
                  <a:pt x="10713" y="3068"/>
                </a:lnTo>
                <a:lnTo>
                  <a:pt x="18433" y="18994"/>
                </a:lnTo>
                <a:cubicBezTo>
                  <a:pt x="18433" y="18994"/>
                  <a:pt x="11227" y="15865"/>
                  <a:pt x="11227" y="15865"/>
                </a:cubicBezTo>
                <a:close/>
                <a:moveTo>
                  <a:pt x="20390" y="21540"/>
                </a:moveTo>
                <a:cubicBezTo>
                  <a:pt x="20629" y="21540"/>
                  <a:pt x="20868" y="21477"/>
                  <a:pt x="21059" y="21354"/>
                </a:cubicBezTo>
                <a:cubicBezTo>
                  <a:pt x="21392" y="21139"/>
                  <a:pt x="21513" y="20790"/>
                  <a:pt x="21362" y="20479"/>
                </a:cubicBezTo>
                <a:lnTo>
                  <a:pt x="11686" y="516"/>
                </a:lnTo>
                <a:cubicBezTo>
                  <a:pt x="11536" y="206"/>
                  <a:pt x="11148" y="0"/>
                  <a:pt x="10713" y="0"/>
                </a:cubicBezTo>
                <a:cubicBezTo>
                  <a:pt x="10278" y="0"/>
                  <a:pt x="9890" y="206"/>
                  <a:pt x="9740" y="516"/>
                </a:cubicBezTo>
                <a:lnTo>
                  <a:pt x="64" y="20479"/>
                </a:lnTo>
                <a:cubicBezTo>
                  <a:pt x="-87" y="20790"/>
                  <a:pt x="34" y="21139"/>
                  <a:pt x="367" y="21354"/>
                </a:cubicBezTo>
                <a:cubicBezTo>
                  <a:pt x="700" y="21568"/>
                  <a:pt x="1175" y="21600"/>
                  <a:pt x="1551" y="21436"/>
                </a:cubicBezTo>
                <a:lnTo>
                  <a:pt x="10713" y="17457"/>
                </a:lnTo>
                <a:lnTo>
                  <a:pt x="19875" y="21436"/>
                </a:lnTo>
                <a:cubicBezTo>
                  <a:pt x="20036" y="21506"/>
                  <a:pt x="20213" y="21540"/>
                  <a:pt x="20390" y="2154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0" name="Google Shape;820;p68"/>
          <p:cNvSpPr/>
          <p:nvPr/>
        </p:nvSpPr>
        <p:spPr>
          <a:xfrm>
            <a:off x="2067536" y="2027940"/>
            <a:ext cx="141557" cy="141526"/>
          </a:xfrm>
          <a:custGeom>
            <a:rect b="b" l="l" r="r" t="t"/>
            <a:pathLst>
              <a:path extrusionOk="0" h="21533" w="21505">
                <a:moveTo>
                  <a:pt x="11507" y="18419"/>
                </a:moveTo>
                <a:lnTo>
                  <a:pt x="9942" y="12151"/>
                </a:lnTo>
                <a:cubicBezTo>
                  <a:pt x="9872" y="11869"/>
                  <a:pt x="9651" y="11648"/>
                  <a:pt x="9370" y="11578"/>
                </a:cubicBezTo>
                <a:lnTo>
                  <a:pt x="3110" y="10011"/>
                </a:lnTo>
                <a:lnTo>
                  <a:pt x="19064" y="2445"/>
                </a:lnTo>
                <a:cubicBezTo>
                  <a:pt x="19064" y="2445"/>
                  <a:pt x="11507" y="18419"/>
                  <a:pt x="11507" y="18419"/>
                </a:cubicBezTo>
                <a:close/>
                <a:moveTo>
                  <a:pt x="21274" y="231"/>
                </a:moveTo>
                <a:cubicBezTo>
                  <a:pt x="21039" y="-5"/>
                  <a:pt x="20680" y="-67"/>
                  <a:pt x="20381" y="77"/>
                </a:cubicBezTo>
                <a:lnTo>
                  <a:pt x="449" y="9530"/>
                </a:lnTo>
                <a:cubicBezTo>
                  <a:pt x="149" y="9672"/>
                  <a:pt x="-29" y="9988"/>
                  <a:pt x="3" y="10319"/>
                </a:cubicBezTo>
                <a:cubicBezTo>
                  <a:pt x="36" y="10650"/>
                  <a:pt x="273" y="10925"/>
                  <a:pt x="595" y="11006"/>
                </a:cubicBezTo>
                <a:lnTo>
                  <a:pt x="8530" y="12992"/>
                </a:lnTo>
                <a:lnTo>
                  <a:pt x="10513" y="20937"/>
                </a:lnTo>
                <a:cubicBezTo>
                  <a:pt x="10594" y="21259"/>
                  <a:pt x="10868" y="21497"/>
                  <a:pt x="11199" y="21529"/>
                </a:cubicBezTo>
                <a:cubicBezTo>
                  <a:pt x="11225" y="21532"/>
                  <a:pt x="11251" y="21533"/>
                  <a:pt x="11277" y="21533"/>
                </a:cubicBezTo>
                <a:cubicBezTo>
                  <a:pt x="11578" y="21533"/>
                  <a:pt x="11856" y="21360"/>
                  <a:pt x="11988" y="21083"/>
                </a:cubicBezTo>
                <a:lnTo>
                  <a:pt x="21429" y="1126"/>
                </a:lnTo>
                <a:cubicBezTo>
                  <a:pt x="21571" y="825"/>
                  <a:pt x="21509" y="467"/>
                  <a:pt x="21274" y="23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1" name="Google Shape;821;p68"/>
          <p:cNvSpPr/>
          <p:nvPr/>
        </p:nvSpPr>
        <p:spPr>
          <a:xfrm>
            <a:off x="2600863" y="1487708"/>
            <a:ext cx="144532" cy="152648"/>
          </a:xfrm>
          <a:custGeom>
            <a:rect b="b" l="l" r="r" t="t"/>
            <a:pathLst>
              <a:path extrusionOk="0" h="21157" w="20871">
                <a:moveTo>
                  <a:pt x="20652" y="9456"/>
                </a:moveTo>
                <a:cubicBezTo>
                  <a:pt x="20360" y="9176"/>
                  <a:pt x="19887" y="9176"/>
                  <a:pt x="19595" y="9456"/>
                </a:cubicBezTo>
                <a:lnTo>
                  <a:pt x="10433" y="18252"/>
                </a:lnTo>
                <a:cubicBezTo>
                  <a:pt x="8391" y="20212"/>
                  <a:pt x="5069" y="20212"/>
                  <a:pt x="3026" y="18252"/>
                </a:cubicBezTo>
                <a:cubicBezTo>
                  <a:pt x="984" y="16291"/>
                  <a:pt x="984" y="13102"/>
                  <a:pt x="3026" y="11141"/>
                </a:cubicBezTo>
                <a:lnTo>
                  <a:pt x="12188" y="2346"/>
                </a:lnTo>
                <a:cubicBezTo>
                  <a:pt x="13413" y="1170"/>
                  <a:pt x="15549" y="1170"/>
                  <a:pt x="16773" y="2346"/>
                </a:cubicBezTo>
                <a:cubicBezTo>
                  <a:pt x="17386" y="2934"/>
                  <a:pt x="17723" y="3715"/>
                  <a:pt x="17723" y="4547"/>
                </a:cubicBezTo>
                <a:cubicBezTo>
                  <a:pt x="17723" y="5378"/>
                  <a:pt x="17386" y="6160"/>
                  <a:pt x="16773" y="6747"/>
                </a:cubicBezTo>
                <a:lnTo>
                  <a:pt x="7602" y="15543"/>
                </a:lnTo>
                <a:cubicBezTo>
                  <a:pt x="7130" y="15995"/>
                  <a:pt x="6309" y="15995"/>
                  <a:pt x="5838" y="15543"/>
                </a:cubicBezTo>
                <a:cubicBezTo>
                  <a:pt x="5602" y="15317"/>
                  <a:pt x="5472" y="15016"/>
                  <a:pt x="5472" y="14696"/>
                </a:cubicBezTo>
                <a:cubicBezTo>
                  <a:pt x="5472" y="14377"/>
                  <a:pt x="5602" y="14076"/>
                  <a:pt x="5838" y="13850"/>
                </a:cubicBezTo>
                <a:lnTo>
                  <a:pt x="14301" y="5734"/>
                </a:lnTo>
                <a:cubicBezTo>
                  <a:pt x="14594" y="5454"/>
                  <a:pt x="14594" y="4999"/>
                  <a:pt x="14302" y="4719"/>
                </a:cubicBezTo>
                <a:cubicBezTo>
                  <a:pt x="14010" y="4438"/>
                  <a:pt x="13536" y="4439"/>
                  <a:pt x="13245" y="4718"/>
                </a:cubicBezTo>
                <a:lnTo>
                  <a:pt x="4781" y="12834"/>
                </a:lnTo>
                <a:cubicBezTo>
                  <a:pt x="4262" y="13332"/>
                  <a:pt x="3977" y="13993"/>
                  <a:pt x="3977" y="14696"/>
                </a:cubicBezTo>
                <a:cubicBezTo>
                  <a:pt x="3977" y="15400"/>
                  <a:pt x="4263" y="16061"/>
                  <a:pt x="4781" y="16558"/>
                </a:cubicBezTo>
                <a:cubicBezTo>
                  <a:pt x="5816" y="17552"/>
                  <a:pt x="7623" y="17553"/>
                  <a:pt x="8659" y="16559"/>
                </a:cubicBezTo>
                <a:lnTo>
                  <a:pt x="17831" y="7763"/>
                </a:lnTo>
                <a:cubicBezTo>
                  <a:pt x="18725" y="6904"/>
                  <a:pt x="19218" y="5762"/>
                  <a:pt x="19218" y="4547"/>
                </a:cubicBezTo>
                <a:cubicBezTo>
                  <a:pt x="19218" y="3332"/>
                  <a:pt x="18725" y="2190"/>
                  <a:pt x="17831" y="1331"/>
                </a:cubicBezTo>
                <a:cubicBezTo>
                  <a:pt x="15984" y="-443"/>
                  <a:pt x="12977" y="-443"/>
                  <a:pt x="11131" y="1331"/>
                </a:cubicBezTo>
                <a:lnTo>
                  <a:pt x="1969" y="10126"/>
                </a:lnTo>
                <a:cubicBezTo>
                  <a:pt x="-656" y="12646"/>
                  <a:pt x="-656" y="16747"/>
                  <a:pt x="1969" y="19267"/>
                </a:cubicBezTo>
                <a:cubicBezTo>
                  <a:pt x="3281" y="20527"/>
                  <a:pt x="5006" y="21157"/>
                  <a:pt x="6730" y="21157"/>
                </a:cubicBezTo>
                <a:cubicBezTo>
                  <a:pt x="8454" y="21157"/>
                  <a:pt x="10178" y="20527"/>
                  <a:pt x="11490" y="19267"/>
                </a:cubicBezTo>
                <a:lnTo>
                  <a:pt x="20652" y="10471"/>
                </a:lnTo>
                <a:cubicBezTo>
                  <a:pt x="20944" y="10191"/>
                  <a:pt x="20944" y="9737"/>
                  <a:pt x="20652" y="945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2" name="Google Shape;822;p68"/>
          <p:cNvSpPr/>
          <p:nvPr/>
        </p:nvSpPr>
        <p:spPr>
          <a:xfrm>
            <a:off x="7651041" y="1754371"/>
            <a:ext cx="147702" cy="147960"/>
          </a:xfrm>
          <a:custGeom>
            <a:rect b="b" l="l" r="r" t="t"/>
            <a:pathLst>
              <a:path extrusionOk="0" h="21600" w="21445">
                <a:moveTo>
                  <a:pt x="19940" y="15796"/>
                </a:moveTo>
                <a:lnTo>
                  <a:pt x="19940" y="18823"/>
                </a:lnTo>
                <a:cubicBezTo>
                  <a:pt x="19942" y="19160"/>
                  <a:pt x="19812" y="19477"/>
                  <a:pt x="19576" y="19715"/>
                </a:cubicBezTo>
                <a:cubicBezTo>
                  <a:pt x="19341" y="19955"/>
                  <a:pt x="19027" y="20086"/>
                  <a:pt x="18689" y="20088"/>
                </a:cubicBezTo>
                <a:cubicBezTo>
                  <a:pt x="18627" y="20086"/>
                  <a:pt x="18609" y="20086"/>
                  <a:pt x="18587" y="20084"/>
                </a:cubicBezTo>
                <a:cubicBezTo>
                  <a:pt x="15633" y="19762"/>
                  <a:pt x="12755" y="18732"/>
                  <a:pt x="10257" y="17104"/>
                </a:cubicBezTo>
                <a:cubicBezTo>
                  <a:pt x="7942" y="15625"/>
                  <a:pt x="5942" y="13613"/>
                  <a:pt x="4469" y="11282"/>
                </a:cubicBezTo>
                <a:cubicBezTo>
                  <a:pt x="2846" y="8765"/>
                  <a:pt x="1822" y="5857"/>
                  <a:pt x="1508" y="2886"/>
                </a:cubicBezTo>
                <a:cubicBezTo>
                  <a:pt x="1447" y="2194"/>
                  <a:pt x="1956" y="1579"/>
                  <a:pt x="2645" y="1517"/>
                </a:cubicBezTo>
                <a:lnTo>
                  <a:pt x="5770" y="1512"/>
                </a:lnTo>
                <a:cubicBezTo>
                  <a:pt x="5774" y="1512"/>
                  <a:pt x="5779" y="1512"/>
                  <a:pt x="5783" y="1512"/>
                </a:cubicBezTo>
                <a:cubicBezTo>
                  <a:pt x="6404" y="1512"/>
                  <a:pt x="6937" y="1976"/>
                  <a:pt x="7023" y="2589"/>
                </a:cubicBezTo>
                <a:cubicBezTo>
                  <a:pt x="7157" y="3614"/>
                  <a:pt x="7408" y="4622"/>
                  <a:pt x="7766" y="5588"/>
                </a:cubicBezTo>
                <a:cubicBezTo>
                  <a:pt x="7937" y="6047"/>
                  <a:pt x="7827" y="6569"/>
                  <a:pt x="7487" y="6915"/>
                </a:cubicBezTo>
                <a:lnTo>
                  <a:pt x="6214" y="8195"/>
                </a:lnTo>
                <a:cubicBezTo>
                  <a:pt x="5975" y="8435"/>
                  <a:pt x="5925" y="8807"/>
                  <a:pt x="6092" y="9103"/>
                </a:cubicBezTo>
                <a:cubicBezTo>
                  <a:pt x="7585" y="11744"/>
                  <a:pt x="9762" y="13933"/>
                  <a:pt x="12389" y="15435"/>
                </a:cubicBezTo>
                <a:cubicBezTo>
                  <a:pt x="12684" y="15603"/>
                  <a:pt x="13053" y="15552"/>
                  <a:pt x="13293" y="15312"/>
                </a:cubicBezTo>
                <a:lnTo>
                  <a:pt x="14563" y="14035"/>
                </a:lnTo>
                <a:cubicBezTo>
                  <a:pt x="14909" y="13691"/>
                  <a:pt x="15429" y="13579"/>
                  <a:pt x="15888" y="13752"/>
                </a:cubicBezTo>
                <a:cubicBezTo>
                  <a:pt x="16849" y="14113"/>
                  <a:pt x="17853" y="14364"/>
                  <a:pt x="18863" y="14498"/>
                </a:cubicBezTo>
                <a:cubicBezTo>
                  <a:pt x="19492" y="14588"/>
                  <a:pt x="19955" y="15137"/>
                  <a:pt x="19940" y="15777"/>
                </a:cubicBezTo>
                <a:cubicBezTo>
                  <a:pt x="19940" y="15783"/>
                  <a:pt x="19940" y="15789"/>
                  <a:pt x="19940" y="15796"/>
                </a:cubicBezTo>
                <a:close/>
                <a:moveTo>
                  <a:pt x="19065" y="13000"/>
                </a:moveTo>
                <a:cubicBezTo>
                  <a:pt x="18162" y="12880"/>
                  <a:pt x="17269" y="12657"/>
                  <a:pt x="16415" y="12336"/>
                </a:cubicBezTo>
                <a:cubicBezTo>
                  <a:pt x="15414" y="11957"/>
                  <a:pt x="14269" y="12202"/>
                  <a:pt x="13503" y="12963"/>
                </a:cubicBezTo>
                <a:lnTo>
                  <a:pt x="12643" y="13828"/>
                </a:lnTo>
                <a:cubicBezTo>
                  <a:pt x="10631" y="12576"/>
                  <a:pt x="8935" y="10870"/>
                  <a:pt x="7691" y="8848"/>
                </a:cubicBezTo>
                <a:lnTo>
                  <a:pt x="8553" y="7981"/>
                </a:lnTo>
                <a:cubicBezTo>
                  <a:pt x="9307" y="7214"/>
                  <a:pt x="9551" y="6066"/>
                  <a:pt x="9174" y="5058"/>
                </a:cubicBezTo>
                <a:cubicBezTo>
                  <a:pt x="8856" y="4200"/>
                  <a:pt x="8633" y="3303"/>
                  <a:pt x="8512" y="2384"/>
                </a:cubicBezTo>
                <a:cubicBezTo>
                  <a:pt x="8320" y="1020"/>
                  <a:pt x="7150" y="0"/>
                  <a:pt x="5791" y="0"/>
                </a:cubicBezTo>
                <a:cubicBezTo>
                  <a:pt x="5781" y="0"/>
                  <a:pt x="5771" y="0"/>
                  <a:pt x="5763" y="0"/>
                </a:cubicBezTo>
                <a:lnTo>
                  <a:pt x="2755" y="0"/>
                </a:lnTo>
                <a:cubicBezTo>
                  <a:pt x="2672" y="0"/>
                  <a:pt x="2589" y="3"/>
                  <a:pt x="2509" y="11"/>
                </a:cubicBezTo>
                <a:cubicBezTo>
                  <a:pt x="995" y="149"/>
                  <a:pt x="-126" y="1499"/>
                  <a:pt x="11" y="3033"/>
                </a:cubicBezTo>
                <a:cubicBezTo>
                  <a:pt x="351" y="6252"/>
                  <a:pt x="1456" y="9388"/>
                  <a:pt x="3203" y="12099"/>
                </a:cubicBezTo>
                <a:cubicBezTo>
                  <a:pt x="4790" y="14611"/>
                  <a:pt x="6950" y="16782"/>
                  <a:pt x="9444" y="18376"/>
                </a:cubicBezTo>
                <a:cubicBezTo>
                  <a:pt x="12133" y="20129"/>
                  <a:pt x="15238" y="21239"/>
                  <a:pt x="18442" y="21589"/>
                </a:cubicBezTo>
                <a:cubicBezTo>
                  <a:pt x="18522" y="21596"/>
                  <a:pt x="18601" y="21600"/>
                  <a:pt x="18680" y="21600"/>
                </a:cubicBezTo>
                <a:cubicBezTo>
                  <a:pt x="18685" y="21600"/>
                  <a:pt x="18692" y="21600"/>
                  <a:pt x="18698" y="21600"/>
                </a:cubicBezTo>
                <a:cubicBezTo>
                  <a:pt x="19434" y="21597"/>
                  <a:pt x="20126" y="21306"/>
                  <a:pt x="20645" y="20780"/>
                </a:cubicBezTo>
                <a:cubicBezTo>
                  <a:pt x="21163" y="20254"/>
                  <a:pt x="21447" y="19557"/>
                  <a:pt x="21444" y="18820"/>
                </a:cubicBezTo>
                <a:lnTo>
                  <a:pt x="21444" y="15805"/>
                </a:lnTo>
                <a:cubicBezTo>
                  <a:pt x="21474" y="14401"/>
                  <a:pt x="20456" y="13197"/>
                  <a:pt x="19065" y="130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3" name="Google Shape;823;p68"/>
          <p:cNvSpPr/>
          <p:nvPr/>
        </p:nvSpPr>
        <p:spPr>
          <a:xfrm>
            <a:off x="2860622" y="1487708"/>
            <a:ext cx="148446" cy="148446"/>
          </a:xfrm>
          <a:custGeom>
            <a:rect b="b" l="l" r="r" t="t"/>
            <a:pathLst>
              <a:path extrusionOk="0" h="21600" w="21600">
                <a:moveTo>
                  <a:pt x="1507" y="9795"/>
                </a:moveTo>
                <a:cubicBezTo>
                  <a:pt x="1507" y="9103"/>
                  <a:pt x="2070" y="8540"/>
                  <a:pt x="2763" y="8540"/>
                </a:cubicBezTo>
                <a:lnTo>
                  <a:pt x="18837" y="8540"/>
                </a:lnTo>
                <a:cubicBezTo>
                  <a:pt x="19530" y="8540"/>
                  <a:pt x="20093" y="9103"/>
                  <a:pt x="20093" y="9795"/>
                </a:cubicBezTo>
                <a:lnTo>
                  <a:pt x="20093" y="14819"/>
                </a:lnTo>
                <a:cubicBezTo>
                  <a:pt x="20093" y="15511"/>
                  <a:pt x="19530" y="16074"/>
                  <a:pt x="18837" y="16074"/>
                </a:cubicBezTo>
                <a:lnTo>
                  <a:pt x="17581" y="16074"/>
                </a:lnTo>
                <a:lnTo>
                  <a:pt x="17581" y="12809"/>
                </a:lnTo>
                <a:cubicBezTo>
                  <a:pt x="17581" y="12393"/>
                  <a:pt x="17244" y="12056"/>
                  <a:pt x="16828" y="12056"/>
                </a:cubicBezTo>
                <a:lnTo>
                  <a:pt x="4772" y="12056"/>
                </a:lnTo>
                <a:cubicBezTo>
                  <a:pt x="4356" y="12056"/>
                  <a:pt x="4019" y="12393"/>
                  <a:pt x="4019" y="12809"/>
                </a:cubicBezTo>
                <a:lnTo>
                  <a:pt x="4019" y="16074"/>
                </a:lnTo>
                <a:lnTo>
                  <a:pt x="2763" y="16074"/>
                </a:lnTo>
                <a:cubicBezTo>
                  <a:pt x="2070" y="16074"/>
                  <a:pt x="1507" y="15511"/>
                  <a:pt x="1507" y="14819"/>
                </a:cubicBezTo>
                <a:cubicBezTo>
                  <a:pt x="1507" y="14819"/>
                  <a:pt x="1507" y="9795"/>
                  <a:pt x="1507" y="9795"/>
                </a:cubicBezTo>
                <a:close/>
                <a:moveTo>
                  <a:pt x="5526" y="1507"/>
                </a:moveTo>
                <a:lnTo>
                  <a:pt x="16074" y="1507"/>
                </a:lnTo>
                <a:lnTo>
                  <a:pt x="16074" y="7033"/>
                </a:lnTo>
                <a:lnTo>
                  <a:pt x="5526" y="7033"/>
                </a:lnTo>
                <a:cubicBezTo>
                  <a:pt x="5526" y="7033"/>
                  <a:pt x="5526" y="1507"/>
                  <a:pt x="5526" y="1507"/>
                </a:cubicBezTo>
                <a:close/>
                <a:moveTo>
                  <a:pt x="16074" y="20093"/>
                </a:moveTo>
                <a:lnTo>
                  <a:pt x="5526" y="20093"/>
                </a:lnTo>
                <a:lnTo>
                  <a:pt x="5526" y="13563"/>
                </a:lnTo>
                <a:lnTo>
                  <a:pt x="16074" y="13563"/>
                </a:lnTo>
                <a:cubicBezTo>
                  <a:pt x="16074" y="13563"/>
                  <a:pt x="16074" y="20093"/>
                  <a:pt x="16074" y="20093"/>
                </a:cubicBezTo>
                <a:close/>
                <a:moveTo>
                  <a:pt x="2763" y="17581"/>
                </a:moveTo>
                <a:lnTo>
                  <a:pt x="4019" y="17581"/>
                </a:lnTo>
                <a:lnTo>
                  <a:pt x="4019" y="20847"/>
                </a:lnTo>
                <a:cubicBezTo>
                  <a:pt x="4019" y="21263"/>
                  <a:pt x="4356" y="21600"/>
                  <a:pt x="4772" y="21600"/>
                </a:cubicBezTo>
                <a:lnTo>
                  <a:pt x="16828" y="21600"/>
                </a:lnTo>
                <a:cubicBezTo>
                  <a:pt x="17244" y="21600"/>
                  <a:pt x="17581" y="21263"/>
                  <a:pt x="17581" y="20847"/>
                </a:cubicBezTo>
                <a:lnTo>
                  <a:pt x="17581" y="17581"/>
                </a:lnTo>
                <a:lnTo>
                  <a:pt x="18837" y="17581"/>
                </a:lnTo>
                <a:cubicBezTo>
                  <a:pt x="20361" y="17581"/>
                  <a:pt x="21600" y="16342"/>
                  <a:pt x="21600" y="14819"/>
                </a:cubicBezTo>
                <a:lnTo>
                  <a:pt x="21600" y="9795"/>
                </a:lnTo>
                <a:cubicBezTo>
                  <a:pt x="21600" y="8272"/>
                  <a:pt x="20361" y="7033"/>
                  <a:pt x="18837" y="7033"/>
                </a:cubicBezTo>
                <a:lnTo>
                  <a:pt x="17581" y="7033"/>
                </a:lnTo>
                <a:lnTo>
                  <a:pt x="17581" y="753"/>
                </a:lnTo>
                <a:cubicBezTo>
                  <a:pt x="17581" y="337"/>
                  <a:pt x="17244" y="0"/>
                  <a:pt x="16828" y="0"/>
                </a:cubicBezTo>
                <a:lnTo>
                  <a:pt x="4772" y="0"/>
                </a:lnTo>
                <a:cubicBezTo>
                  <a:pt x="4356" y="0"/>
                  <a:pt x="4019" y="337"/>
                  <a:pt x="4019" y="753"/>
                </a:cubicBezTo>
                <a:lnTo>
                  <a:pt x="4019" y="7033"/>
                </a:lnTo>
                <a:lnTo>
                  <a:pt x="2763" y="7033"/>
                </a:lnTo>
                <a:cubicBezTo>
                  <a:pt x="1239" y="7033"/>
                  <a:pt x="0" y="8272"/>
                  <a:pt x="0" y="9795"/>
                </a:cubicBezTo>
                <a:lnTo>
                  <a:pt x="0" y="14819"/>
                </a:lnTo>
                <a:cubicBezTo>
                  <a:pt x="0" y="16342"/>
                  <a:pt x="1239" y="17581"/>
                  <a:pt x="2763" y="1758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4" name="Google Shape;824;p68"/>
          <p:cNvSpPr/>
          <p:nvPr/>
        </p:nvSpPr>
        <p:spPr>
          <a:xfrm>
            <a:off x="1000882" y="1494613"/>
            <a:ext cx="134622" cy="134622"/>
          </a:xfrm>
          <a:custGeom>
            <a:rect b="b" l="l" r="r" t="t"/>
            <a:pathLst>
              <a:path extrusionOk="0" h="21600" w="21600">
                <a:moveTo>
                  <a:pt x="19938" y="18554"/>
                </a:moveTo>
                <a:cubicBezTo>
                  <a:pt x="19938" y="19318"/>
                  <a:pt x="19318" y="19938"/>
                  <a:pt x="18554" y="19938"/>
                </a:cubicBezTo>
                <a:lnTo>
                  <a:pt x="17169" y="19938"/>
                </a:lnTo>
                <a:lnTo>
                  <a:pt x="17169" y="11908"/>
                </a:lnTo>
                <a:cubicBezTo>
                  <a:pt x="17169" y="11449"/>
                  <a:pt x="16797" y="11077"/>
                  <a:pt x="16338" y="11077"/>
                </a:cubicBezTo>
                <a:lnTo>
                  <a:pt x="5262" y="11077"/>
                </a:lnTo>
                <a:cubicBezTo>
                  <a:pt x="4803" y="11077"/>
                  <a:pt x="4431" y="11449"/>
                  <a:pt x="4431" y="11908"/>
                </a:cubicBezTo>
                <a:lnTo>
                  <a:pt x="4431" y="19938"/>
                </a:lnTo>
                <a:lnTo>
                  <a:pt x="3046" y="19938"/>
                </a:lnTo>
                <a:cubicBezTo>
                  <a:pt x="2282" y="19938"/>
                  <a:pt x="1662" y="19318"/>
                  <a:pt x="1662" y="18554"/>
                </a:cubicBezTo>
                <a:lnTo>
                  <a:pt x="1662" y="3046"/>
                </a:lnTo>
                <a:cubicBezTo>
                  <a:pt x="1662" y="2282"/>
                  <a:pt x="2282" y="1662"/>
                  <a:pt x="3046" y="1662"/>
                </a:cubicBezTo>
                <a:lnTo>
                  <a:pt x="4431" y="1662"/>
                </a:lnTo>
                <a:lnTo>
                  <a:pt x="4431" y="6369"/>
                </a:lnTo>
                <a:cubicBezTo>
                  <a:pt x="4431" y="6828"/>
                  <a:pt x="4803" y="7200"/>
                  <a:pt x="5262" y="7200"/>
                </a:cubicBezTo>
                <a:lnTo>
                  <a:pt x="14123" y="7200"/>
                </a:lnTo>
                <a:cubicBezTo>
                  <a:pt x="14582" y="7200"/>
                  <a:pt x="14954" y="6828"/>
                  <a:pt x="14954" y="6369"/>
                </a:cubicBezTo>
                <a:cubicBezTo>
                  <a:pt x="14954" y="5911"/>
                  <a:pt x="14582" y="5538"/>
                  <a:pt x="14123" y="5538"/>
                </a:cubicBezTo>
                <a:lnTo>
                  <a:pt x="6092" y="5538"/>
                </a:lnTo>
                <a:lnTo>
                  <a:pt x="6092" y="1662"/>
                </a:lnTo>
                <a:lnTo>
                  <a:pt x="14887" y="1662"/>
                </a:lnTo>
                <a:lnTo>
                  <a:pt x="19938" y="6713"/>
                </a:lnTo>
                <a:cubicBezTo>
                  <a:pt x="19938" y="6713"/>
                  <a:pt x="19938" y="18554"/>
                  <a:pt x="19938" y="18554"/>
                </a:cubicBezTo>
                <a:close/>
                <a:moveTo>
                  <a:pt x="15508" y="19938"/>
                </a:moveTo>
                <a:lnTo>
                  <a:pt x="6092" y="19938"/>
                </a:lnTo>
                <a:lnTo>
                  <a:pt x="6092" y="12738"/>
                </a:lnTo>
                <a:lnTo>
                  <a:pt x="15508" y="12738"/>
                </a:lnTo>
                <a:cubicBezTo>
                  <a:pt x="15508" y="12738"/>
                  <a:pt x="15508" y="19938"/>
                  <a:pt x="15508" y="19938"/>
                </a:cubicBezTo>
                <a:close/>
                <a:moveTo>
                  <a:pt x="15818" y="243"/>
                </a:moveTo>
                <a:cubicBezTo>
                  <a:pt x="15662" y="88"/>
                  <a:pt x="15451" y="0"/>
                  <a:pt x="15231"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6369"/>
                </a:lnTo>
                <a:cubicBezTo>
                  <a:pt x="21600" y="6149"/>
                  <a:pt x="21512" y="5938"/>
                  <a:pt x="21357" y="5782"/>
                </a:cubicBezTo>
                <a:cubicBezTo>
                  <a:pt x="21357" y="5782"/>
                  <a:pt x="15818" y="243"/>
                  <a:pt x="15818" y="24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5" name="Google Shape;825;p68"/>
          <p:cNvSpPr/>
          <p:nvPr/>
        </p:nvSpPr>
        <p:spPr>
          <a:xfrm>
            <a:off x="4191320" y="1494613"/>
            <a:ext cx="134655" cy="134622"/>
          </a:xfrm>
          <a:custGeom>
            <a:rect b="b" l="l" r="r" t="t"/>
            <a:pathLst>
              <a:path extrusionOk="0" h="21600" w="21519">
                <a:moveTo>
                  <a:pt x="1655" y="9692"/>
                </a:moveTo>
                <a:cubicBezTo>
                  <a:pt x="1655" y="5264"/>
                  <a:pt x="5245" y="1662"/>
                  <a:pt x="9656" y="1662"/>
                </a:cubicBezTo>
                <a:cubicBezTo>
                  <a:pt x="14068" y="1662"/>
                  <a:pt x="17657" y="5264"/>
                  <a:pt x="17657" y="9692"/>
                </a:cubicBezTo>
                <a:cubicBezTo>
                  <a:pt x="17657" y="11896"/>
                  <a:pt x="16767" y="13895"/>
                  <a:pt x="15330" y="15347"/>
                </a:cubicBezTo>
                <a:cubicBezTo>
                  <a:pt x="15322" y="15354"/>
                  <a:pt x="15313" y="15356"/>
                  <a:pt x="15306" y="15363"/>
                </a:cubicBezTo>
                <a:cubicBezTo>
                  <a:pt x="15299" y="15370"/>
                  <a:pt x="15297" y="15380"/>
                  <a:pt x="15290" y="15387"/>
                </a:cubicBezTo>
                <a:cubicBezTo>
                  <a:pt x="13843" y="16830"/>
                  <a:pt x="11852" y="17723"/>
                  <a:pt x="9656" y="17723"/>
                </a:cubicBezTo>
                <a:cubicBezTo>
                  <a:pt x="5245" y="17723"/>
                  <a:pt x="1655" y="14120"/>
                  <a:pt x="1655" y="9692"/>
                </a:cubicBezTo>
                <a:close/>
                <a:moveTo>
                  <a:pt x="17038" y="15927"/>
                </a:moveTo>
                <a:cubicBezTo>
                  <a:pt x="18454" y="14240"/>
                  <a:pt x="19312" y="12066"/>
                  <a:pt x="19312" y="9692"/>
                </a:cubicBezTo>
                <a:cubicBezTo>
                  <a:pt x="19312" y="4348"/>
                  <a:pt x="14980" y="0"/>
                  <a:pt x="9656" y="0"/>
                </a:cubicBezTo>
                <a:cubicBezTo>
                  <a:pt x="4332" y="0"/>
                  <a:pt x="0" y="4348"/>
                  <a:pt x="0" y="9692"/>
                </a:cubicBezTo>
                <a:cubicBezTo>
                  <a:pt x="0" y="15037"/>
                  <a:pt x="4332" y="19385"/>
                  <a:pt x="9656" y="19385"/>
                </a:cubicBezTo>
                <a:cubicBezTo>
                  <a:pt x="12021" y="19385"/>
                  <a:pt x="14187" y="18524"/>
                  <a:pt x="15868" y="17102"/>
                </a:cubicBezTo>
                <a:lnTo>
                  <a:pt x="20106" y="21357"/>
                </a:lnTo>
                <a:cubicBezTo>
                  <a:pt x="20268" y="21519"/>
                  <a:pt x="20480" y="21600"/>
                  <a:pt x="20692" y="21600"/>
                </a:cubicBezTo>
                <a:cubicBezTo>
                  <a:pt x="20903" y="21600"/>
                  <a:pt x="21115" y="21519"/>
                  <a:pt x="21277" y="21357"/>
                </a:cubicBezTo>
                <a:cubicBezTo>
                  <a:pt x="21600" y="21032"/>
                  <a:pt x="21600" y="20506"/>
                  <a:pt x="21277" y="20182"/>
                </a:cubicBezTo>
                <a:cubicBezTo>
                  <a:pt x="21277" y="20182"/>
                  <a:pt x="17038" y="15927"/>
                  <a:pt x="17038" y="1592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6" name="Google Shape;826;p68"/>
          <p:cNvSpPr/>
          <p:nvPr/>
        </p:nvSpPr>
        <p:spPr>
          <a:xfrm>
            <a:off x="7931514" y="1754371"/>
            <a:ext cx="120852" cy="148444"/>
          </a:xfrm>
          <a:custGeom>
            <a:rect b="b" l="l" r="r" t="t"/>
            <a:pathLst>
              <a:path extrusionOk="0" h="21584" w="21600">
                <a:moveTo>
                  <a:pt x="19749" y="10792"/>
                </a:moveTo>
                <a:cubicBezTo>
                  <a:pt x="19749" y="15603"/>
                  <a:pt x="12612" y="19153"/>
                  <a:pt x="10800" y="19976"/>
                </a:cubicBezTo>
                <a:cubicBezTo>
                  <a:pt x="8986" y="19154"/>
                  <a:pt x="1851" y="15612"/>
                  <a:pt x="1851" y="10792"/>
                </a:cubicBezTo>
                <a:lnTo>
                  <a:pt x="1851" y="4286"/>
                </a:lnTo>
                <a:lnTo>
                  <a:pt x="10800" y="1557"/>
                </a:lnTo>
                <a:lnTo>
                  <a:pt x="19749" y="4286"/>
                </a:lnTo>
                <a:cubicBezTo>
                  <a:pt x="19749" y="4286"/>
                  <a:pt x="19749" y="10792"/>
                  <a:pt x="19749" y="10792"/>
                </a:cubicBezTo>
                <a:close/>
                <a:moveTo>
                  <a:pt x="21000" y="3059"/>
                </a:moveTo>
                <a:lnTo>
                  <a:pt x="11125" y="48"/>
                </a:lnTo>
                <a:cubicBezTo>
                  <a:pt x="10916" y="-16"/>
                  <a:pt x="10684" y="-16"/>
                  <a:pt x="10475" y="48"/>
                </a:cubicBezTo>
                <a:lnTo>
                  <a:pt x="600" y="3059"/>
                </a:lnTo>
                <a:cubicBezTo>
                  <a:pt x="240" y="3170"/>
                  <a:pt x="0" y="3451"/>
                  <a:pt x="0" y="3764"/>
                </a:cubicBezTo>
                <a:lnTo>
                  <a:pt x="0" y="10792"/>
                </a:lnTo>
                <a:cubicBezTo>
                  <a:pt x="0" y="17207"/>
                  <a:pt x="9962" y="21332"/>
                  <a:pt x="10387" y="21505"/>
                </a:cubicBezTo>
                <a:cubicBezTo>
                  <a:pt x="10517" y="21558"/>
                  <a:pt x="10658" y="21584"/>
                  <a:pt x="10800" y="21584"/>
                </a:cubicBezTo>
                <a:cubicBezTo>
                  <a:pt x="10942" y="21584"/>
                  <a:pt x="11083" y="21558"/>
                  <a:pt x="11213" y="21505"/>
                </a:cubicBezTo>
                <a:cubicBezTo>
                  <a:pt x="11638" y="21332"/>
                  <a:pt x="21600" y="17207"/>
                  <a:pt x="21600" y="10792"/>
                </a:cubicBezTo>
                <a:lnTo>
                  <a:pt x="21600" y="3764"/>
                </a:lnTo>
                <a:cubicBezTo>
                  <a:pt x="21600" y="3451"/>
                  <a:pt x="21360" y="3170"/>
                  <a:pt x="21000" y="305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7" name="Google Shape;827;p68"/>
          <p:cNvSpPr/>
          <p:nvPr/>
        </p:nvSpPr>
        <p:spPr>
          <a:xfrm>
            <a:off x="3400854" y="1494613"/>
            <a:ext cx="134622" cy="134622"/>
          </a:xfrm>
          <a:custGeom>
            <a:rect b="b" l="l" r="r" t="t"/>
            <a:pathLst>
              <a:path extrusionOk="0" h="21600" w="21600">
                <a:moveTo>
                  <a:pt x="1662" y="18554"/>
                </a:moveTo>
                <a:lnTo>
                  <a:pt x="1662" y="3046"/>
                </a:lnTo>
                <a:cubicBezTo>
                  <a:pt x="1662" y="2282"/>
                  <a:pt x="2282" y="1662"/>
                  <a:pt x="3046" y="1662"/>
                </a:cubicBezTo>
                <a:lnTo>
                  <a:pt x="6646" y="1662"/>
                </a:lnTo>
                <a:lnTo>
                  <a:pt x="6646" y="19938"/>
                </a:lnTo>
                <a:lnTo>
                  <a:pt x="3046" y="19938"/>
                </a:lnTo>
                <a:cubicBezTo>
                  <a:pt x="2282" y="19938"/>
                  <a:pt x="1662" y="19318"/>
                  <a:pt x="1662" y="18554"/>
                </a:cubicBezTo>
                <a:close/>
                <a:moveTo>
                  <a:pt x="19938" y="3046"/>
                </a:moveTo>
                <a:lnTo>
                  <a:pt x="19938" y="18554"/>
                </a:lnTo>
                <a:cubicBezTo>
                  <a:pt x="19938" y="19318"/>
                  <a:pt x="19318" y="19938"/>
                  <a:pt x="18554" y="19938"/>
                </a:cubicBezTo>
                <a:lnTo>
                  <a:pt x="8308" y="19938"/>
                </a:lnTo>
                <a:lnTo>
                  <a:pt x="8308" y="1662"/>
                </a:lnTo>
                <a:lnTo>
                  <a:pt x="18554" y="1662"/>
                </a:lnTo>
                <a:cubicBezTo>
                  <a:pt x="19318" y="1662"/>
                  <a:pt x="19938" y="2282"/>
                  <a:pt x="19938" y="3046"/>
                </a:cubicBezTo>
                <a:close/>
                <a:moveTo>
                  <a:pt x="18554" y="21600"/>
                </a:moveTo>
                <a:cubicBezTo>
                  <a:pt x="20234" y="21600"/>
                  <a:pt x="21600" y="20234"/>
                  <a:pt x="21600" y="18554"/>
                </a:cubicBez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cubicBezTo>
                  <a:pt x="3046" y="21600"/>
                  <a:pt x="18554" y="21600"/>
                  <a:pt x="18554"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8" name="Google Shape;828;p68"/>
          <p:cNvSpPr/>
          <p:nvPr/>
        </p:nvSpPr>
        <p:spPr>
          <a:xfrm>
            <a:off x="2060632" y="1487708"/>
            <a:ext cx="148446" cy="148446"/>
          </a:xfrm>
          <a:custGeom>
            <a:rect b="b" l="l" r="r" t="t"/>
            <a:pathLst>
              <a:path extrusionOk="0" h="21600" w="21600">
                <a:moveTo>
                  <a:pt x="3725" y="4790"/>
                </a:moveTo>
                <a:lnTo>
                  <a:pt x="16810" y="17875"/>
                </a:lnTo>
                <a:cubicBezTo>
                  <a:pt x="15188" y="19255"/>
                  <a:pt x="13091" y="20093"/>
                  <a:pt x="10800" y="20093"/>
                </a:cubicBezTo>
                <a:cubicBezTo>
                  <a:pt x="5676" y="20093"/>
                  <a:pt x="1507" y="15924"/>
                  <a:pt x="1507" y="10800"/>
                </a:cubicBezTo>
                <a:cubicBezTo>
                  <a:pt x="1507" y="8509"/>
                  <a:pt x="2345" y="6412"/>
                  <a:pt x="3725" y="4790"/>
                </a:cubicBezTo>
                <a:close/>
                <a:moveTo>
                  <a:pt x="20093" y="10800"/>
                </a:moveTo>
                <a:cubicBezTo>
                  <a:pt x="20093" y="13091"/>
                  <a:pt x="19255" y="15188"/>
                  <a:pt x="17875" y="16810"/>
                </a:cubicBezTo>
                <a:lnTo>
                  <a:pt x="4790" y="3725"/>
                </a:lnTo>
                <a:cubicBezTo>
                  <a:pt x="6412" y="2345"/>
                  <a:pt x="8509" y="1507"/>
                  <a:pt x="10800" y="1507"/>
                </a:cubicBezTo>
                <a:cubicBezTo>
                  <a:pt x="15924" y="1507"/>
                  <a:pt x="20093" y="5676"/>
                  <a:pt x="20093" y="10800"/>
                </a:cubicBezTo>
                <a:close/>
                <a:moveTo>
                  <a:pt x="10800" y="21600"/>
                </a:move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4845"/>
                  <a:pt x="16755"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6755"/>
                  <a:pt x="4845"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29" name="Google Shape;829;p68"/>
          <p:cNvSpPr/>
          <p:nvPr/>
        </p:nvSpPr>
        <p:spPr>
          <a:xfrm>
            <a:off x="1527305" y="1761276"/>
            <a:ext cx="148437" cy="141459"/>
          </a:xfrm>
          <a:custGeom>
            <a:rect b="b" l="l" r="r" t="t"/>
            <a:pathLst>
              <a:path extrusionOk="0" h="21417" w="21497">
                <a:moveTo>
                  <a:pt x="15225" y="12878"/>
                </a:moveTo>
                <a:cubicBezTo>
                  <a:pt x="15048" y="13058"/>
                  <a:pt x="14968" y="13318"/>
                  <a:pt x="15009" y="13572"/>
                </a:cubicBezTo>
                <a:lnTo>
                  <a:pt x="15932" y="19199"/>
                </a:lnTo>
                <a:lnTo>
                  <a:pt x="11098" y="16541"/>
                </a:lnTo>
                <a:cubicBezTo>
                  <a:pt x="10989" y="16481"/>
                  <a:pt x="10869" y="16451"/>
                  <a:pt x="10749" y="16451"/>
                </a:cubicBezTo>
                <a:cubicBezTo>
                  <a:pt x="10629" y="16451"/>
                  <a:pt x="10509" y="16481"/>
                  <a:pt x="10400" y="16541"/>
                </a:cubicBezTo>
                <a:lnTo>
                  <a:pt x="5566" y="19199"/>
                </a:lnTo>
                <a:lnTo>
                  <a:pt x="6489" y="13572"/>
                </a:lnTo>
                <a:cubicBezTo>
                  <a:pt x="6530" y="13318"/>
                  <a:pt x="6450" y="13058"/>
                  <a:pt x="6273" y="12878"/>
                </a:cubicBezTo>
                <a:lnTo>
                  <a:pt x="2361" y="8894"/>
                </a:lnTo>
                <a:lnTo>
                  <a:pt x="7768" y="8068"/>
                </a:lnTo>
                <a:cubicBezTo>
                  <a:pt x="8012" y="8031"/>
                  <a:pt x="8223" y="7871"/>
                  <a:pt x="8332" y="7640"/>
                </a:cubicBezTo>
                <a:lnTo>
                  <a:pt x="10749" y="2519"/>
                </a:lnTo>
                <a:lnTo>
                  <a:pt x="13166" y="7640"/>
                </a:lnTo>
                <a:cubicBezTo>
                  <a:pt x="13275" y="7871"/>
                  <a:pt x="13486" y="8031"/>
                  <a:pt x="13730" y="8068"/>
                </a:cubicBezTo>
                <a:lnTo>
                  <a:pt x="19137" y="8894"/>
                </a:lnTo>
                <a:cubicBezTo>
                  <a:pt x="19137" y="8894"/>
                  <a:pt x="15225" y="12878"/>
                  <a:pt x="15225" y="12878"/>
                </a:cubicBezTo>
                <a:close/>
                <a:moveTo>
                  <a:pt x="20856" y="7572"/>
                </a:moveTo>
                <a:lnTo>
                  <a:pt x="14336" y="6576"/>
                </a:lnTo>
                <a:lnTo>
                  <a:pt x="11421" y="401"/>
                </a:lnTo>
                <a:cubicBezTo>
                  <a:pt x="11169" y="-134"/>
                  <a:pt x="10329" y="-134"/>
                  <a:pt x="10077" y="401"/>
                </a:cubicBezTo>
                <a:lnTo>
                  <a:pt x="7162" y="6576"/>
                </a:lnTo>
                <a:lnTo>
                  <a:pt x="642" y="7572"/>
                </a:lnTo>
                <a:cubicBezTo>
                  <a:pt x="359" y="7616"/>
                  <a:pt x="125" y="7822"/>
                  <a:pt x="37" y="8106"/>
                </a:cubicBezTo>
                <a:cubicBezTo>
                  <a:pt x="-51" y="8390"/>
                  <a:pt x="23" y="8701"/>
                  <a:pt x="227" y="8910"/>
                </a:cubicBezTo>
                <a:lnTo>
                  <a:pt x="4944" y="13714"/>
                </a:lnTo>
                <a:lnTo>
                  <a:pt x="3830" y="20500"/>
                </a:lnTo>
                <a:cubicBezTo>
                  <a:pt x="3782" y="20794"/>
                  <a:pt x="3898" y="21091"/>
                  <a:pt x="4129" y="21267"/>
                </a:cubicBezTo>
                <a:cubicBezTo>
                  <a:pt x="4361" y="21443"/>
                  <a:pt x="4666" y="21466"/>
                  <a:pt x="4919" y="21326"/>
                </a:cubicBezTo>
                <a:lnTo>
                  <a:pt x="10749" y="18120"/>
                </a:lnTo>
                <a:lnTo>
                  <a:pt x="16579" y="21326"/>
                </a:lnTo>
                <a:cubicBezTo>
                  <a:pt x="16689" y="21387"/>
                  <a:pt x="16809" y="21416"/>
                  <a:pt x="16928" y="21416"/>
                </a:cubicBezTo>
                <a:cubicBezTo>
                  <a:pt x="17084" y="21416"/>
                  <a:pt x="17238" y="21366"/>
                  <a:pt x="17369" y="21267"/>
                </a:cubicBezTo>
                <a:cubicBezTo>
                  <a:pt x="17600" y="21091"/>
                  <a:pt x="17716" y="20794"/>
                  <a:pt x="17668" y="20500"/>
                </a:cubicBezTo>
                <a:lnTo>
                  <a:pt x="16554" y="13714"/>
                </a:lnTo>
                <a:lnTo>
                  <a:pt x="21271" y="8910"/>
                </a:lnTo>
                <a:cubicBezTo>
                  <a:pt x="21475" y="8701"/>
                  <a:pt x="21549" y="8390"/>
                  <a:pt x="21461" y="8106"/>
                </a:cubicBezTo>
                <a:cubicBezTo>
                  <a:pt x="21373" y="7822"/>
                  <a:pt x="21139" y="7616"/>
                  <a:pt x="20856" y="757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0" name="Google Shape;830;p68"/>
          <p:cNvSpPr/>
          <p:nvPr/>
        </p:nvSpPr>
        <p:spPr>
          <a:xfrm>
            <a:off x="2327295" y="1754371"/>
            <a:ext cx="146282" cy="148446"/>
          </a:xfrm>
          <a:custGeom>
            <a:rect b="b" l="l" r="r" t="t"/>
            <a:pathLst>
              <a:path extrusionOk="0" h="21600" w="21520">
                <a:moveTo>
                  <a:pt x="2941" y="2575"/>
                </a:moveTo>
                <a:cubicBezTo>
                  <a:pt x="3035" y="1960"/>
                  <a:pt x="3544" y="1515"/>
                  <a:pt x="4219" y="1507"/>
                </a:cubicBezTo>
                <a:lnTo>
                  <a:pt x="14917" y="1507"/>
                </a:lnTo>
                <a:lnTo>
                  <a:pt x="14917" y="11645"/>
                </a:lnTo>
                <a:lnTo>
                  <a:pt x="11142" y="20044"/>
                </a:lnTo>
                <a:cubicBezTo>
                  <a:pt x="10107" y="19828"/>
                  <a:pt x="9329" y="18919"/>
                  <a:pt x="9329" y="17833"/>
                </a:cubicBezTo>
                <a:lnTo>
                  <a:pt x="9329" y="13814"/>
                </a:lnTo>
                <a:cubicBezTo>
                  <a:pt x="9329" y="13398"/>
                  <a:pt x="8988" y="13061"/>
                  <a:pt x="8567" y="13061"/>
                </a:cubicBezTo>
                <a:lnTo>
                  <a:pt x="2807" y="13061"/>
                </a:lnTo>
                <a:cubicBezTo>
                  <a:pt x="2743" y="13059"/>
                  <a:pt x="2671" y="13056"/>
                  <a:pt x="2604" y="13046"/>
                </a:cubicBezTo>
                <a:cubicBezTo>
                  <a:pt x="2268" y="12996"/>
                  <a:pt x="1973" y="12820"/>
                  <a:pt x="1772" y="12550"/>
                </a:cubicBezTo>
                <a:cubicBezTo>
                  <a:pt x="1570" y="12280"/>
                  <a:pt x="1488" y="11949"/>
                  <a:pt x="1539" y="11618"/>
                </a:cubicBezTo>
                <a:cubicBezTo>
                  <a:pt x="1539" y="11618"/>
                  <a:pt x="2941" y="2575"/>
                  <a:pt x="2941" y="2575"/>
                </a:cubicBezTo>
                <a:close/>
                <a:moveTo>
                  <a:pt x="16440" y="1507"/>
                </a:moveTo>
                <a:lnTo>
                  <a:pt x="18404" y="1507"/>
                </a:lnTo>
                <a:cubicBezTo>
                  <a:pt x="19195" y="1479"/>
                  <a:pt x="19869" y="2054"/>
                  <a:pt x="19996" y="2819"/>
                </a:cubicBezTo>
                <a:lnTo>
                  <a:pt x="19996" y="9740"/>
                </a:lnTo>
                <a:cubicBezTo>
                  <a:pt x="19869" y="10505"/>
                  <a:pt x="19216" y="11075"/>
                  <a:pt x="18391" y="11051"/>
                </a:cubicBezTo>
                <a:lnTo>
                  <a:pt x="16440" y="11051"/>
                </a:lnTo>
                <a:cubicBezTo>
                  <a:pt x="16440" y="11051"/>
                  <a:pt x="16440" y="1507"/>
                  <a:pt x="16440" y="1507"/>
                </a:cubicBezTo>
                <a:close/>
                <a:moveTo>
                  <a:pt x="2375" y="14537"/>
                </a:moveTo>
                <a:cubicBezTo>
                  <a:pt x="2524" y="14559"/>
                  <a:pt x="2674" y="14567"/>
                  <a:pt x="2817" y="14568"/>
                </a:cubicBezTo>
                <a:lnTo>
                  <a:pt x="7805" y="14568"/>
                </a:lnTo>
                <a:lnTo>
                  <a:pt x="7805" y="17833"/>
                </a:lnTo>
                <a:cubicBezTo>
                  <a:pt x="7805" y="19910"/>
                  <a:pt x="9514" y="21600"/>
                  <a:pt x="11615" y="21600"/>
                </a:cubicBezTo>
                <a:cubicBezTo>
                  <a:pt x="11916" y="21600"/>
                  <a:pt x="12189" y="21425"/>
                  <a:pt x="12311" y="21153"/>
                </a:cubicBezTo>
                <a:lnTo>
                  <a:pt x="16174" y="12558"/>
                </a:lnTo>
                <a:lnTo>
                  <a:pt x="18377" y="12558"/>
                </a:lnTo>
                <a:cubicBezTo>
                  <a:pt x="19980" y="12562"/>
                  <a:pt x="21302" y="11442"/>
                  <a:pt x="21513" y="9896"/>
                </a:cubicBezTo>
                <a:cubicBezTo>
                  <a:pt x="21518" y="9863"/>
                  <a:pt x="21520" y="9829"/>
                  <a:pt x="21520" y="9796"/>
                </a:cubicBezTo>
                <a:lnTo>
                  <a:pt x="21520" y="2763"/>
                </a:lnTo>
                <a:cubicBezTo>
                  <a:pt x="21520" y="2729"/>
                  <a:pt x="21518" y="2696"/>
                  <a:pt x="21513" y="2663"/>
                </a:cubicBezTo>
                <a:cubicBezTo>
                  <a:pt x="21305" y="1136"/>
                  <a:pt x="19986" y="0"/>
                  <a:pt x="18445" y="0"/>
                </a:cubicBezTo>
                <a:cubicBezTo>
                  <a:pt x="18427" y="0"/>
                  <a:pt x="18409" y="0"/>
                  <a:pt x="18391" y="0"/>
                </a:cubicBezTo>
                <a:lnTo>
                  <a:pt x="4228" y="0"/>
                </a:lnTo>
                <a:cubicBezTo>
                  <a:pt x="2856" y="10"/>
                  <a:pt x="1641" y="995"/>
                  <a:pt x="1434" y="2348"/>
                </a:cubicBezTo>
                <a:lnTo>
                  <a:pt x="32" y="11390"/>
                </a:lnTo>
                <a:cubicBezTo>
                  <a:pt x="-80" y="12120"/>
                  <a:pt x="102" y="12849"/>
                  <a:pt x="545" y="13444"/>
                </a:cubicBezTo>
                <a:cubicBezTo>
                  <a:pt x="987" y="14038"/>
                  <a:pt x="1637" y="14426"/>
                  <a:pt x="2375" y="1453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1" name="Google Shape;831;p68"/>
          <p:cNvSpPr/>
          <p:nvPr/>
        </p:nvSpPr>
        <p:spPr>
          <a:xfrm>
            <a:off x="2060632" y="1754371"/>
            <a:ext cx="146282" cy="148446"/>
          </a:xfrm>
          <a:custGeom>
            <a:rect b="b" l="l" r="r" t="t"/>
            <a:pathLst>
              <a:path extrusionOk="0" h="21600" w="21520">
                <a:moveTo>
                  <a:pt x="18579" y="19026"/>
                </a:moveTo>
                <a:cubicBezTo>
                  <a:pt x="18486" y="19636"/>
                  <a:pt x="17947" y="20093"/>
                  <a:pt x="17315" y="20093"/>
                </a:cubicBezTo>
                <a:cubicBezTo>
                  <a:pt x="17311" y="20093"/>
                  <a:pt x="17306" y="20093"/>
                  <a:pt x="17301" y="20093"/>
                </a:cubicBezTo>
                <a:lnTo>
                  <a:pt x="6603" y="20093"/>
                </a:lnTo>
                <a:lnTo>
                  <a:pt x="6603" y="9955"/>
                </a:lnTo>
                <a:lnTo>
                  <a:pt x="10378" y="1556"/>
                </a:lnTo>
                <a:cubicBezTo>
                  <a:pt x="11413" y="1772"/>
                  <a:pt x="12191" y="2681"/>
                  <a:pt x="12191" y="3767"/>
                </a:cubicBezTo>
                <a:lnTo>
                  <a:pt x="12191" y="7786"/>
                </a:lnTo>
                <a:cubicBezTo>
                  <a:pt x="12191" y="8202"/>
                  <a:pt x="12532" y="8540"/>
                  <a:pt x="12953" y="8540"/>
                </a:cubicBezTo>
                <a:lnTo>
                  <a:pt x="18713" y="8540"/>
                </a:lnTo>
                <a:cubicBezTo>
                  <a:pt x="18773" y="8536"/>
                  <a:pt x="18849" y="8543"/>
                  <a:pt x="18916" y="8554"/>
                </a:cubicBezTo>
                <a:cubicBezTo>
                  <a:pt x="19252" y="8604"/>
                  <a:pt x="19547" y="8780"/>
                  <a:pt x="19748" y="9050"/>
                </a:cubicBezTo>
                <a:cubicBezTo>
                  <a:pt x="19950" y="9320"/>
                  <a:pt x="20032" y="9652"/>
                  <a:pt x="19981" y="9982"/>
                </a:cubicBezTo>
                <a:cubicBezTo>
                  <a:pt x="19981" y="9982"/>
                  <a:pt x="18579" y="19026"/>
                  <a:pt x="18579" y="19026"/>
                </a:cubicBezTo>
                <a:close/>
                <a:moveTo>
                  <a:pt x="5080" y="20093"/>
                </a:moveTo>
                <a:lnTo>
                  <a:pt x="2794" y="20093"/>
                </a:lnTo>
                <a:cubicBezTo>
                  <a:pt x="2093" y="20093"/>
                  <a:pt x="1524" y="19530"/>
                  <a:pt x="1524" y="18837"/>
                </a:cubicBezTo>
                <a:lnTo>
                  <a:pt x="1524" y="11805"/>
                </a:lnTo>
                <a:cubicBezTo>
                  <a:pt x="1524" y="11112"/>
                  <a:pt x="2093" y="10549"/>
                  <a:pt x="2794" y="10549"/>
                </a:cubicBezTo>
                <a:lnTo>
                  <a:pt x="5080" y="10549"/>
                </a:lnTo>
                <a:cubicBezTo>
                  <a:pt x="5080" y="10549"/>
                  <a:pt x="5080" y="20093"/>
                  <a:pt x="5080" y="20093"/>
                </a:cubicBezTo>
                <a:close/>
                <a:moveTo>
                  <a:pt x="20975" y="8157"/>
                </a:moveTo>
                <a:cubicBezTo>
                  <a:pt x="20532" y="7562"/>
                  <a:pt x="19883" y="7174"/>
                  <a:pt x="19145" y="7063"/>
                </a:cubicBezTo>
                <a:cubicBezTo>
                  <a:pt x="18995" y="7041"/>
                  <a:pt x="18838" y="7030"/>
                  <a:pt x="18703" y="7033"/>
                </a:cubicBezTo>
                <a:lnTo>
                  <a:pt x="13715" y="7033"/>
                </a:lnTo>
                <a:lnTo>
                  <a:pt x="13715" y="3767"/>
                </a:lnTo>
                <a:cubicBezTo>
                  <a:pt x="13715" y="1690"/>
                  <a:pt x="12006" y="0"/>
                  <a:pt x="9905" y="0"/>
                </a:cubicBezTo>
                <a:cubicBezTo>
                  <a:pt x="9604" y="0"/>
                  <a:pt x="9331" y="175"/>
                  <a:pt x="9209" y="447"/>
                </a:cubicBezTo>
                <a:lnTo>
                  <a:pt x="5346" y="9042"/>
                </a:lnTo>
                <a:lnTo>
                  <a:pt x="2794" y="9042"/>
                </a:lnTo>
                <a:cubicBezTo>
                  <a:pt x="1254" y="9042"/>
                  <a:pt x="0" y="10281"/>
                  <a:pt x="0" y="11805"/>
                </a:cubicBezTo>
                <a:lnTo>
                  <a:pt x="0" y="18837"/>
                </a:lnTo>
                <a:cubicBezTo>
                  <a:pt x="0" y="20361"/>
                  <a:pt x="1254" y="21600"/>
                  <a:pt x="2794" y="21600"/>
                </a:cubicBezTo>
                <a:lnTo>
                  <a:pt x="17292" y="21600"/>
                </a:lnTo>
                <a:cubicBezTo>
                  <a:pt x="17303" y="21600"/>
                  <a:pt x="17313" y="21600"/>
                  <a:pt x="17324" y="21600"/>
                </a:cubicBezTo>
                <a:cubicBezTo>
                  <a:pt x="18696" y="21600"/>
                  <a:pt x="19880" y="20595"/>
                  <a:pt x="20086" y="19253"/>
                </a:cubicBezTo>
                <a:lnTo>
                  <a:pt x="21488" y="10210"/>
                </a:lnTo>
                <a:cubicBezTo>
                  <a:pt x="21600" y="9480"/>
                  <a:pt x="21418" y="8751"/>
                  <a:pt x="20975" y="815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2" name="Google Shape;832;p68"/>
          <p:cNvSpPr/>
          <p:nvPr/>
        </p:nvSpPr>
        <p:spPr>
          <a:xfrm>
            <a:off x="1534209" y="1487708"/>
            <a:ext cx="134622" cy="148446"/>
          </a:xfrm>
          <a:custGeom>
            <a:rect b="b" l="l" r="r" t="t"/>
            <a:pathLst>
              <a:path extrusionOk="0" h="21600" w="21600">
                <a:moveTo>
                  <a:pt x="7200" y="2763"/>
                </a:moveTo>
                <a:cubicBezTo>
                  <a:pt x="7200" y="2070"/>
                  <a:pt x="7821" y="1507"/>
                  <a:pt x="8585" y="1507"/>
                </a:cubicBezTo>
                <a:lnTo>
                  <a:pt x="13015" y="1507"/>
                </a:lnTo>
                <a:cubicBezTo>
                  <a:pt x="13779" y="1507"/>
                  <a:pt x="14400" y="2070"/>
                  <a:pt x="14400" y="2763"/>
                </a:cubicBezTo>
                <a:lnTo>
                  <a:pt x="14400" y="4019"/>
                </a:lnTo>
                <a:lnTo>
                  <a:pt x="7200" y="4019"/>
                </a:lnTo>
                <a:cubicBezTo>
                  <a:pt x="7200" y="4019"/>
                  <a:pt x="7200" y="2763"/>
                  <a:pt x="7200" y="2763"/>
                </a:cubicBezTo>
                <a:close/>
                <a:moveTo>
                  <a:pt x="17723" y="18837"/>
                </a:moveTo>
                <a:cubicBezTo>
                  <a:pt x="17723" y="19530"/>
                  <a:pt x="17102" y="20093"/>
                  <a:pt x="16338" y="20093"/>
                </a:cubicBezTo>
                <a:lnTo>
                  <a:pt x="5262" y="20093"/>
                </a:lnTo>
                <a:cubicBezTo>
                  <a:pt x="4498" y="20093"/>
                  <a:pt x="3877" y="19530"/>
                  <a:pt x="3877" y="18837"/>
                </a:cubicBezTo>
                <a:lnTo>
                  <a:pt x="3877" y="5526"/>
                </a:lnTo>
                <a:lnTo>
                  <a:pt x="17723" y="5526"/>
                </a:lnTo>
                <a:cubicBezTo>
                  <a:pt x="17723" y="5526"/>
                  <a:pt x="17723" y="18837"/>
                  <a:pt x="17723" y="18837"/>
                </a:cubicBezTo>
                <a:close/>
                <a:moveTo>
                  <a:pt x="831" y="5526"/>
                </a:move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ubicBezTo>
                  <a:pt x="6905" y="0"/>
                  <a:pt x="5538" y="1239"/>
                  <a:pt x="5538" y="2763"/>
                </a:cubicBezTo>
                <a:lnTo>
                  <a:pt x="5538" y="4019"/>
                </a:lnTo>
                <a:lnTo>
                  <a:pt x="831" y="4019"/>
                </a:lnTo>
                <a:cubicBezTo>
                  <a:pt x="372" y="4019"/>
                  <a:pt x="0" y="4356"/>
                  <a:pt x="0" y="4772"/>
                </a:cubicBezTo>
                <a:cubicBezTo>
                  <a:pt x="0" y="5188"/>
                  <a:pt x="372" y="5526"/>
                  <a:pt x="831" y="55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3" name="Google Shape;833;p68"/>
          <p:cNvSpPr/>
          <p:nvPr/>
        </p:nvSpPr>
        <p:spPr>
          <a:xfrm>
            <a:off x="5791301" y="1487708"/>
            <a:ext cx="134622" cy="148500"/>
          </a:xfrm>
          <a:custGeom>
            <a:rect b="b" l="l" r="r" t="t"/>
            <a:pathLst>
              <a:path extrusionOk="0" h="21600" w="21600">
                <a:moveTo>
                  <a:pt x="19938" y="18838"/>
                </a:moveTo>
                <a:cubicBezTo>
                  <a:pt x="19938" y="19530"/>
                  <a:pt x="19318" y="20093"/>
                  <a:pt x="18554" y="20093"/>
                </a:cubicBezTo>
                <a:lnTo>
                  <a:pt x="3046" y="20093"/>
                </a:lnTo>
                <a:cubicBezTo>
                  <a:pt x="2282" y="20093"/>
                  <a:pt x="1662" y="19530"/>
                  <a:pt x="1662" y="18838"/>
                </a:cubicBezTo>
                <a:lnTo>
                  <a:pt x="1662" y="11807"/>
                </a:lnTo>
                <a:cubicBezTo>
                  <a:pt x="1662" y="11114"/>
                  <a:pt x="2282" y="10551"/>
                  <a:pt x="3046" y="10551"/>
                </a:cubicBezTo>
                <a:lnTo>
                  <a:pt x="18554" y="10551"/>
                </a:lnTo>
                <a:cubicBezTo>
                  <a:pt x="19318" y="10551"/>
                  <a:pt x="19938" y="11114"/>
                  <a:pt x="19938" y="11807"/>
                </a:cubicBezTo>
                <a:cubicBezTo>
                  <a:pt x="19938" y="11807"/>
                  <a:pt x="19938" y="18838"/>
                  <a:pt x="19938" y="18838"/>
                </a:cubicBezTo>
                <a:close/>
                <a:moveTo>
                  <a:pt x="18554" y="9045"/>
                </a:moveTo>
                <a:lnTo>
                  <a:pt x="6092" y="9045"/>
                </a:lnTo>
                <a:lnTo>
                  <a:pt x="6092" y="5779"/>
                </a:lnTo>
                <a:cubicBezTo>
                  <a:pt x="6091" y="4640"/>
                  <a:pt x="6579" y="3567"/>
                  <a:pt x="7467" y="2760"/>
                </a:cubicBezTo>
                <a:cubicBezTo>
                  <a:pt x="8356" y="1953"/>
                  <a:pt x="9538" y="1508"/>
                  <a:pt x="10796" y="1507"/>
                </a:cubicBezTo>
                <a:cubicBezTo>
                  <a:pt x="10797" y="1507"/>
                  <a:pt x="10799" y="1507"/>
                  <a:pt x="10800" y="1507"/>
                </a:cubicBezTo>
                <a:cubicBezTo>
                  <a:pt x="13031" y="1507"/>
                  <a:pt x="14970" y="2944"/>
                  <a:pt x="15414" y="4926"/>
                </a:cubicBezTo>
                <a:cubicBezTo>
                  <a:pt x="15506" y="5334"/>
                  <a:pt x="15945" y="5597"/>
                  <a:pt x="16394" y="5514"/>
                </a:cubicBezTo>
                <a:cubicBezTo>
                  <a:pt x="16844" y="5431"/>
                  <a:pt x="17134" y="5034"/>
                  <a:pt x="17043" y="4626"/>
                </a:cubicBezTo>
                <a:cubicBezTo>
                  <a:pt x="16441" y="1945"/>
                  <a:pt x="13817" y="0"/>
                  <a:pt x="10800" y="0"/>
                </a:cubicBezTo>
                <a:cubicBezTo>
                  <a:pt x="10798" y="0"/>
                  <a:pt x="10796" y="0"/>
                  <a:pt x="10794" y="0"/>
                </a:cubicBezTo>
                <a:cubicBezTo>
                  <a:pt x="9092" y="1"/>
                  <a:pt x="7493" y="604"/>
                  <a:pt x="6291" y="1696"/>
                </a:cubicBezTo>
                <a:cubicBezTo>
                  <a:pt x="5090" y="2788"/>
                  <a:pt x="4429" y="4238"/>
                  <a:pt x="4431" y="5780"/>
                </a:cubicBezTo>
                <a:lnTo>
                  <a:pt x="4431" y="9045"/>
                </a:lnTo>
                <a:lnTo>
                  <a:pt x="3046" y="9045"/>
                </a:lnTo>
                <a:cubicBezTo>
                  <a:pt x="1366" y="9045"/>
                  <a:pt x="0" y="10284"/>
                  <a:pt x="0" y="11807"/>
                </a:cubicBezTo>
                <a:lnTo>
                  <a:pt x="0" y="18838"/>
                </a:lnTo>
                <a:cubicBezTo>
                  <a:pt x="0" y="20361"/>
                  <a:pt x="1366" y="21600"/>
                  <a:pt x="3046" y="21600"/>
                </a:cubicBezTo>
                <a:lnTo>
                  <a:pt x="18554" y="21600"/>
                </a:lnTo>
                <a:cubicBezTo>
                  <a:pt x="20234" y="21600"/>
                  <a:pt x="21600" y="20361"/>
                  <a:pt x="21600" y="18838"/>
                </a:cubicBezTo>
                <a:lnTo>
                  <a:pt x="21600" y="11807"/>
                </a:lnTo>
                <a:cubicBezTo>
                  <a:pt x="21600" y="10284"/>
                  <a:pt x="20234" y="9045"/>
                  <a:pt x="18554" y="904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4" name="Google Shape;834;p68"/>
          <p:cNvSpPr/>
          <p:nvPr/>
        </p:nvSpPr>
        <p:spPr>
          <a:xfrm>
            <a:off x="1561828" y="2322222"/>
            <a:ext cx="79413" cy="79413"/>
          </a:xfrm>
          <a:custGeom>
            <a:rect b="b" l="l" r="r" t="t"/>
            <a:pathLst>
              <a:path extrusionOk="0" h="21463" w="21463">
                <a:moveTo>
                  <a:pt x="1400" y="0"/>
                </a:moveTo>
                <a:cubicBezTo>
                  <a:pt x="627" y="0"/>
                  <a:pt x="0" y="627"/>
                  <a:pt x="0" y="1399"/>
                </a:cubicBezTo>
                <a:lnTo>
                  <a:pt x="0" y="20063"/>
                </a:lnTo>
                <a:cubicBezTo>
                  <a:pt x="0" y="20245"/>
                  <a:pt x="37" y="20427"/>
                  <a:pt x="108" y="20598"/>
                </a:cubicBezTo>
                <a:cubicBezTo>
                  <a:pt x="250" y="20940"/>
                  <a:pt x="523" y="21213"/>
                  <a:pt x="865" y="21355"/>
                </a:cubicBezTo>
                <a:cubicBezTo>
                  <a:pt x="1036" y="21426"/>
                  <a:pt x="1218" y="21463"/>
                  <a:pt x="1400" y="21463"/>
                </a:cubicBezTo>
                <a:lnTo>
                  <a:pt x="20064" y="21463"/>
                </a:lnTo>
                <a:cubicBezTo>
                  <a:pt x="20836" y="21463"/>
                  <a:pt x="21463" y="20836"/>
                  <a:pt x="21463" y="20063"/>
                </a:cubicBezTo>
                <a:cubicBezTo>
                  <a:pt x="21463" y="19290"/>
                  <a:pt x="20836" y="18663"/>
                  <a:pt x="20064" y="18663"/>
                </a:cubicBezTo>
                <a:lnTo>
                  <a:pt x="4779" y="18663"/>
                </a:lnTo>
                <a:lnTo>
                  <a:pt x="21053" y="2389"/>
                </a:lnTo>
                <a:cubicBezTo>
                  <a:pt x="21600" y="1842"/>
                  <a:pt x="21600" y="957"/>
                  <a:pt x="21053" y="410"/>
                </a:cubicBezTo>
                <a:cubicBezTo>
                  <a:pt x="20506" y="-137"/>
                  <a:pt x="19621" y="-137"/>
                  <a:pt x="19074" y="410"/>
                </a:cubicBezTo>
                <a:lnTo>
                  <a:pt x="2800" y="16684"/>
                </a:lnTo>
                <a:lnTo>
                  <a:pt x="2800" y="1399"/>
                </a:lnTo>
                <a:cubicBezTo>
                  <a:pt x="2800" y="627"/>
                  <a:pt x="2173" y="0"/>
                  <a:pt x="14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5" name="Google Shape;835;p68"/>
          <p:cNvSpPr/>
          <p:nvPr/>
        </p:nvSpPr>
        <p:spPr>
          <a:xfrm>
            <a:off x="1828492" y="2322222"/>
            <a:ext cx="79413" cy="79413"/>
          </a:xfrm>
          <a:custGeom>
            <a:rect b="b" l="l" r="r" t="t"/>
            <a:pathLst>
              <a:path extrusionOk="0" h="21463" w="21463">
                <a:moveTo>
                  <a:pt x="0" y="20063"/>
                </a:moveTo>
                <a:cubicBezTo>
                  <a:pt x="0" y="20836"/>
                  <a:pt x="627" y="21463"/>
                  <a:pt x="1399" y="21463"/>
                </a:cubicBezTo>
                <a:lnTo>
                  <a:pt x="20063" y="21463"/>
                </a:lnTo>
                <a:cubicBezTo>
                  <a:pt x="20245" y="21463"/>
                  <a:pt x="20427" y="21426"/>
                  <a:pt x="20598" y="21355"/>
                </a:cubicBezTo>
                <a:cubicBezTo>
                  <a:pt x="20940" y="21213"/>
                  <a:pt x="21213" y="20940"/>
                  <a:pt x="21355" y="20598"/>
                </a:cubicBezTo>
                <a:cubicBezTo>
                  <a:pt x="21426" y="20427"/>
                  <a:pt x="21463" y="20245"/>
                  <a:pt x="21463" y="20063"/>
                </a:cubicBezTo>
                <a:lnTo>
                  <a:pt x="21463" y="1399"/>
                </a:lnTo>
                <a:cubicBezTo>
                  <a:pt x="21463" y="627"/>
                  <a:pt x="20836" y="0"/>
                  <a:pt x="20063" y="0"/>
                </a:cubicBezTo>
                <a:cubicBezTo>
                  <a:pt x="19290" y="0"/>
                  <a:pt x="18663" y="627"/>
                  <a:pt x="18663" y="1399"/>
                </a:cubicBezTo>
                <a:lnTo>
                  <a:pt x="18663" y="16684"/>
                </a:lnTo>
                <a:lnTo>
                  <a:pt x="2389" y="410"/>
                </a:lnTo>
                <a:cubicBezTo>
                  <a:pt x="1842" y="-137"/>
                  <a:pt x="957" y="-137"/>
                  <a:pt x="410" y="410"/>
                </a:cubicBezTo>
                <a:cubicBezTo>
                  <a:pt x="-137" y="957"/>
                  <a:pt x="-137" y="1842"/>
                  <a:pt x="410" y="2389"/>
                </a:cubicBezTo>
                <a:lnTo>
                  <a:pt x="16684" y="18663"/>
                </a:lnTo>
                <a:lnTo>
                  <a:pt x="1399" y="18663"/>
                </a:lnTo>
                <a:cubicBezTo>
                  <a:pt x="627" y="18663"/>
                  <a:pt x="0" y="19290"/>
                  <a:pt x="0" y="2006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6" name="Google Shape;836;p68"/>
          <p:cNvSpPr/>
          <p:nvPr/>
        </p:nvSpPr>
        <p:spPr>
          <a:xfrm>
            <a:off x="748028" y="2308413"/>
            <a:ext cx="107043" cy="107028"/>
          </a:xfrm>
          <a:custGeom>
            <a:rect b="b" l="l" r="r" t="t"/>
            <a:pathLst>
              <a:path extrusionOk="0" h="21600" w="21398">
                <a:moveTo>
                  <a:pt x="10699" y="0"/>
                </a:moveTo>
                <a:cubicBezTo>
                  <a:pt x="10127" y="0"/>
                  <a:pt x="9664" y="468"/>
                  <a:pt x="9664" y="1045"/>
                </a:cubicBezTo>
                <a:lnTo>
                  <a:pt x="9664" y="18032"/>
                </a:lnTo>
                <a:lnTo>
                  <a:pt x="1768" y="10061"/>
                </a:lnTo>
                <a:cubicBezTo>
                  <a:pt x="1363" y="9653"/>
                  <a:pt x="708" y="9653"/>
                  <a:pt x="303" y="10061"/>
                </a:cubicBezTo>
                <a:cubicBezTo>
                  <a:pt x="-101" y="10469"/>
                  <a:pt x="-101" y="11131"/>
                  <a:pt x="303" y="11539"/>
                </a:cubicBezTo>
                <a:lnTo>
                  <a:pt x="9967" y="21294"/>
                </a:lnTo>
                <a:cubicBezTo>
                  <a:pt x="10062" y="21390"/>
                  <a:pt x="10177" y="21466"/>
                  <a:pt x="10303" y="21519"/>
                </a:cubicBezTo>
                <a:cubicBezTo>
                  <a:pt x="10430" y="21572"/>
                  <a:pt x="10564" y="21600"/>
                  <a:pt x="10699" y="21600"/>
                </a:cubicBezTo>
                <a:cubicBezTo>
                  <a:pt x="10834" y="21600"/>
                  <a:pt x="10968" y="21572"/>
                  <a:pt x="11095" y="21519"/>
                </a:cubicBezTo>
                <a:cubicBezTo>
                  <a:pt x="11221" y="21466"/>
                  <a:pt x="11336" y="21390"/>
                  <a:pt x="11431" y="21294"/>
                </a:cubicBezTo>
                <a:lnTo>
                  <a:pt x="21095" y="11539"/>
                </a:lnTo>
                <a:cubicBezTo>
                  <a:pt x="21499" y="11131"/>
                  <a:pt x="21499" y="10469"/>
                  <a:pt x="21095" y="10061"/>
                </a:cubicBezTo>
                <a:cubicBezTo>
                  <a:pt x="20690" y="9653"/>
                  <a:pt x="20035" y="9653"/>
                  <a:pt x="19630" y="10061"/>
                </a:cubicBezTo>
                <a:lnTo>
                  <a:pt x="11734" y="18032"/>
                </a:lnTo>
                <a:lnTo>
                  <a:pt x="11734" y="1045"/>
                </a:lnTo>
                <a:cubicBezTo>
                  <a:pt x="11734" y="468"/>
                  <a:pt x="11271" y="0"/>
                  <a:pt x="10699"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7" name="Google Shape;837;p68"/>
          <p:cNvSpPr/>
          <p:nvPr/>
        </p:nvSpPr>
        <p:spPr>
          <a:xfrm>
            <a:off x="1014691" y="2308413"/>
            <a:ext cx="107007" cy="107006"/>
          </a:xfrm>
          <a:custGeom>
            <a:rect b="b" l="l" r="r" t="t"/>
            <a:pathLst>
              <a:path extrusionOk="0" h="21498" w="21574">
                <a:moveTo>
                  <a:pt x="20530" y="9709"/>
                </a:moveTo>
                <a:lnTo>
                  <a:pt x="3563" y="9709"/>
                </a:lnTo>
                <a:lnTo>
                  <a:pt x="11525" y="1775"/>
                </a:lnTo>
                <a:cubicBezTo>
                  <a:pt x="11932" y="1369"/>
                  <a:pt x="11932" y="711"/>
                  <a:pt x="11525" y="304"/>
                </a:cubicBezTo>
                <a:cubicBezTo>
                  <a:pt x="11117" y="-102"/>
                  <a:pt x="10456" y="-102"/>
                  <a:pt x="10048" y="304"/>
                </a:cubicBezTo>
                <a:lnTo>
                  <a:pt x="305" y="10013"/>
                </a:lnTo>
                <a:cubicBezTo>
                  <a:pt x="209" y="10109"/>
                  <a:pt x="133" y="10224"/>
                  <a:pt x="80" y="10351"/>
                </a:cubicBezTo>
                <a:cubicBezTo>
                  <a:pt x="-26" y="10606"/>
                  <a:pt x="-26" y="10892"/>
                  <a:pt x="80" y="11146"/>
                </a:cubicBezTo>
                <a:cubicBezTo>
                  <a:pt x="133" y="11273"/>
                  <a:pt x="209" y="11388"/>
                  <a:pt x="305" y="11484"/>
                </a:cubicBezTo>
                <a:lnTo>
                  <a:pt x="10048" y="21193"/>
                </a:lnTo>
                <a:cubicBezTo>
                  <a:pt x="10252" y="21396"/>
                  <a:pt x="10519" y="21498"/>
                  <a:pt x="10787" y="21498"/>
                </a:cubicBezTo>
                <a:cubicBezTo>
                  <a:pt x="11054" y="21498"/>
                  <a:pt x="11321" y="21396"/>
                  <a:pt x="11525" y="21193"/>
                </a:cubicBezTo>
                <a:cubicBezTo>
                  <a:pt x="11932" y="20787"/>
                  <a:pt x="11932" y="20129"/>
                  <a:pt x="11525" y="19722"/>
                </a:cubicBezTo>
                <a:lnTo>
                  <a:pt x="3563" y="11789"/>
                </a:lnTo>
                <a:lnTo>
                  <a:pt x="20530" y="11789"/>
                </a:lnTo>
                <a:cubicBezTo>
                  <a:pt x="21106" y="11789"/>
                  <a:pt x="21574" y="11323"/>
                  <a:pt x="21574" y="10749"/>
                </a:cubicBezTo>
                <a:cubicBezTo>
                  <a:pt x="21574" y="10174"/>
                  <a:pt x="21106" y="9709"/>
                  <a:pt x="20530" y="970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8" name="Google Shape;838;p68"/>
          <p:cNvSpPr/>
          <p:nvPr/>
        </p:nvSpPr>
        <p:spPr>
          <a:xfrm>
            <a:off x="1281355" y="2308413"/>
            <a:ext cx="107007" cy="107006"/>
          </a:xfrm>
          <a:custGeom>
            <a:rect b="b" l="l" r="r" t="t"/>
            <a:pathLst>
              <a:path extrusionOk="0" h="21498" w="21574">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39" name="Google Shape;839;p68"/>
          <p:cNvSpPr/>
          <p:nvPr/>
        </p:nvSpPr>
        <p:spPr>
          <a:xfrm>
            <a:off x="2361819" y="2322222"/>
            <a:ext cx="79413" cy="79380"/>
          </a:xfrm>
          <a:custGeom>
            <a:rect b="b" l="l" r="r" t="t"/>
            <a:pathLst>
              <a:path extrusionOk="0" h="21600" w="21463">
                <a:moveTo>
                  <a:pt x="21463" y="1409"/>
                </a:moveTo>
                <a:cubicBezTo>
                  <a:pt x="21463" y="631"/>
                  <a:pt x="20836" y="0"/>
                  <a:pt x="20064" y="0"/>
                </a:cubicBezTo>
                <a:lnTo>
                  <a:pt x="1400" y="0"/>
                </a:lnTo>
                <a:cubicBezTo>
                  <a:pt x="1218" y="0"/>
                  <a:pt x="1036" y="37"/>
                  <a:pt x="865" y="109"/>
                </a:cubicBezTo>
                <a:cubicBezTo>
                  <a:pt x="523" y="252"/>
                  <a:pt x="250" y="526"/>
                  <a:pt x="108" y="870"/>
                </a:cubicBezTo>
                <a:cubicBezTo>
                  <a:pt x="37" y="1043"/>
                  <a:pt x="0" y="1225"/>
                  <a:pt x="0" y="1409"/>
                </a:cubicBezTo>
                <a:lnTo>
                  <a:pt x="0" y="20191"/>
                </a:lnTo>
                <a:cubicBezTo>
                  <a:pt x="0" y="20969"/>
                  <a:pt x="627" y="21600"/>
                  <a:pt x="1400" y="21600"/>
                </a:cubicBezTo>
                <a:cubicBezTo>
                  <a:pt x="2173" y="21600"/>
                  <a:pt x="2800" y="20969"/>
                  <a:pt x="2800" y="20191"/>
                </a:cubicBezTo>
                <a:lnTo>
                  <a:pt x="2800" y="4809"/>
                </a:lnTo>
                <a:lnTo>
                  <a:pt x="19074" y="21187"/>
                </a:lnTo>
                <a:cubicBezTo>
                  <a:pt x="19347" y="21462"/>
                  <a:pt x="19705" y="21600"/>
                  <a:pt x="20064" y="21600"/>
                </a:cubicBezTo>
                <a:cubicBezTo>
                  <a:pt x="20422" y="21600"/>
                  <a:pt x="20780" y="21462"/>
                  <a:pt x="21053" y="21187"/>
                </a:cubicBezTo>
                <a:cubicBezTo>
                  <a:pt x="21600" y="20637"/>
                  <a:pt x="21600" y="19746"/>
                  <a:pt x="21053" y="19195"/>
                </a:cubicBezTo>
                <a:lnTo>
                  <a:pt x="4779" y="2817"/>
                </a:lnTo>
                <a:lnTo>
                  <a:pt x="20064" y="2817"/>
                </a:lnTo>
                <a:cubicBezTo>
                  <a:pt x="20836" y="2817"/>
                  <a:pt x="21463" y="2186"/>
                  <a:pt x="21463" y="140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0" name="Google Shape;840;p68"/>
          <p:cNvSpPr/>
          <p:nvPr/>
        </p:nvSpPr>
        <p:spPr>
          <a:xfrm>
            <a:off x="2095155" y="2322222"/>
            <a:ext cx="79413" cy="79380"/>
          </a:xfrm>
          <a:custGeom>
            <a:rect b="b" l="l" r="r" t="t"/>
            <a:pathLst>
              <a:path extrusionOk="0" h="21600" w="21463">
                <a:moveTo>
                  <a:pt x="410" y="21187"/>
                </a:moveTo>
                <a:cubicBezTo>
                  <a:pt x="683" y="21462"/>
                  <a:pt x="1041" y="21600"/>
                  <a:pt x="1399" y="21600"/>
                </a:cubicBezTo>
                <a:cubicBezTo>
                  <a:pt x="1758" y="21600"/>
                  <a:pt x="2116" y="21462"/>
                  <a:pt x="2389" y="21187"/>
                </a:cubicBezTo>
                <a:lnTo>
                  <a:pt x="18663" y="4809"/>
                </a:lnTo>
                <a:lnTo>
                  <a:pt x="18663" y="20191"/>
                </a:lnTo>
                <a:cubicBezTo>
                  <a:pt x="18663" y="20969"/>
                  <a:pt x="19290" y="21600"/>
                  <a:pt x="20063" y="21600"/>
                </a:cubicBezTo>
                <a:cubicBezTo>
                  <a:pt x="20836" y="21600"/>
                  <a:pt x="21463" y="20969"/>
                  <a:pt x="21463" y="20191"/>
                </a:cubicBezTo>
                <a:lnTo>
                  <a:pt x="21463" y="1409"/>
                </a:lnTo>
                <a:cubicBezTo>
                  <a:pt x="21463" y="1225"/>
                  <a:pt x="21426" y="1043"/>
                  <a:pt x="21355" y="870"/>
                </a:cubicBezTo>
                <a:cubicBezTo>
                  <a:pt x="21213" y="526"/>
                  <a:pt x="20940" y="252"/>
                  <a:pt x="20598" y="109"/>
                </a:cubicBezTo>
                <a:cubicBezTo>
                  <a:pt x="20427" y="37"/>
                  <a:pt x="20245" y="0"/>
                  <a:pt x="20063" y="0"/>
                </a:cubicBezTo>
                <a:lnTo>
                  <a:pt x="1399" y="0"/>
                </a:lnTo>
                <a:cubicBezTo>
                  <a:pt x="627" y="0"/>
                  <a:pt x="0" y="631"/>
                  <a:pt x="0" y="1409"/>
                </a:cubicBezTo>
                <a:cubicBezTo>
                  <a:pt x="0" y="2186"/>
                  <a:pt x="627" y="2817"/>
                  <a:pt x="1399" y="2817"/>
                </a:cubicBezTo>
                <a:lnTo>
                  <a:pt x="16684" y="2817"/>
                </a:lnTo>
                <a:lnTo>
                  <a:pt x="410" y="19195"/>
                </a:lnTo>
                <a:cubicBezTo>
                  <a:pt x="-137" y="19746"/>
                  <a:pt x="-137" y="20637"/>
                  <a:pt x="410" y="2118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1" name="Google Shape;841;p68"/>
          <p:cNvSpPr/>
          <p:nvPr/>
        </p:nvSpPr>
        <p:spPr>
          <a:xfrm>
            <a:off x="481364" y="2308413"/>
            <a:ext cx="107043" cy="107007"/>
          </a:xfrm>
          <a:custGeom>
            <a:rect b="b" l="l" r="r" t="t"/>
            <a:pathLst>
              <a:path extrusionOk="0" h="21574" w="21398">
                <a:moveTo>
                  <a:pt x="21095" y="11525"/>
                </a:moveTo>
                <a:cubicBezTo>
                  <a:pt x="21499" y="11117"/>
                  <a:pt x="21499" y="10456"/>
                  <a:pt x="21095" y="10048"/>
                </a:cubicBezTo>
                <a:lnTo>
                  <a:pt x="11431" y="305"/>
                </a:lnTo>
                <a:cubicBezTo>
                  <a:pt x="11336" y="209"/>
                  <a:pt x="11221" y="133"/>
                  <a:pt x="11095" y="80"/>
                </a:cubicBezTo>
                <a:cubicBezTo>
                  <a:pt x="10842" y="-26"/>
                  <a:pt x="10556" y="-26"/>
                  <a:pt x="10303" y="80"/>
                </a:cubicBezTo>
                <a:cubicBezTo>
                  <a:pt x="10177" y="133"/>
                  <a:pt x="10062" y="209"/>
                  <a:pt x="9967" y="305"/>
                </a:cubicBezTo>
                <a:lnTo>
                  <a:pt x="303" y="10048"/>
                </a:lnTo>
                <a:cubicBezTo>
                  <a:pt x="-101" y="10456"/>
                  <a:pt x="-101" y="11117"/>
                  <a:pt x="303" y="11525"/>
                </a:cubicBezTo>
                <a:cubicBezTo>
                  <a:pt x="708" y="11932"/>
                  <a:pt x="1363" y="11932"/>
                  <a:pt x="1768" y="11525"/>
                </a:cubicBezTo>
                <a:lnTo>
                  <a:pt x="9664" y="3563"/>
                </a:lnTo>
                <a:lnTo>
                  <a:pt x="9664" y="20530"/>
                </a:lnTo>
                <a:cubicBezTo>
                  <a:pt x="9664" y="21106"/>
                  <a:pt x="10127" y="21574"/>
                  <a:pt x="10699" y="21574"/>
                </a:cubicBezTo>
                <a:cubicBezTo>
                  <a:pt x="11271" y="21574"/>
                  <a:pt x="11734" y="21106"/>
                  <a:pt x="11734" y="20530"/>
                </a:cubicBezTo>
                <a:lnTo>
                  <a:pt x="11734" y="3563"/>
                </a:lnTo>
                <a:lnTo>
                  <a:pt x="19630" y="11525"/>
                </a:lnTo>
                <a:cubicBezTo>
                  <a:pt x="19833" y="11729"/>
                  <a:pt x="20098" y="11830"/>
                  <a:pt x="20363" y="11830"/>
                </a:cubicBezTo>
                <a:cubicBezTo>
                  <a:pt x="20627" y="11830"/>
                  <a:pt x="20892" y="11729"/>
                  <a:pt x="21095" y="1152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2" name="Google Shape;842;p68"/>
          <p:cNvSpPr/>
          <p:nvPr/>
        </p:nvSpPr>
        <p:spPr>
          <a:xfrm>
            <a:off x="4731552" y="2301508"/>
            <a:ext cx="120831" cy="120852"/>
          </a:xfrm>
          <a:custGeom>
            <a:rect b="b" l="l" r="r" t="t"/>
            <a:pathLst>
              <a:path extrusionOk="0" h="21600" w="21577">
                <a:moveTo>
                  <a:pt x="270" y="15157"/>
                </a:moveTo>
                <a:lnTo>
                  <a:pt x="6435" y="21329"/>
                </a:lnTo>
                <a:cubicBezTo>
                  <a:pt x="6616" y="21510"/>
                  <a:pt x="6852" y="21600"/>
                  <a:pt x="7089" y="21600"/>
                </a:cubicBezTo>
                <a:cubicBezTo>
                  <a:pt x="7326" y="21600"/>
                  <a:pt x="7562" y="21510"/>
                  <a:pt x="7743" y="21329"/>
                </a:cubicBezTo>
                <a:cubicBezTo>
                  <a:pt x="8104" y="20967"/>
                  <a:pt x="8104" y="20381"/>
                  <a:pt x="7743" y="20020"/>
                </a:cubicBezTo>
                <a:lnTo>
                  <a:pt x="3156" y="15429"/>
                </a:lnTo>
                <a:lnTo>
                  <a:pt x="15720" y="15429"/>
                </a:lnTo>
                <a:cubicBezTo>
                  <a:pt x="18950" y="15429"/>
                  <a:pt x="21577" y="12798"/>
                  <a:pt x="21577" y="9566"/>
                </a:cubicBezTo>
                <a:lnTo>
                  <a:pt x="21577" y="926"/>
                </a:lnTo>
                <a:cubicBezTo>
                  <a:pt x="21577" y="415"/>
                  <a:pt x="21163" y="0"/>
                  <a:pt x="20652" y="0"/>
                </a:cubicBezTo>
                <a:cubicBezTo>
                  <a:pt x="20142" y="0"/>
                  <a:pt x="19727" y="415"/>
                  <a:pt x="19727" y="926"/>
                </a:cubicBezTo>
                <a:lnTo>
                  <a:pt x="19727" y="9566"/>
                </a:lnTo>
                <a:cubicBezTo>
                  <a:pt x="19727" y="11778"/>
                  <a:pt x="17930" y="13577"/>
                  <a:pt x="15720" y="13577"/>
                </a:cubicBezTo>
                <a:lnTo>
                  <a:pt x="3156" y="13577"/>
                </a:lnTo>
                <a:lnTo>
                  <a:pt x="7743" y="8986"/>
                </a:lnTo>
                <a:cubicBezTo>
                  <a:pt x="8104" y="8624"/>
                  <a:pt x="8104" y="8039"/>
                  <a:pt x="7743" y="7677"/>
                </a:cubicBezTo>
                <a:cubicBezTo>
                  <a:pt x="7382" y="7315"/>
                  <a:pt x="6796" y="7315"/>
                  <a:pt x="6435" y="7677"/>
                </a:cubicBezTo>
                <a:lnTo>
                  <a:pt x="270" y="13848"/>
                </a:lnTo>
                <a:cubicBezTo>
                  <a:pt x="185" y="13934"/>
                  <a:pt x="118" y="14036"/>
                  <a:pt x="71" y="14149"/>
                </a:cubicBezTo>
                <a:cubicBezTo>
                  <a:pt x="-23" y="14375"/>
                  <a:pt x="-23" y="14630"/>
                  <a:pt x="71" y="14857"/>
                </a:cubicBezTo>
                <a:cubicBezTo>
                  <a:pt x="118" y="14970"/>
                  <a:pt x="185" y="15072"/>
                  <a:pt x="270" y="1515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3" name="Google Shape;843;p68"/>
          <p:cNvSpPr/>
          <p:nvPr/>
        </p:nvSpPr>
        <p:spPr>
          <a:xfrm>
            <a:off x="5264879" y="2301508"/>
            <a:ext cx="120831" cy="120852"/>
          </a:xfrm>
          <a:custGeom>
            <a:rect b="b" l="l" r="r" t="t"/>
            <a:pathLst>
              <a:path extrusionOk="0" h="21600" w="21577">
                <a:moveTo>
                  <a:pt x="5857" y="15429"/>
                </a:moveTo>
                <a:lnTo>
                  <a:pt x="18421" y="15429"/>
                </a:lnTo>
                <a:lnTo>
                  <a:pt x="13834" y="20020"/>
                </a:lnTo>
                <a:cubicBezTo>
                  <a:pt x="13473" y="20381"/>
                  <a:pt x="13473" y="20967"/>
                  <a:pt x="13834" y="21329"/>
                </a:cubicBezTo>
                <a:cubicBezTo>
                  <a:pt x="14015" y="21510"/>
                  <a:pt x="14251" y="21600"/>
                  <a:pt x="14488" y="21600"/>
                </a:cubicBezTo>
                <a:cubicBezTo>
                  <a:pt x="14725" y="21600"/>
                  <a:pt x="14961" y="21510"/>
                  <a:pt x="15142" y="21329"/>
                </a:cubicBezTo>
                <a:lnTo>
                  <a:pt x="21307" y="15157"/>
                </a:lnTo>
                <a:cubicBezTo>
                  <a:pt x="21392" y="15072"/>
                  <a:pt x="21459" y="14970"/>
                  <a:pt x="21506" y="14857"/>
                </a:cubicBezTo>
                <a:cubicBezTo>
                  <a:pt x="21600" y="14630"/>
                  <a:pt x="21600" y="14375"/>
                  <a:pt x="21506" y="14149"/>
                </a:cubicBezTo>
                <a:cubicBezTo>
                  <a:pt x="21459" y="14036"/>
                  <a:pt x="21392" y="13934"/>
                  <a:pt x="21307" y="13848"/>
                </a:cubicBezTo>
                <a:lnTo>
                  <a:pt x="15142" y="7677"/>
                </a:lnTo>
                <a:cubicBezTo>
                  <a:pt x="14781" y="7315"/>
                  <a:pt x="14195" y="7315"/>
                  <a:pt x="13834" y="7677"/>
                </a:cubicBezTo>
                <a:cubicBezTo>
                  <a:pt x="13473" y="8039"/>
                  <a:pt x="13473" y="8624"/>
                  <a:pt x="13834" y="8986"/>
                </a:cubicBezTo>
                <a:lnTo>
                  <a:pt x="18421" y="13577"/>
                </a:lnTo>
                <a:lnTo>
                  <a:pt x="5857" y="13577"/>
                </a:lnTo>
                <a:cubicBezTo>
                  <a:pt x="3647" y="13577"/>
                  <a:pt x="1850" y="11778"/>
                  <a:pt x="1850" y="9566"/>
                </a:cubicBezTo>
                <a:lnTo>
                  <a:pt x="1850" y="926"/>
                </a:lnTo>
                <a:cubicBezTo>
                  <a:pt x="1850" y="415"/>
                  <a:pt x="1435" y="0"/>
                  <a:pt x="925" y="0"/>
                </a:cubicBezTo>
                <a:cubicBezTo>
                  <a:pt x="414" y="0"/>
                  <a:pt x="0" y="415"/>
                  <a:pt x="0" y="926"/>
                </a:cubicBezTo>
                <a:lnTo>
                  <a:pt x="0" y="9566"/>
                </a:lnTo>
                <a:cubicBezTo>
                  <a:pt x="0" y="12798"/>
                  <a:pt x="2627" y="15429"/>
                  <a:pt x="5857" y="1542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4" name="Google Shape;844;p68"/>
          <p:cNvSpPr/>
          <p:nvPr/>
        </p:nvSpPr>
        <p:spPr>
          <a:xfrm>
            <a:off x="4464888" y="2301508"/>
            <a:ext cx="120832" cy="120852"/>
          </a:xfrm>
          <a:custGeom>
            <a:rect b="b" l="l" r="r" t="t"/>
            <a:pathLst>
              <a:path extrusionOk="0" h="21600" w="21510">
                <a:moveTo>
                  <a:pt x="11984" y="1851"/>
                </a:moveTo>
                <a:lnTo>
                  <a:pt x="20588" y="1851"/>
                </a:lnTo>
                <a:cubicBezTo>
                  <a:pt x="21097" y="1851"/>
                  <a:pt x="21510" y="1437"/>
                  <a:pt x="21510" y="926"/>
                </a:cubicBezTo>
                <a:cubicBezTo>
                  <a:pt x="21510" y="415"/>
                  <a:pt x="21097" y="0"/>
                  <a:pt x="20588" y="0"/>
                </a:cubicBezTo>
                <a:lnTo>
                  <a:pt x="11984" y="0"/>
                </a:lnTo>
                <a:cubicBezTo>
                  <a:pt x="8765" y="0"/>
                  <a:pt x="6146" y="2630"/>
                  <a:pt x="6146" y="5863"/>
                </a:cubicBezTo>
                <a:lnTo>
                  <a:pt x="6146" y="18440"/>
                </a:lnTo>
                <a:lnTo>
                  <a:pt x="1574" y="13848"/>
                </a:lnTo>
                <a:cubicBezTo>
                  <a:pt x="1214" y="13487"/>
                  <a:pt x="630" y="13487"/>
                  <a:pt x="270" y="13848"/>
                </a:cubicBezTo>
                <a:cubicBezTo>
                  <a:pt x="-90" y="14210"/>
                  <a:pt x="-90" y="14796"/>
                  <a:pt x="270" y="15157"/>
                </a:cubicBezTo>
                <a:lnTo>
                  <a:pt x="6416" y="21329"/>
                </a:lnTo>
                <a:cubicBezTo>
                  <a:pt x="6501" y="21414"/>
                  <a:pt x="6603" y="21482"/>
                  <a:pt x="6715" y="21529"/>
                </a:cubicBezTo>
                <a:cubicBezTo>
                  <a:pt x="6828" y="21575"/>
                  <a:pt x="6948" y="21600"/>
                  <a:pt x="7068" y="21600"/>
                </a:cubicBezTo>
                <a:cubicBezTo>
                  <a:pt x="7188" y="21600"/>
                  <a:pt x="7307" y="21575"/>
                  <a:pt x="7420" y="21529"/>
                </a:cubicBezTo>
                <a:cubicBezTo>
                  <a:pt x="7533" y="21482"/>
                  <a:pt x="7634" y="21414"/>
                  <a:pt x="7719" y="21329"/>
                </a:cubicBezTo>
                <a:lnTo>
                  <a:pt x="13865" y="15157"/>
                </a:lnTo>
                <a:cubicBezTo>
                  <a:pt x="14225" y="14796"/>
                  <a:pt x="14225" y="14210"/>
                  <a:pt x="13865" y="13848"/>
                </a:cubicBezTo>
                <a:cubicBezTo>
                  <a:pt x="13505" y="13487"/>
                  <a:pt x="12922" y="13487"/>
                  <a:pt x="12562" y="13848"/>
                </a:cubicBezTo>
                <a:lnTo>
                  <a:pt x="7989" y="18440"/>
                </a:lnTo>
                <a:lnTo>
                  <a:pt x="7989" y="5863"/>
                </a:lnTo>
                <a:cubicBezTo>
                  <a:pt x="7989" y="3651"/>
                  <a:pt x="9782" y="1851"/>
                  <a:pt x="11984" y="185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5" name="Google Shape;845;p68"/>
          <p:cNvSpPr/>
          <p:nvPr/>
        </p:nvSpPr>
        <p:spPr>
          <a:xfrm>
            <a:off x="3931561" y="2301508"/>
            <a:ext cx="120832" cy="120831"/>
          </a:xfrm>
          <a:custGeom>
            <a:rect b="b" l="l" r="r" t="t"/>
            <a:pathLst>
              <a:path extrusionOk="0" h="21577" w="21510">
                <a:moveTo>
                  <a:pt x="12562" y="7743"/>
                </a:moveTo>
                <a:cubicBezTo>
                  <a:pt x="12742" y="7924"/>
                  <a:pt x="12977" y="8014"/>
                  <a:pt x="13213" y="8014"/>
                </a:cubicBezTo>
                <a:cubicBezTo>
                  <a:pt x="13449" y="8014"/>
                  <a:pt x="13685" y="7924"/>
                  <a:pt x="13865" y="7743"/>
                </a:cubicBezTo>
                <a:cubicBezTo>
                  <a:pt x="14225" y="7382"/>
                  <a:pt x="14225" y="6796"/>
                  <a:pt x="13865" y="6435"/>
                </a:cubicBezTo>
                <a:lnTo>
                  <a:pt x="7719" y="270"/>
                </a:lnTo>
                <a:cubicBezTo>
                  <a:pt x="7634" y="185"/>
                  <a:pt x="7533" y="118"/>
                  <a:pt x="7420" y="71"/>
                </a:cubicBezTo>
                <a:cubicBezTo>
                  <a:pt x="7195" y="-23"/>
                  <a:pt x="6941" y="-23"/>
                  <a:pt x="6715" y="71"/>
                </a:cubicBezTo>
                <a:cubicBezTo>
                  <a:pt x="6603" y="118"/>
                  <a:pt x="6501" y="185"/>
                  <a:pt x="6416" y="270"/>
                </a:cubicBezTo>
                <a:lnTo>
                  <a:pt x="270" y="6435"/>
                </a:lnTo>
                <a:cubicBezTo>
                  <a:pt x="-90" y="6796"/>
                  <a:pt x="-90" y="7382"/>
                  <a:pt x="270" y="7743"/>
                </a:cubicBezTo>
                <a:cubicBezTo>
                  <a:pt x="630" y="8104"/>
                  <a:pt x="1214" y="8104"/>
                  <a:pt x="1574" y="7743"/>
                </a:cubicBezTo>
                <a:lnTo>
                  <a:pt x="6146" y="3156"/>
                </a:lnTo>
                <a:lnTo>
                  <a:pt x="6146" y="15720"/>
                </a:lnTo>
                <a:cubicBezTo>
                  <a:pt x="6146" y="18950"/>
                  <a:pt x="8765" y="21577"/>
                  <a:pt x="11984" y="21577"/>
                </a:cubicBezTo>
                <a:lnTo>
                  <a:pt x="20588" y="21577"/>
                </a:lnTo>
                <a:cubicBezTo>
                  <a:pt x="21097" y="21577"/>
                  <a:pt x="21510" y="21163"/>
                  <a:pt x="21510" y="20652"/>
                </a:cubicBezTo>
                <a:cubicBezTo>
                  <a:pt x="21510" y="20142"/>
                  <a:pt x="21097" y="19727"/>
                  <a:pt x="20588" y="19727"/>
                </a:cubicBezTo>
                <a:lnTo>
                  <a:pt x="11984" y="19727"/>
                </a:lnTo>
                <a:cubicBezTo>
                  <a:pt x="9782" y="19727"/>
                  <a:pt x="7989" y="17930"/>
                  <a:pt x="7989" y="15720"/>
                </a:cubicBezTo>
                <a:lnTo>
                  <a:pt x="7989" y="3156"/>
                </a:lnTo>
                <a:cubicBezTo>
                  <a:pt x="7989" y="3156"/>
                  <a:pt x="12562" y="7743"/>
                  <a:pt x="12562" y="774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6" name="Google Shape;846;p68"/>
          <p:cNvSpPr/>
          <p:nvPr/>
        </p:nvSpPr>
        <p:spPr>
          <a:xfrm>
            <a:off x="4198225" y="2301508"/>
            <a:ext cx="120832" cy="120852"/>
          </a:xfrm>
          <a:custGeom>
            <a:rect b="b" l="l" r="r" t="t"/>
            <a:pathLst>
              <a:path extrusionOk="0" h="21600" w="21510">
                <a:moveTo>
                  <a:pt x="19936" y="13848"/>
                </a:moveTo>
                <a:lnTo>
                  <a:pt x="15364" y="18440"/>
                </a:lnTo>
                <a:lnTo>
                  <a:pt x="15364" y="5863"/>
                </a:lnTo>
                <a:cubicBezTo>
                  <a:pt x="15364" y="2630"/>
                  <a:pt x="12745" y="0"/>
                  <a:pt x="9526" y="0"/>
                </a:cubicBezTo>
                <a:lnTo>
                  <a:pt x="922" y="0"/>
                </a:lnTo>
                <a:cubicBezTo>
                  <a:pt x="413" y="0"/>
                  <a:pt x="0" y="415"/>
                  <a:pt x="0" y="926"/>
                </a:cubicBezTo>
                <a:cubicBezTo>
                  <a:pt x="0" y="1437"/>
                  <a:pt x="413" y="1851"/>
                  <a:pt x="922" y="1851"/>
                </a:cubicBezTo>
                <a:lnTo>
                  <a:pt x="9526" y="1851"/>
                </a:lnTo>
                <a:cubicBezTo>
                  <a:pt x="11728" y="1851"/>
                  <a:pt x="13521" y="3651"/>
                  <a:pt x="13521" y="5863"/>
                </a:cubicBezTo>
                <a:lnTo>
                  <a:pt x="13521" y="18440"/>
                </a:lnTo>
                <a:lnTo>
                  <a:pt x="8948" y="13848"/>
                </a:lnTo>
                <a:cubicBezTo>
                  <a:pt x="8588" y="13487"/>
                  <a:pt x="8005" y="13487"/>
                  <a:pt x="7645" y="13848"/>
                </a:cubicBezTo>
                <a:cubicBezTo>
                  <a:pt x="7285" y="14210"/>
                  <a:pt x="7285" y="14796"/>
                  <a:pt x="7645" y="15157"/>
                </a:cubicBezTo>
                <a:lnTo>
                  <a:pt x="13791" y="21329"/>
                </a:lnTo>
                <a:cubicBezTo>
                  <a:pt x="13876" y="21414"/>
                  <a:pt x="13978" y="21482"/>
                  <a:pt x="14090" y="21529"/>
                </a:cubicBezTo>
                <a:cubicBezTo>
                  <a:pt x="14203" y="21575"/>
                  <a:pt x="14322" y="21600"/>
                  <a:pt x="14442" y="21600"/>
                </a:cubicBezTo>
                <a:cubicBezTo>
                  <a:pt x="14562" y="21600"/>
                  <a:pt x="14682" y="21575"/>
                  <a:pt x="14795" y="21529"/>
                </a:cubicBezTo>
                <a:cubicBezTo>
                  <a:pt x="14907" y="21482"/>
                  <a:pt x="15009" y="21414"/>
                  <a:pt x="15094" y="21329"/>
                </a:cubicBezTo>
                <a:lnTo>
                  <a:pt x="21240" y="15157"/>
                </a:lnTo>
                <a:cubicBezTo>
                  <a:pt x="21600" y="14796"/>
                  <a:pt x="21600" y="14210"/>
                  <a:pt x="21240" y="13848"/>
                </a:cubicBezTo>
                <a:cubicBezTo>
                  <a:pt x="20880" y="13487"/>
                  <a:pt x="20296" y="13487"/>
                  <a:pt x="19936" y="1384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7" name="Google Shape;847;p68"/>
          <p:cNvSpPr/>
          <p:nvPr/>
        </p:nvSpPr>
        <p:spPr>
          <a:xfrm>
            <a:off x="3664898" y="2301508"/>
            <a:ext cx="120832" cy="120831"/>
          </a:xfrm>
          <a:custGeom>
            <a:rect b="b" l="l" r="r" t="t"/>
            <a:pathLst>
              <a:path extrusionOk="0" h="21577" w="21510">
                <a:moveTo>
                  <a:pt x="9526" y="19727"/>
                </a:moveTo>
                <a:lnTo>
                  <a:pt x="922" y="19727"/>
                </a:lnTo>
                <a:cubicBezTo>
                  <a:pt x="413" y="19727"/>
                  <a:pt x="0" y="20142"/>
                  <a:pt x="0" y="20652"/>
                </a:cubicBezTo>
                <a:cubicBezTo>
                  <a:pt x="0" y="21163"/>
                  <a:pt x="413" y="21577"/>
                  <a:pt x="922" y="21577"/>
                </a:cubicBezTo>
                <a:lnTo>
                  <a:pt x="9526" y="21577"/>
                </a:lnTo>
                <a:cubicBezTo>
                  <a:pt x="12745" y="21577"/>
                  <a:pt x="15364" y="18950"/>
                  <a:pt x="15364" y="15720"/>
                </a:cubicBezTo>
                <a:lnTo>
                  <a:pt x="15364" y="3156"/>
                </a:lnTo>
                <a:lnTo>
                  <a:pt x="19936" y="7743"/>
                </a:lnTo>
                <a:cubicBezTo>
                  <a:pt x="20116" y="7924"/>
                  <a:pt x="20352" y="8014"/>
                  <a:pt x="20588" y="8014"/>
                </a:cubicBezTo>
                <a:cubicBezTo>
                  <a:pt x="20824" y="8014"/>
                  <a:pt x="21060" y="7924"/>
                  <a:pt x="21240" y="7743"/>
                </a:cubicBezTo>
                <a:cubicBezTo>
                  <a:pt x="21600" y="7382"/>
                  <a:pt x="21600" y="6796"/>
                  <a:pt x="21240" y="6435"/>
                </a:cubicBezTo>
                <a:lnTo>
                  <a:pt x="15094" y="270"/>
                </a:lnTo>
                <a:cubicBezTo>
                  <a:pt x="15009" y="185"/>
                  <a:pt x="14907" y="118"/>
                  <a:pt x="14795" y="71"/>
                </a:cubicBezTo>
                <a:cubicBezTo>
                  <a:pt x="14569" y="-23"/>
                  <a:pt x="14315" y="-23"/>
                  <a:pt x="14090" y="71"/>
                </a:cubicBezTo>
                <a:cubicBezTo>
                  <a:pt x="13978" y="118"/>
                  <a:pt x="13876" y="185"/>
                  <a:pt x="13791" y="270"/>
                </a:cubicBezTo>
                <a:lnTo>
                  <a:pt x="7645" y="6435"/>
                </a:lnTo>
                <a:cubicBezTo>
                  <a:pt x="7285" y="6796"/>
                  <a:pt x="7285" y="7382"/>
                  <a:pt x="7645" y="7743"/>
                </a:cubicBezTo>
                <a:cubicBezTo>
                  <a:pt x="8005" y="8104"/>
                  <a:pt x="8588" y="8104"/>
                  <a:pt x="8948" y="7743"/>
                </a:cubicBezTo>
                <a:lnTo>
                  <a:pt x="13521" y="3156"/>
                </a:lnTo>
                <a:lnTo>
                  <a:pt x="13521" y="15720"/>
                </a:lnTo>
                <a:cubicBezTo>
                  <a:pt x="13521" y="17930"/>
                  <a:pt x="11728" y="19727"/>
                  <a:pt x="9526" y="1972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8" name="Google Shape;848;p68"/>
          <p:cNvSpPr/>
          <p:nvPr/>
        </p:nvSpPr>
        <p:spPr>
          <a:xfrm>
            <a:off x="4998216" y="2301508"/>
            <a:ext cx="120831" cy="120832"/>
          </a:xfrm>
          <a:custGeom>
            <a:rect b="b" l="l" r="r" t="t"/>
            <a:pathLst>
              <a:path extrusionOk="0" h="21510" w="21577">
                <a:moveTo>
                  <a:pt x="20652" y="21510"/>
                </a:moveTo>
                <a:cubicBezTo>
                  <a:pt x="21163" y="21510"/>
                  <a:pt x="21577" y="21097"/>
                  <a:pt x="21577" y="20588"/>
                </a:cubicBezTo>
                <a:lnTo>
                  <a:pt x="21577" y="11984"/>
                </a:lnTo>
                <a:cubicBezTo>
                  <a:pt x="21577" y="8765"/>
                  <a:pt x="18950" y="6146"/>
                  <a:pt x="15720" y="6146"/>
                </a:cubicBezTo>
                <a:lnTo>
                  <a:pt x="3156" y="6146"/>
                </a:lnTo>
                <a:lnTo>
                  <a:pt x="7743" y="1574"/>
                </a:lnTo>
                <a:cubicBezTo>
                  <a:pt x="8104" y="1214"/>
                  <a:pt x="8104" y="630"/>
                  <a:pt x="7743" y="270"/>
                </a:cubicBezTo>
                <a:cubicBezTo>
                  <a:pt x="7382" y="-90"/>
                  <a:pt x="6797" y="-90"/>
                  <a:pt x="6435" y="270"/>
                </a:cubicBezTo>
                <a:lnTo>
                  <a:pt x="270" y="6416"/>
                </a:lnTo>
                <a:cubicBezTo>
                  <a:pt x="185" y="6501"/>
                  <a:pt x="118" y="6603"/>
                  <a:pt x="71" y="6715"/>
                </a:cubicBezTo>
                <a:cubicBezTo>
                  <a:pt x="-23" y="6941"/>
                  <a:pt x="-23" y="7195"/>
                  <a:pt x="71" y="7420"/>
                </a:cubicBezTo>
                <a:cubicBezTo>
                  <a:pt x="118" y="7532"/>
                  <a:pt x="185" y="7634"/>
                  <a:pt x="270" y="7719"/>
                </a:cubicBezTo>
                <a:lnTo>
                  <a:pt x="6435" y="13865"/>
                </a:lnTo>
                <a:cubicBezTo>
                  <a:pt x="6616" y="14045"/>
                  <a:pt x="6852" y="14135"/>
                  <a:pt x="7089" y="14135"/>
                </a:cubicBezTo>
                <a:cubicBezTo>
                  <a:pt x="7326" y="14135"/>
                  <a:pt x="7562" y="14045"/>
                  <a:pt x="7743" y="13865"/>
                </a:cubicBezTo>
                <a:cubicBezTo>
                  <a:pt x="8104" y="13505"/>
                  <a:pt x="8104" y="12922"/>
                  <a:pt x="7743" y="12562"/>
                </a:cubicBezTo>
                <a:lnTo>
                  <a:pt x="3156" y="7989"/>
                </a:lnTo>
                <a:lnTo>
                  <a:pt x="15720" y="7989"/>
                </a:lnTo>
                <a:cubicBezTo>
                  <a:pt x="17930" y="7989"/>
                  <a:pt x="19727" y="9782"/>
                  <a:pt x="19727" y="11984"/>
                </a:cubicBezTo>
                <a:lnTo>
                  <a:pt x="19727" y="20588"/>
                </a:lnTo>
                <a:cubicBezTo>
                  <a:pt x="19727" y="21097"/>
                  <a:pt x="20142" y="21510"/>
                  <a:pt x="20652" y="2151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49" name="Google Shape;849;p68"/>
          <p:cNvSpPr/>
          <p:nvPr/>
        </p:nvSpPr>
        <p:spPr>
          <a:xfrm>
            <a:off x="5531542" y="2301508"/>
            <a:ext cx="120831" cy="120832"/>
          </a:xfrm>
          <a:custGeom>
            <a:rect b="b" l="l" r="r" t="t"/>
            <a:pathLst>
              <a:path extrusionOk="0" h="21510" w="21577">
                <a:moveTo>
                  <a:pt x="13834" y="13865"/>
                </a:moveTo>
                <a:cubicBezTo>
                  <a:pt x="14015" y="14045"/>
                  <a:pt x="14251" y="14135"/>
                  <a:pt x="14488" y="14135"/>
                </a:cubicBezTo>
                <a:cubicBezTo>
                  <a:pt x="14725" y="14135"/>
                  <a:pt x="14961" y="14045"/>
                  <a:pt x="15142" y="13865"/>
                </a:cubicBezTo>
                <a:lnTo>
                  <a:pt x="21307" y="7719"/>
                </a:lnTo>
                <a:cubicBezTo>
                  <a:pt x="21392" y="7634"/>
                  <a:pt x="21459" y="7532"/>
                  <a:pt x="21506" y="7420"/>
                </a:cubicBezTo>
                <a:cubicBezTo>
                  <a:pt x="21600" y="7195"/>
                  <a:pt x="21600" y="6941"/>
                  <a:pt x="21506" y="6715"/>
                </a:cubicBezTo>
                <a:cubicBezTo>
                  <a:pt x="21459" y="6603"/>
                  <a:pt x="21392" y="6501"/>
                  <a:pt x="21307" y="6416"/>
                </a:cubicBezTo>
                <a:lnTo>
                  <a:pt x="15142" y="270"/>
                </a:lnTo>
                <a:cubicBezTo>
                  <a:pt x="14781" y="-90"/>
                  <a:pt x="14195" y="-90"/>
                  <a:pt x="13834" y="270"/>
                </a:cubicBezTo>
                <a:cubicBezTo>
                  <a:pt x="13473" y="630"/>
                  <a:pt x="13473" y="1214"/>
                  <a:pt x="13834" y="1574"/>
                </a:cubicBezTo>
                <a:lnTo>
                  <a:pt x="18421" y="6146"/>
                </a:lnTo>
                <a:lnTo>
                  <a:pt x="5857" y="6146"/>
                </a:lnTo>
                <a:cubicBezTo>
                  <a:pt x="2627" y="6146"/>
                  <a:pt x="0" y="8765"/>
                  <a:pt x="0" y="11984"/>
                </a:cubicBezTo>
                <a:lnTo>
                  <a:pt x="0" y="20588"/>
                </a:lnTo>
                <a:cubicBezTo>
                  <a:pt x="0" y="21097"/>
                  <a:pt x="414" y="21510"/>
                  <a:pt x="925" y="21510"/>
                </a:cubicBezTo>
                <a:cubicBezTo>
                  <a:pt x="1435" y="21510"/>
                  <a:pt x="1850" y="21097"/>
                  <a:pt x="1850" y="20588"/>
                </a:cubicBezTo>
                <a:lnTo>
                  <a:pt x="1850" y="11984"/>
                </a:lnTo>
                <a:cubicBezTo>
                  <a:pt x="1850" y="9782"/>
                  <a:pt x="3647" y="7989"/>
                  <a:pt x="5857" y="7989"/>
                </a:cubicBezTo>
                <a:lnTo>
                  <a:pt x="18421" y="7989"/>
                </a:lnTo>
                <a:lnTo>
                  <a:pt x="13834" y="12562"/>
                </a:lnTo>
                <a:cubicBezTo>
                  <a:pt x="13473" y="12922"/>
                  <a:pt x="13473" y="13505"/>
                  <a:pt x="13834" y="1386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0" name="Google Shape;850;p68"/>
          <p:cNvSpPr/>
          <p:nvPr/>
        </p:nvSpPr>
        <p:spPr>
          <a:xfrm>
            <a:off x="7384378" y="2287699"/>
            <a:ext cx="148454" cy="148423"/>
          </a:xfrm>
          <a:custGeom>
            <a:rect b="b" l="l" r="r" t="t"/>
            <a:pathLst>
              <a:path extrusionOk="0" h="21581" w="21562">
                <a:moveTo>
                  <a:pt x="21505" y="10502"/>
                </a:moveTo>
                <a:cubicBezTo>
                  <a:pt x="21467" y="10410"/>
                  <a:pt x="21412" y="10327"/>
                  <a:pt x="21343" y="10258"/>
                </a:cubicBezTo>
                <a:lnTo>
                  <a:pt x="18334" y="7246"/>
                </a:lnTo>
                <a:cubicBezTo>
                  <a:pt x="18040" y="6952"/>
                  <a:pt x="17564" y="6952"/>
                  <a:pt x="17270" y="7246"/>
                </a:cubicBezTo>
                <a:cubicBezTo>
                  <a:pt x="16976" y="7540"/>
                  <a:pt x="16976" y="8017"/>
                  <a:pt x="17270" y="8311"/>
                </a:cubicBezTo>
                <a:lnTo>
                  <a:pt x="18995" y="10037"/>
                </a:lnTo>
                <a:lnTo>
                  <a:pt x="11533" y="10037"/>
                </a:lnTo>
                <a:lnTo>
                  <a:pt x="11533" y="2569"/>
                </a:lnTo>
                <a:lnTo>
                  <a:pt x="13258" y="4296"/>
                </a:lnTo>
                <a:cubicBezTo>
                  <a:pt x="13405" y="4443"/>
                  <a:pt x="13597" y="4516"/>
                  <a:pt x="13790" y="4516"/>
                </a:cubicBezTo>
                <a:cubicBezTo>
                  <a:pt x="13983" y="4516"/>
                  <a:pt x="14175" y="4443"/>
                  <a:pt x="14322" y="4296"/>
                </a:cubicBezTo>
                <a:cubicBezTo>
                  <a:pt x="14616" y="4002"/>
                  <a:pt x="14616" y="3525"/>
                  <a:pt x="14322" y="3231"/>
                </a:cubicBezTo>
                <a:lnTo>
                  <a:pt x="11313" y="220"/>
                </a:lnTo>
                <a:cubicBezTo>
                  <a:pt x="11244" y="150"/>
                  <a:pt x="11160" y="95"/>
                  <a:pt x="11068" y="57"/>
                </a:cubicBezTo>
                <a:cubicBezTo>
                  <a:pt x="10885" y="-19"/>
                  <a:pt x="10677" y="-19"/>
                  <a:pt x="10494" y="57"/>
                </a:cubicBezTo>
                <a:cubicBezTo>
                  <a:pt x="10402" y="95"/>
                  <a:pt x="10318" y="150"/>
                  <a:pt x="10249" y="220"/>
                </a:cubicBezTo>
                <a:lnTo>
                  <a:pt x="7240" y="3231"/>
                </a:lnTo>
                <a:cubicBezTo>
                  <a:pt x="6946" y="3525"/>
                  <a:pt x="6946" y="4002"/>
                  <a:pt x="7240" y="4296"/>
                </a:cubicBezTo>
                <a:cubicBezTo>
                  <a:pt x="7534" y="4590"/>
                  <a:pt x="8010" y="4590"/>
                  <a:pt x="8304" y="4296"/>
                </a:cubicBezTo>
                <a:lnTo>
                  <a:pt x="10029" y="2569"/>
                </a:lnTo>
                <a:lnTo>
                  <a:pt x="10029" y="10037"/>
                </a:lnTo>
                <a:lnTo>
                  <a:pt x="2567" y="10037"/>
                </a:lnTo>
                <a:lnTo>
                  <a:pt x="4292" y="8311"/>
                </a:lnTo>
                <a:cubicBezTo>
                  <a:pt x="4586" y="8017"/>
                  <a:pt x="4586" y="7540"/>
                  <a:pt x="4292" y="7246"/>
                </a:cubicBezTo>
                <a:cubicBezTo>
                  <a:pt x="3998" y="6952"/>
                  <a:pt x="3522" y="6952"/>
                  <a:pt x="3228" y="7246"/>
                </a:cubicBezTo>
                <a:lnTo>
                  <a:pt x="219" y="10258"/>
                </a:lnTo>
                <a:cubicBezTo>
                  <a:pt x="150" y="10327"/>
                  <a:pt x="95" y="10410"/>
                  <a:pt x="57" y="10502"/>
                </a:cubicBezTo>
                <a:cubicBezTo>
                  <a:pt x="-19" y="10686"/>
                  <a:pt x="-19" y="10894"/>
                  <a:pt x="57" y="11078"/>
                </a:cubicBezTo>
                <a:cubicBezTo>
                  <a:pt x="95" y="11170"/>
                  <a:pt x="150" y="11253"/>
                  <a:pt x="219" y="11322"/>
                </a:cubicBezTo>
                <a:lnTo>
                  <a:pt x="3228" y="14334"/>
                </a:lnTo>
                <a:cubicBezTo>
                  <a:pt x="3375" y="14481"/>
                  <a:pt x="3567" y="14554"/>
                  <a:pt x="3760" y="14554"/>
                </a:cubicBezTo>
                <a:cubicBezTo>
                  <a:pt x="3953" y="14554"/>
                  <a:pt x="4145" y="14481"/>
                  <a:pt x="4292" y="14334"/>
                </a:cubicBezTo>
                <a:cubicBezTo>
                  <a:pt x="4586" y="14040"/>
                  <a:pt x="4586" y="13563"/>
                  <a:pt x="4292" y="13269"/>
                </a:cubicBezTo>
                <a:lnTo>
                  <a:pt x="2567" y="11543"/>
                </a:lnTo>
                <a:lnTo>
                  <a:pt x="10029" y="11543"/>
                </a:lnTo>
                <a:lnTo>
                  <a:pt x="10029" y="19011"/>
                </a:lnTo>
                <a:lnTo>
                  <a:pt x="8304" y="17284"/>
                </a:lnTo>
                <a:cubicBezTo>
                  <a:pt x="8010" y="16990"/>
                  <a:pt x="7534" y="16990"/>
                  <a:pt x="7240" y="17284"/>
                </a:cubicBezTo>
                <a:cubicBezTo>
                  <a:pt x="6946" y="17579"/>
                  <a:pt x="6946" y="18055"/>
                  <a:pt x="7240" y="18349"/>
                </a:cubicBezTo>
                <a:lnTo>
                  <a:pt x="10249" y="21360"/>
                </a:lnTo>
                <a:cubicBezTo>
                  <a:pt x="10318" y="21430"/>
                  <a:pt x="10401" y="21485"/>
                  <a:pt x="10493" y="21523"/>
                </a:cubicBezTo>
                <a:cubicBezTo>
                  <a:pt x="10585" y="21561"/>
                  <a:pt x="10683" y="21581"/>
                  <a:pt x="10781" y="21581"/>
                </a:cubicBezTo>
                <a:cubicBezTo>
                  <a:pt x="10879" y="21581"/>
                  <a:pt x="10977" y="21561"/>
                  <a:pt x="11069" y="21523"/>
                </a:cubicBezTo>
                <a:cubicBezTo>
                  <a:pt x="11161" y="21485"/>
                  <a:pt x="11244" y="21430"/>
                  <a:pt x="11313" y="21360"/>
                </a:cubicBezTo>
                <a:lnTo>
                  <a:pt x="14322" y="18349"/>
                </a:lnTo>
                <a:cubicBezTo>
                  <a:pt x="14616" y="18055"/>
                  <a:pt x="14616" y="17579"/>
                  <a:pt x="14322" y="17284"/>
                </a:cubicBezTo>
                <a:cubicBezTo>
                  <a:pt x="14028" y="16990"/>
                  <a:pt x="13552" y="16990"/>
                  <a:pt x="13258" y="17284"/>
                </a:cubicBezTo>
                <a:lnTo>
                  <a:pt x="11533" y="19011"/>
                </a:lnTo>
                <a:lnTo>
                  <a:pt x="11533" y="11543"/>
                </a:lnTo>
                <a:lnTo>
                  <a:pt x="18995" y="11543"/>
                </a:lnTo>
                <a:lnTo>
                  <a:pt x="17270" y="13269"/>
                </a:lnTo>
                <a:cubicBezTo>
                  <a:pt x="16976" y="13563"/>
                  <a:pt x="16976" y="14040"/>
                  <a:pt x="17270" y="14334"/>
                </a:cubicBezTo>
                <a:cubicBezTo>
                  <a:pt x="17417" y="14481"/>
                  <a:pt x="17609" y="14554"/>
                  <a:pt x="17802" y="14554"/>
                </a:cubicBezTo>
                <a:cubicBezTo>
                  <a:pt x="17995" y="14554"/>
                  <a:pt x="18187" y="14481"/>
                  <a:pt x="18334" y="14334"/>
                </a:cubicBezTo>
                <a:lnTo>
                  <a:pt x="21343" y="11322"/>
                </a:lnTo>
                <a:cubicBezTo>
                  <a:pt x="21412" y="11253"/>
                  <a:pt x="21467" y="11170"/>
                  <a:pt x="21505" y="11078"/>
                </a:cubicBezTo>
                <a:cubicBezTo>
                  <a:pt x="21581" y="10894"/>
                  <a:pt x="21581" y="10686"/>
                  <a:pt x="21505" y="1050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1" name="Google Shape;851;p68"/>
          <p:cNvSpPr/>
          <p:nvPr/>
        </p:nvSpPr>
        <p:spPr>
          <a:xfrm>
            <a:off x="754933" y="2602695"/>
            <a:ext cx="93218" cy="51766"/>
          </a:xfrm>
          <a:custGeom>
            <a:rect b="b" l="l" r="r" t="t"/>
            <a:pathLst>
              <a:path extrusionOk="0" h="21391" w="21368">
                <a:moveTo>
                  <a:pt x="19342" y="627"/>
                </a:moveTo>
                <a:lnTo>
                  <a:pt x="10684" y="16227"/>
                </a:lnTo>
                <a:lnTo>
                  <a:pt x="2026" y="627"/>
                </a:lnTo>
                <a:cubicBezTo>
                  <a:pt x="1563" y="-209"/>
                  <a:pt x="811" y="-209"/>
                  <a:pt x="348" y="627"/>
                </a:cubicBezTo>
                <a:cubicBezTo>
                  <a:pt x="-116" y="1462"/>
                  <a:pt x="-116" y="2816"/>
                  <a:pt x="348" y="3651"/>
                </a:cubicBezTo>
                <a:lnTo>
                  <a:pt x="9845" y="20764"/>
                </a:lnTo>
                <a:cubicBezTo>
                  <a:pt x="10077" y="21182"/>
                  <a:pt x="10380" y="21391"/>
                  <a:pt x="10684" y="21391"/>
                </a:cubicBezTo>
                <a:cubicBezTo>
                  <a:pt x="10988" y="21391"/>
                  <a:pt x="11291" y="21182"/>
                  <a:pt x="11523" y="20764"/>
                </a:cubicBezTo>
                <a:lnTo>
                  <a:pt x="21020" y="3651"/>
                </a:lnTo>
                <a:cubicBezTo>
                  <a:pt x="21484" y="2816"/>
                  <a:pt x="21484" y="1462"/>
                  <a:pt x="21020" y="627"/>
                </a:cubicBezTo>
                <a:cubicBezTo>
                  <a:pt x="20557" y="-209"/>
                  <a:pt x="19805" y="-209"/>
                  <a:pt x="19342" y="62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2" name="Google Shape;852;p68"/>
          <p:cNvSpPr/>
          <p:nvPr/>
        </p:nvSpPr>
        <p:spPr>
          <a:xfrm>
            <a:off x="1042310" y="2581981"/>
            <a:ext cx="51800" cy="93236"/>
          </a:xfrm>
          <a:custGeom>
            <a:rect b="b" l="l" r="r" t="t"/>
            <a:pathLst>
              <a:path extrusionOk="0" h="21483" w="21186">
                <a:moveTo>
                  <a:pt x="20565" y="349"/>
                </a:moveTo>
                <a:cubicBezTo>
                  <a:pt x="19738" y="-117"/>
                  <a:pt x="18397" y="-117"/>
                  <a:pt x="17570" y="349"/>
                </a:cubicBezTo>
                <a:lnTo>
                  <a:pt x="621" y="9897"/>
                </a:lnTo>
                <a:cubicBezTo>
                  <a:pt x="-207" y="10364"/>
                  <a:pt x="-207" y="11119"/>
                  <a:pt x="621" y="11585"/>
                </a:cubicBezTo>
                <a:lnTo>
                  <a:pt x="17570" y="21133"/>
                </a:lnTo>
                <a:cubicBezTo>
                  <a:pt x="17983" y="21366"/>
                  <a:pt x="18525" y="21483"/>
                  <a:pt x="19067" y="21483"/>
                </a:cubicBezTo>
                <a:cubicBezTo>
                  <a:pt x="19610" y="21483"/>
                  <a:pt x="20152" y="21366"/>
                  <a:pt x="20565" y="21133"/>
                </a:cubicBezTo>
                <a:cubicBezTo>
                  <a:pt x="21393" y="20667"/>
                  <a:pt x="21393" y="19912"/>
                  <a:pt x="20565" y="19446"/>
                </a:cubicBezTo>
                <a:lnTo>
                  <a:pt x="5114" y="10741"/>
                </a:lnTo>
                <a:lnTo>
                  <a:pt x="20565" y="2037"/>
                </a:lnTo>
                <a:cubicBezTo>
                  <a:pt x="21393" y="1571"/>
                  <a:pt x="21393" y="815"/>
                  <a:pt x="20565" y="34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3" name="Google Shape;853;p68"/>
          <p:cNvSpPr/>
          <p:nvPr/>
        </p:nvSpPr>
        <p:spPr>
          <a:xfrm>
            <a:off x="1308974" y="2581981"/>
            <a:ext cx="51800" cy="93236"/>
          </a:xfrm>
          <a:custGeom>
            <a:rect b="b" l="l" r="r" t="t"/>
            <a:pathLst>
              <a:path extrusionOk="0" h="21483" w="21186">
                <a:moveTo>
                  <a:pt x="621" y="21133"/>
                </a:moveTo>
                <a:cubicBezTo>
                  <a:pt x="1034" y="21366"/>
                  <a:pt x="1576" y="21483"/>
                  <a:pt x="2119" y="21483"/>
                </a:cubicBezTo>
                <a:cubicBezTo>
                  <a:pt x="2661" y="21483"/>
                  <a:pt x="3203" y="21366"/>
                  <a:pt x="3616" y="21133"/>
                </a:cubicBezTo>
                <a:lnTo>
                  <a:pt x="20565" y="11585"/>
                </a:lnTo>
                <a:cubicBezTo>
                  <a:pt x="21393" y="11119"/>
                  <a:pt x="21393" y="10364"/>
                  <a:pt x="20565" y="9897"/>
                </a:cubicBezTo>
                <a:lnTo>
                  <a:pt x="3616" y="349"/>
                </a:lnTo>
                <a:cubicBezTo>
                  <a:pt x="2789" y="-117"/>
                  <a:pt x="1448" y="-117"/>
                  <a:pt x="621" y="349"/>
                </a:cubicBezTo>
                <a:cubicBezTo>
                  <a:pt x="-207" y="815"/>
                  <a:pt x="-207" y="1571"/>
                  <a:pt x="621" y="2037"/>
                </a:cubicBezTo>
                <a:lnTo>
                  <a:pt x="16072" y="10741"/>
                </a:lnTo>
                <a:lnTo>
                  <a:pt x="621" y="19446"/>
                </a:lnTo>
                <a:cubicBezTo>
                  <a:pt x="-207" y="19912"/>
                  <a:pt x="-207" y="20667"/>
                  <a:pt x="621" y="2113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4" name="Google Shape;854;p68"/>
          <p:cNvSpPr/>
          <p:nvPr/>
        </p:nvSpPr>
        <p:spPr>
          <a:xfrm>
            <a:off x="488269" y="2602695"/>
            <a:ext cx="93218" cy="51800"/>
          </a:xfrm>
          <a:custGeom>
            <a:rect b="b" l="l" r="r" t="t"/>
            <a:pathLst>
              <a:path extrusionOk="0" h="21186" w="21368">
                <a:moveTo>
                  <a:pt x="9845" y="621"/>
                </a:moveTo>
                <a:lnTo>
                  <a:pt x="348" y="17570"/>
                </a:lnTo>
                <a:cubicBezTo>
                  <a:pt x="-116" y="18397"/>
                  <a:pt x="-116" y="19738"/>
                  <a:pt x="348" y="20565"/>
                </a:cubicBezTo>
                <a:cubicBezTo>
                  <a:pt x="811" y="21393"/>
                  <a:pt x="1563" y="21393"/>
                  <a:pt x="2026" y="20565"/>
                </a:cubicBezTo>
                <a:lnTo>
                  <a:pt x="10684" y="5114"/>
                </a:lnTo>
                <a:lnTo>
                  <a:pt x="19342" y="20565"/>
                </a:lnTo>
                <a:cubicBezTo>
                  <a:pt x="19573" y="20979"/>
                  <a:pt x="19877" y="21186"/>
                  <a:pt x="20181" y="21186"/>
                </a:cubicBezTo>
                <a:cubicBezTo>
                  <a:pt x="20485" y="21186"/>
                  <a:pt x="20788" y="20979"/>
                  <a:pt x="21020" y="20565"/>
                </a:cubicBezTo>
                <a:cubicBezTo>
                  <a:pt x="21484" y="19738"/>
                  <a:pt x="21484" y="18397"/>
                  <a:pt x="21020" y="17570"/>
                </a:cubicBezTo>
                <a:lnTo>
                  <a:pt x="11523" y="621"/>
                </a:lnTo>
                <a:cubicBezTo>
                  <a:pt x="11060" y="-207"/>
                  <a:pt x="10308" y="-207"/>
                  <a:pt x="9845" y="62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5" name="Google Shape;855;p68"/>
          <p:cNvSpPr/>
          <p:nvPr/>
        </p:nvSpPr>
        <p:spPr>
          <a:xfrm>
            <a:off x="6051060" y="2561267"/>
            <a:ext cx="148446" cy="134622"/>
          </a:xfrm>
          <a:custGeom>
            <a:rect b="b" l="l" r="r" t="t"/>
            <a:pathLst>
              <a:path extrusionOk="0" h="21600" w="21600">
                <a:moveTo>
                  <a:pt x="20847" y="9969"/>
                </a:moveTo>
                <a:lnTo>
                  <a:pt x="16828" y="9969"/>
                </a:lnTo>
                <a:cubicBezTo>
                  <a:pt x="16503" y="9969"/>
                  <a:pt x="16216" y="10198"/>
                  <a:pt x="16113" y="10537"/>
                </a:cubicBezTo>
                <a:lnTo>
                  <a:pt x="13814" y="18142"/>
                </a:lnTo>
                <a:lnTo>
                  <a:pt x="8501" y="568"/>
                </a:lnTo>
                <a:cubicBezTo>
                  <a:pt x="8398" y="229"/>
                  <a:pt x="8111" y="0"/>
                  <a:pt x="7786" y="0"/>
                </a:cubicBezTo>
                <a:cubicBezTo>
                  <a:pt x="7461" y="0"/>
                  <a:pt x="7174" y="229"/>
                  <a:pt x="7071" y="568"/>
                </a:cubicBezTo>
                <a:lnTo>
                  <a:pt x="4229" y="9969"/>
                </a:lnTo>
                <a:lnTo>
                  <a:pt x="753" y="9969"/>
                </a:lnTo>
                <a:cubicBezTo>
                  <a:pt x="337" y="9969"/>
                  <a:pt x="0" y="10341"/>
                  <a:pt x="0" y="10800"/>
                </a:cubicBezTo>
                <a:cubicBezTo>
                  <a:pt x="0" y="11259"/>
                  <a:pt x="337" y="11631"/>
                  <a:pt x="753" y="11631"/>
                </a:cubicBezTo>
                <a:lnTo>
                  <a:pt x="4772" y="11631"/>
                </a:lnTo>
                <a:cubicBezTo>
                  <a:pt x="5097" y="11631"/>
                  <a:pt x="5384" y="11402"/>
                  <a:pt x="5487" y="11063"/>
                </a:cubicBezTo>
                <a:lnTo>
                  <a:pt x="7786" y="3458"/>
                </a:lnTo>
                <a:lnTo>
                  <a:pt x="13099" y="21032"/>
                </a:lnTo>
                <a:cubicBezTo>
                  <a:pt x="13202" y="21371"/>
                  <a:pt x="13489" y="21600"/>
                  <a:pt x="13814" y="21600"/>
                </a:cubicBezTo>
                <a:cubicBezTo>
                  <a:pt x="14139" y="21600"/>
                  <a:pt x="14426" y="21371"/>
                  <a:pt x="14529" y="21032"/>
                </a:cubicBezTo>
                <a:lnTo>
                  <a:pt x="17371" y="11631"/>
                </a:lnTo>
                <a:lnTo>
                  <a:pt x="20847" y="11631"/>
                </a:lnTo>
                <a:cubicBezTo>
                  <a:pt x="21263" y="11631"/>
                  <a:pt x="21600" y="11259"/>
                  <a:pt x="21600" y="10800"/>
                </a:cubicBezTo>
                <a:cubicBezTo>
                  <a:pt x="21600" y="10341"/>
                  <a:pt x="21263" y="9969"/>
                  <a:pt x="20847" y="996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6" name="Google Shape;856;p68"/>
          <p:cNvSpPr/>
          <p:nvPr/>
        </p:nvSpPr>
        <p:spPr>
          <a:xfrm>
            <a:off x="4977502" y="2581981"/>
            <a:ext cx="162251" cy="93236"/>
          </a:xfrm>
          <a:custGeom>
            <a:rect b="b" l="l" r="r" t="t"/>
            <a:pathLst>
              <a:path extrusionOk="0" h="21483" w="21533">
                <a:moveTo>
                  <a:pt x="20846" y="9548"/>
                </a:moveTo>
                <a:cubicBezTo>
                  <a:pt x="20466" y="9548"/>
                  <a:pt x="20159" y="10082"/>
                  <a:pt x="20159" y="10741"/>
                </a:cubicBezTo>
                <a:lnTo>
                  <a:pt x="20159" y="17408"/>
                </a:lnTo>
                <a:lnTo>
                  <a:pt x="12627" y="4328"/>
                </a:lnTo>
                <a:cubicBezTo>
                  <a:pt x="12358" y="3861"/>
                  <a:pt x="11924" y="3861"/>
                  <a:pt x="11655" y="4328"/>
                </a:cubicBezTo>
                <a:lnTo>
                  <a:pt x="7560" y="11441"/>
                </a:lnTo>
                <a:lnTo>
                  <a:pt x="1173" y="349"/>
                </a:lnTo>
                <a:cubicBezTo>
                  <a:pt x="905" y="-117"/>
                  <a:pt x="470" y="-117"/>
                  <a:pt x="201" y="349"/>
                </a:cubicBezTo>
                <a:cubicBezTo>
                  <a:pt x="-67" y="815"/>
                  <a:pt x="-67" y="1571"/>
                  <a:pt x="201" y="2037"/>
                </a:cubicBezTo>
                <a:lnTo>
                  <a:pt x="7074" y="13972"/>
                </a:lnTo>
                <a:cubicBezTo>
                  <a:pt x="7342" y="14438"/>
                  <a:pt x="7777" y="14438"/>
                  <a:pt x="8045" y="13972"/>
                </a:cubicBezTo>
                <a:lnTo>
                  <a:pt x="12141" y="6859"/>
                </a:lnTo>
                <a:lnTo>
                  <a:pt x="19187" y="19096"/>
                </a:lnTo>
                <a:lnTo>
                  <a:pt x="15348" y="19096"/>
                </a:lnTo>
                <a:cubicBezTo>
                  <a:pt x="14969" y="19096"/>
                  <a:pt x="14661" y="19631"/>
                  <a:pt x="14661" y="20289"/>
                </a:cubicBezTo>
                <a:cubicBezTo>
                  <a:pt x="14661" y="20948"/>
                  <a:pt x="14969" y="21483"/>
                  <a:pt x="15348" y="21483"/>
                </a:cubicBezTo>
                <a:lnTo>
                  <a:pt x="20846" y="21483"/>
                </a:lnTo>
                <a:cubicBezTo>
                  <a:pt x="20935" y="21483"/>
                  <a:pt x="21025" y="21451"/>
                  <a:pt x="21109" y="21391"/>
                </a:cubicBezTo>
                <a:cubicBezTo>
                  <a:pt x="21277" y="21270"/>
                  <a:pt x="21410" y="21037"/>
                  <a:pt x="21480" y="20746"/>
                </a:cubicBezTo>
                <a:cubicBezTo>
                  <a:pt x="21515" y="20600"/>
                  <a:pt x="21533" y="20445"/>
                  <a:pt x="21533" y="20289"/>
                </a:cubicBezTo>
                <a:lnTo>
                  <a:pt x="21533" y="10741"/>
                </a:lnTo>
                <a:cubicBezTo>
                  <a:pt x="21533" y="10082"/>
                  <a:pt x="21225" y="9548"/>
                  <a:pt x="20846" y="954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7" name="Google Shape;857;p68"/>
          <p:cNvSpPr/>
          <p:nvPr/>
        </p:nvSpPr>
        <p:spPr>
          <a:xfrm>
            <a:off x="4710837" y="2581981"/>
            <a:ext cx="162251" cy="93204"/>
          </a:xfrm>
          <a:custGeom>
            <a:rect b="b" l="l" r="r" t="t"/>
            <a:pathLst>
              <a:path extrusionOk="0" h="21600" w="21533">
                <a:moveTo>
                  <a:pt x="21108" y="93"/>
                </a:moveTo>
                <a:cubicBezTo>
                  <a:pt x="21024" y="32"/>
                  <a:pt x="20935" y="0"/>
                  <a:pt x="20846" y="0"/>
                </a:cubicBezTo>
                <a:lnTo>
                  <a:pt x="15348" y="0"/>
                </a:lnTo>
                <a:cubicBezTo>
                  <a:pt x="14969" y="0"/>
                  <a:pt x="14661" y="537"/>
                  <a:pt x="14661" y="1200"/>
                </a:cubicBezTo>
                <a:cubicBezTo>
                  <a:pt x="14661" y="1862"/>
                  <a:pt x="14969" y="2400"/>
                  <a:pt x="15348" y="2400"/>
                </a:cubicBezTo>
                <a:lnTo>
                  <a:pt x="19187" y="2400"/>
                </a:lnTo>
                <a:lnTo>
                  <a:pt x="12141" y="14703"/>
                </a:lnTo>
                <a:lnTo>
                  <a:pt x="8045" y="7552"/>
                </a:lnTo>
                <a:cubicBezTo>
                  <a:pt x="7777" y="7083"/>
                  <a:pt x="7342" y="7083"/>
                  <a:pt x="7074" y="7552"/>
                </a:cubicBezTo>
                <a:lnTo>
                  <a:pt x="201" y="19552"/>
                </a:lnTo>
                <a:cubicBezTo>
                  <a:pt x="-67" y="20020"/>
                  <a:pt x="-67" y="20780"/>
                  <a:pt x="201" y="21248"/>
                </a:cubicBezTo>
                <a:cubicBezTo>
                  <a:pt x="336" y="21483"/>
                  <a:pt x="511" y="21600"/>
                  <a:pt x="687" y="21600"/>
                </a:cubicBezTo>
                <a:cubicBezTo>
                  <a:pt x="864" y="21600"/>
                  <a:pt x="1039" y="21483"/>
                  <a:pt x="1173" y="21248"/>
                </a:cubicBezTo>
                <a:lnTo>
                  <a:pt x="7560" y="10097"/>
                </a:lnTo>
                <a:lnTo>
                  <a:pt x="11655" y="17248"/>
                </a:lnTo>
                <a:cubicBezTo>
                  <a:pt x="11924" y="17717"/>
                  <a:pt x="12358" y="17717"/>
                  <a:pt x="12627" y="17248"/>
                </a:cubicBezTo>
                <a:lnTo>
                  <a:pt x="20159" y="4097"/>
                </a:lnTo>
                <a:lnTo>
                  <a:pt x="20159" y="10800"/>
                </a:lnTo>
                <a:cubicBezTo>
                  <a:pt x="20159" y="11463"/>
                  <a:pt x="20466" y="12000"/>
                  <a:pt x="20846" y="12000"/>
                </a:cubicBezTo>
                <a:cubicBezTo>
                  <a:pt x="21225" y="12000"/>
                  <a:pt x="21533" y="11463"/>
                  <a:pt x="21533" y="10800"/>
                </a:cubicBezTo>
                <a:lnTo>
                  <a:pt x="21533" y="1200"/>
                </a:lnTo>
                <a:cubicBezTo>
                  <a:pt x="21533" y="1044"/>
                  <a:pt x="21515" y="888"/>
                  <a:pt x="21480" y="741"/>
                </a:cubicBezTo>
                <a:cubicBezTo>
                  <a:pt x="21410" y="448"/>
                  <a:pt x="21276" y="214"/>
                  <a:pt x="21108" y="9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8" name="Google Shape;858;p68"/>
          <p:cNvSpPr/>
          <p:nvPr/>
        </p:nvSpPr>
        <p:spPr>
          <a:xfrm>
            <a:off x="474460" y="2855549"/>
            <a:ext cx="120814" cy="86325"/>
          </a:xfrm>
          <a:custGeom>
            <a:rect b="b" l="l" r="r" t="t"/>
            <a:pathLst>
              <a:path extrusionOk="0" h="21474" w="21421">
                <a:moveTo>
                  <a:pt x="269" y="10685"/>
                </a:moveTo>
                <a:cubicBezTo>
                  <a:pt x="-90" y="11188"/>
                  <a:pt x="-90" y="12004"/>
                  <a:pt x="269" y="12507"/>
                </a:cubicBezTo>
                <a:lnTo>
                  <a:pt x="6389" y="21097"/>
                </a:lnTo>
                <a:cubicBezTo>
                  <a:pt x="6568" y="21348"/>
                  <a:pt x="6803" y="21474"/>
                  <a:pt x="7038" y="21474"/>
                </a:cubicBezTo>
                <a:cubicBezTo>
                  <a:pt x="7273" y="21474"/>
                  <a:pt x="7508" y="21348"/>
                  <a:pt x="7687" y="21097"/>
                </a:cubicBezTo>
                <a:lnTo>
                  <a:pt x="21151" y="2199"/>
                </a:lnTo>
                <a:cubicBezTo>
                  <a:pt x="21510" y="1696"/>
                  <a:pt x="21510" y="881"/>
                  <a:pt x="21151" y="377"/>
                </a:cubicBezTo>
                <a:cubicBezTo>
                  <a:pt x="20793" y="-126"/>
                  <a:pt x="20212" y="-126"/>
                  <a:pt x="19853" y="377"/>
                </a:cubicBezTo>
                <a:lnTo>
                  <a:pt x="7038" y="18364"/>
                </a:lnTo>
                <a:lnTo>
                  <a:pt x="1567" y="10685"/>
                </a:lnTo>
                <a:cubicBezTo>
                  <a:pt x="1208" y="10182"/>
                  <a:pt x="627" y="10182"/>
                  <a:pt x="269" y="1068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59" name="Google Shape;859;p68"/>
          <p:cNvSpPr/>
          <p:nvPr/>
        </p:nvSpPr>
        <p:spPr>
          <a:xfrm>
            <a:off x="2081346" y="2890073"/>
            <a:ext cx="107028" cy="10368"/>
          </a:xfrm>
          <a:custGeom>
            <a:rect b="b" l="l" r="r" t="t"/>
            <a:pathLst>
              <a:path extrusionOk="0" h="21600" w="21600">
                <a:moveTo>
                  <a:pt x="0" y="10800"/>
                </a:moveTo>
                <a:cubicBezTo>
                  <a:pt x="0" y="16763"/>
                  <a:pt x="468" y="21600"/>
                  <a:pt x="1045" y="21600"/>
                </a:cubicBezTo>
                <a:lnTo>
                  <a:pt x="20555" y="21600"/>
                </a:lnTo>
                <a:cubicBezTo>
                  <a:pt x="21132" y="21600"/>
                  <a:pt x="21600" y="16763"/>
                  <a:pt x="21600" y="10800"/>
                </a:cubicBezTo>
                <a:cubicBezTo>
                  <a:pt x="21600" y="4838"/>
                  <a:pt x="21132" y="0"/>
                  <a:pt x="20555" y="0"/>
                </a:cubicBezTo>
                <a:lnTo>
                  <a:pt x="1045" y="0"/>
                </a:lnTo>
                <a:cubicBezTo>
                  <a:pt x="468" y="0"/>
                  <a:pt x="0" y="4838"/>
                  <a:pt x="0" y="108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0" name="Google Shape;860;p68"/>
          <p:cNvSpPr/>
          <p:nvPr/>
        </p:nvSpPr>
        <p:spPr>
          <a:xfrm>
            <a:off x="1281355" y="2841740"/>
            <a:ext cx="107028" cy="107028"/>
          </a:xfrm>
          <a:custGeom>
            <a:rect b="b" l="l" r="r" t="t"/>
            <a:pathLst>
              <a:path extrusionOk="0" h="21600" w="21600">
                <a:moveTo>
                  <a:pt x="10800" y="21600"/>
                </a:moveTo>
                <a:cubicBezTo>
                  <a:pt x="11377" y="21600"/>
                  <a:pt x="11845" y="21132"/>
                  <a:pt x="11845" y="20555"/>
                </a:cubicBezTo>
                <a:lnTo>
                  <a:pt x="11845" y="11845"/>
                </a:lnTo>
                <a:lnTo>
                  <a:pt x="20555" y="11845"/>
                </a:lnTo>
                <a:cubicBezTo>
                  <a:pt x="21132" y="11845"/>
                  <a:pt x="21600" y="11377"/>
                  <a:pt x="21600" y="10800"/>
                </a:cubicBezTo>
                <a:cubicBezTo>
                  <a:pt x="21600" y="10223"/>
                  <a:pt x="21132" y="9755"/>
                  <a:pt x="20555" y="9755"/>
                </a:cubicBezTo>
                <a:lnTo>
                  <a:pt x="11845" y="9755"/>
                </a:lnTo>
                <a:lnTo>
                  <a:pt x="11845" y="1045"/>
                </a:lnTo>
                <a:cubicBezTo>
                  <a:pt x="11845" y="468"/>
                  <a:pt x="11377" y="0"/>
                  <a:pt x="10800" y="0"/>
                </a:cubicBezTo>
                <a:cubicBezTo>
                  <a:pt x="10223" y="0"/>
                  <a:pt x="9755" y="468"/>
                  <a:pt x="9755" y="1045"/>
                </a:cubicBezTo>
                <a:lnTo>
                  <a:pt x="9755" y="9755"/>
                </a:lnTo>
                <a:lnTo>
                  <a:pt x="1045" y="9755"/>
                </a:lnTo>
                <a:cubicBezTo>
                  <a:pt x="468" y="9755"/>
                  <a:pt x="0" y="10223"/>
                  <a:pt x="0" y="10800"/>
                </a:cubicBezTo>
                <a:cubicBezTo>
                  <a:pt x="0" y="11377"/>
                  <a:pt x="468" y="11845"/>
                  <a:pt x="1045" y="11845"/>
                </a:cubicBezTo>
                <a:lnTo>
                  <a:pt x="9755" y="11845"/>
                </a:lnTo>
                <a:lnTo>
                  <a:pt x="9755" y="20555"/>
                </a:lnTo>
                <a:cubicBezTo>
                  <a:pt x="9755" y="21132"/>
                  <a:pt x="10223" y="21600"/>
                  <a:pt x="10800"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1" name="Google Shape;861;p68"/>
          <p:cNvSpPr/>
          <p:nvPr/>
        </p:nvSpPr>
        <p:spPr>
          <a:xfrm>
            <a:off x="2888242" y="2848644"/>
            <a:ext cx="93218" cy="93236"/>
          </a:xfrm>
          <a:custGeom>
            <a:rect b="b" l="l" r="r" t="t"/>
            <a:pathLst>
              <a:path extrusionOk="0" h="21483" w="21368">
                <a:moveTo>
                  <a:pt x="21020" y="349"/>
                </a:moveTo>
                <a:cubicBezTo>
                  <a:pt x="20557" y="-117"/>
                  <a:pt x="19805" y="-117"/>
                  <a:pt x="19342" y="349"/>
                </a:cubicBezTo>
                <a:lnTo>
                  <a:pt x="10684" y="9054"/>
                </a:lnTo>
                <a:lnTo>
                  <a:pt x="2026" y="349"/>
                </a:lnTo>
                <a:cubicBezTo>
                  <a:pt x="1563" y="-117"/>
                  <a:pt x="811" y="-117"/>
                  <a:pt x="348" y="349"/>
                </a:cubicBezTo>
                <a:cubicBezTo>
                  <a:pt x="-116" y="815"/>
                  <a:pt x="-116" y="1571"/>
                  <a:pt x="348" y="2037"/>
                </a:cubicBezTo>
                <a:lnTo>
                  <a:pt x="9005" y="10741"/>
                </a:lnTo>
                <a:lnTo>
                  <a:pt x="348" y="19446"/>
                </a:lnTo>
                <a:cubicBezTo>
                  <a:pt x="-116" y="19912"/>
                  <a:pt x="-116" y="20667"/>
                  <a:pt x="348" y="21133"/>
                </a:cubicBezTo>
                <a:cubicBezTo>
                  <a:pt x="580" y="21366"/>
                  <a:pt x="883" y="21483"/>
                  <a:pt x="1187" y="21483"/>
                </a:cubicBezTo>
                <a:cubicBezTo>
                  <a:pt x="1491" y="21483"/>
                  <a:pt x="1795" y="21366"/>
                  <a:pt x="2026" y="21133"/>
                </a:cubicBezTo>
                <a:lnTo>
                  <a:pt x="10684" y="12429"/>
                </a:lnTo>
                <a:lnTo>
                  <a:pt x="19342" y="21133"/>
                </a:lnTo>
                <a:cubicBezTo>
                  <a:pt x="19573" y="21366"/>
                  <a:pt x="19877" y="21483"/>
                  <a:pt x="20181" y="21483"/>
                </a:cubicBezTo>
                <a:cubicBezTo>
                  <a:pt x="20485" y="21483"/>
                  <a:pt x="20788" y="21366"/>
                  <a:pt x="21020" y="21133"/>
                </a:cubicBezTo>
                <a:cubicBezTo>
                  <a:pt x="21484" y="20667"/>
                  <a:pt x="21484" y="19912"/>
                  <a:pt x="21020" y="19446"/>
                </a:cubicBezTo>
                <a:lnTo>
                  <a:pt x="12363" y="10741"/>
                </a:lnTo>
                <a:lnTo>
                  <a:pt x="21020" y="2037"/>
                </a:lnTo>
                <a:cubicBezTo>
                  <a:pt x="21484" y="1571"/>
                  <a:pt x="21484" y="815"/>
                  <a:pt x="21020" y="34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2" name="Google Shape;862;p68"/>
          <p:cNvSpPr/>
          <p:nvPr/>
        </p:nvSpPr>
        <p:spPr>
          <a:xfrm>
            <a:off x="4984406" y="2821026"/>
            <a:ext cx="148446" cy="148446"/>
          </a:xfrm>
          <a:custGeom>
            <a:rect b="b" l="l" r="r" t="t"/>
            <a:pathLst>
              <a:path extrusionOk="0" h="21600" w="21600">
                <a:moveTo>
                  <a:pt x="10800" y="20093"/>
                </a:moveTo>
                <a:cubicBezTo>
                  <a:pt x="5676" y="20093"/>
                  <a:pt x="1507" y="15924"/>
                  <a:pt x="1507" y="10800"/>
                </a:cubicBezTo>
                <a:cubicBezTo>
                  <a:pt x="1507" y="5676"/>
                  <a:pt x="5676" y="1507"/>
                  <a:pt x="10800" y="1507"/>
                </a:cubicBezTo>
                <a:cubicBezTo>
                  <a:pt x="15924" y="1507"/>
                  <a:pt x="20093" y="5676"/>
                  <a:pt x="20093" y="10800"/>
                </a:cubicBezTo>
                <a:cubicBezTo>
                  <a:pt x="20093" y="15924"/>
                  <a:pt x="15924" y="20093"/>
                  <a:pt x="10800" y="20093"/>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3" name="Google Shape;863;p68"/>
          <p:cNvSpPr/>
          <p:nvPr/>
        </p:nvSpPr>
        <p:spPr>
          <a:xfrm>
            <a:off x="6051060" y="2821026"/>
            <a:ext cx="148446" cy="148446"/>
          </a:xfrm>
          <a:custGeom>
            <a:rect b="b" l="l" r="r" t="t"/>
            <a:pathLst>
              <a:path extrusionOk="0" h="21600" w="21600">
                <a:moveTo>
                  <a:pt x="20093" y="14647"/>
                </a:moveTo>
                <a:lnTo>
                  <a:pt x="14647" y="20093"/>
                </a:lnTo>
                <a:lnTo>
                  <a:pt x="6953" y="20093"/>
                </a:lnTo>
                <a:lnTo>
                  <a:pt x="1507" y="14647"/>
                </a:lnTo>
                <a:lnTo>
                  <a:pt x="1507" y="6953"/>
                </a:lnTo>
                <a:lnTo>
                  <a:pt x="6953" y="1507"/>
                </a:lnTo>
                <a:lnTo>
                  <a:pt x="14647" y="1507"/>
                </a:lnTo>
                <a:lnTo>
                  <a:pt x="20093" y="6953"/>
                </a:lnTo>
                <a:cubicBezTo>
                  <a:pt x="20093" y="6953"/>
                  <a:pt x="20093" y="14647"/>
                  <a:pt x="20093" y="14647"/>
                </a:cubicBezTo>
                <a:close/>
                <a:moveTo>
                  <a:pt x="15492" y="221"/>
                </a:moveTo>
                <a:cubicBezTo>
                  <a:pt x="15350" y="79"/>
                  <a:pt x="15159" y="0"/>
                  <a:pt x="14959" y="0"/>
                </a:cubicBezTo>
                <a:lnTo>
                  <a:pt x="6641" y="0"/>
                </a:lnTo>
                <a:cubicBezTo>
                  <a:pt x="6441" y="0"/>
                  <a:pt x="6250" y="79"/>
                  <a:pt x="6108" y="221"/>
                </a:cubicBezTo>
                <a:lnTo>
                  <a:pt x="221" y="6108"/>
                </a:lnTo>
                <a:cubicBezTo>
                  <a:pt x="79" y="6249"/>
                  <a:pt x="0" y="6441"/>
                  <a:pt x="0" y="6641"/>
                </a:cubicBezTo>
                <a:lnTo>
                  <a:pt x="0" y="14959"/>
                </a:lnTo>
                <a:cubicBezTo>
                  <a:pt x="0" y="15159"/>
                  <a:pt x="79" y="15351"/>
                  <a:pt x="221" y="15492"/>
                </a:cubicBezTo>
                <a:lnTo>
                  <a:pt x="6108" y="21379"/>
                </a:lnTo>
                <a:cubicBezTo>
                  <a:pt x="6250" y="21521"/>
                  <a:pt x="6441" y="21600"/>
                  <a:pt x="6641" y="21600"/>
                </a:cubicBezTo>
                <a:lnTo>
                  <a:pt x="14959" y="21600"/>
                </a:lnTo>
                <a:cubicBezTo>
                  <a:pt x="15159" y="21600"/>
                  <a:pt x="15350" y="21521"/>
                  <a:pt x="15492" y="21379"/>
                </a:cubicBezTo>
                <a:lnTo>
                  <a:pt x="21379" y="15492"/>
                </a:lnTo>
                <a:cubicBezTo>
                  <a:pt x="21521" y="15351"/>
                  <a:pt x="21600" y="15159"/>
                  <a:pt x="21600" y="14959"/>
                </a:cubicBezTo>
                <a:lnTo>
                  <a:pt x="21600" y="6641"/>
                </a:lnTo>
                <a:cubicBezTo>
                  <a:pt x="21600" y="6441"/>
                  <a:pt x="21521" y="6249"/>
                  <a:pt x="21379" y="6108"/>
                </a:cubicBezTo>
                <a:cubicBezTo>
                  <a:pt x="21379" y="6108"/>
                  <a:pt x="15492" y="221"/>
                  <a:pt x="15492" y="22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4" name="Google Shape;864;p68"/>
          <p:cNvSpPr/>
          <p:nvPr/>
        </p:nvSpPr>
        <p:spPr>
          <a:xfrm>
            <a:off x="5791301" y="2827931"/>
            <a:ext cx="134622" cy="134622"/>
          </a:xfrm>
          <a:custGeom>
            <a:rect b="b" l="l" r="r" t="t"/>
            <a:pathLst>
              <a:path extrusionOk="0" h="21600" w="21600">
                <a:moveTo>
                  <a:pt x="19938" y="18554"/>
                </a:move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lnTo>
                  <a:pt x="18554" y="1662"/>
                </a:lnTo>
                <a:cubicBezTo>
                  <a:pt x="19318" y="1662"/>
                  <a:pt x="19938" y="2282"/>
                  <a:pt x="19938" y="3046"/>
                </a:cubicBezTo>
                <a:cubicBezTo>
                  <a:pt x="19938" y="3046"/>
                  <a:pt x="19938" y="18554"/>
                  <a:pt x="19938" y="18554"/>
                </a:cubicBezTo>
                <a:close/>
                <a:moveTo>
                  <a:pt x="18554" y="0"/>
                </a:move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5" name="Google Shape;865;p68"/>
          <p:cNvSpPr/>
          <p:nvPr/>
        </p:nvSpPr>
        <p:spPr>
          <a:xfrm>
            <a:off x="6317724" y="2827930"/>
            <a:ext cx="154649" cy="135371"/>
          </a:xfrm>
          <a:custGeom>
            <a:rect b="b" l="l" r="r" t="t"/>
            <a:pathLst>
              <a:path extrusionOk="0" h="21496" w="21494">
                <a:moveTo>
                  <a:pt x="18876" y="19851"/>
                </a:moveTo>
                <a:lnTo>
                  <a:pt x="2628" y="19851"/>
                </a:lnTo>
                <a:cubicBezTo>
                  <a:pt x="2422" y="19849"/>
                  <a:pt x="2218" y="19785"/>
                  <a:pt x="2040" y="19668"/>
                </a:cubicBezTo>
                <a:cubicBezTo>
                  <a:pt x="1763" y="19484"/>
                  <a:pt x="1564" y="19189"/>
                  <a:pt x="1482" y="18836"/>
                </a:cubicBezTo>
                <a:cubicBezTo>
                  <a:pt x="1399" y="18482"/>
                  <a:pt x="1441" y="18112"/>
                  <a:pt x="1596" y="17806"/>
                </a:cubicBezTo>
                <a:lnTo>
                  <a:pt x="9723" y="2303"/>
                </a:lnTo>
                <a:cubicBezTo>
                  <a:pt x="9823" y="2116"/>
                  <a:pt x="9962" y="1958"/>
                  <a:pt x="10125" y="1844"/>
                </a:cubicBezTo>
                <a:cubicBezTo>
                  <a:pt x="10399" y="1655"/>
                  <a:pt x="10721" y="1598"/>
                  <a:pt x="11033" y="1685"/>
                </a:cubicBezTo>
                <a:cubicBezTo>
                  <a:pt x="11344" y="1772"/>
                  <a:pt x="11607" y="1993"/>
                  <a:pt x="11771" y="2302"/>
                </a:cubicBezTo>
                <a:lnTo>
                  <a:pt x="19893" y="17796"/>
                </a:lnTo>
                <a:cubicBezTo>
                  <a:pt x="19996" y="17999"/>
                  <a:pt x="20053" y="18231"/>
                  <a:pt x="20055" y="18465"/>
                </a:cubicBezTo>
                <a:cubicBezTo>
                  <a:pt x="20062" y="19221"/>
                  <a:pt x="19529" y="19843"/>
                  <a:pt x="18876" y="19851"/>
                </a:cubicBezTo>
                <a:close/>
                <a:moveTo>
                  <a:pt x="13004" y="1453"/>
                </a:moveTo>
                <a:cubicBezTo>
                  <a:pt x="12639" y="764"/>
                  <a:pt x="12060" y="279"/>
                  <a:pt x="11375" y="88"/>
                </a:cubicBezTo>
                <a:cubicBezTo>
                  <a:pt x="10691" y="-104"/>
                  <a:pt x="9982" y="22"/>
                  <a:pt x="9379" y="438"/>
                </a:cubicBezTo>
                <a:cubicBezTo>
                  <a:pt x="9017" y="689"/>
                  <a:pt x="8710" y="1040"/>
                  <a:pt x="8491" y="1453"/>
                </a:cubicBezTo>
                <a:cubicBezTo>
                  <a:pt x="8491" y="1454"/>
                  <a:pt x="8490" y="1455"/>
                  <a:pt x="8489" y="1457"/>
                </a:cubicBezTo>
                <a:lnTo>
                  <a:pt x="355" y="16973"/>
                </a:lnTo>
                <a:cubicBezTo>
                  <a:pt x="3" y="17670"/>
                  <a:pt x="-91" y="18483"/>
                  <a:pt x="91" y="19261"/>
                </a:cubicBezTo>
                <a:cubicBezTo>
                  <a:pt x="274" y="20039"/>
                  <a:pt x="710" y="20689"/>
                  <a:pt x="1320" y="21092"/>
                </a:cubicBezTo>
                <a:cubicBezTo>
                  <a:pt x="1712" y="21350"/>
                  <a:pt x="2159" y="21490"/>
                  <a:pt x="2619" y="21496"/>
                </a:cubicBezTo>
                <a:lnTo>
                  <a:pt x="18883" y="21496"/>
                </a:lnTo>
                <a:cubicBezTo>
                  <a:pt x="20338" y="21478"/>
                  <a:pt x="21509" y="20110"/>
                  <a:pt x="21494" y="18447"/>
                </a:cubicBezTo>
                <a:cubicBezTo>
                  <a:pt x="21488" y="17931"/>
                  <a:pt x="21367" y="17420"/>
                  <a:pt x="21134" y="16962"/>
                </a:cubicBezTo>
                <a:cubicBezTo>
                  <a:pt x="21134" y="16962"/>
                  <a:pt x="13004" y="1453"/>
                  <a:pt x="13004" y="145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6" name="Google Shape;866;p68"/>
          <p:cNvSpPr/>
          <p:nvPr/>
        </p:nvSpPr>
        <p:spPr>
          <a:xfrm>
            <a:off x="467555" y="2021035"/>
            <a:ext cx="134622" cy="148459"/>
          </a:xfrm>
          <a:custGeom>
            <a:rect b="b" l="l" r="r" t="t"/>
            <a:pathLst>
              <a:path extrusionOk="0" h="21547" w="21600">
                <a:moveTo>
                  <a:pt x="19938" y="18791"/>
                </a:moveTo>
                <a:cubicBezTo>
                  <a:pt x="19938" y="19482"/>
                  <a:pt x="19318" y="20044"/>
                  <a:pt x="18554" y="20044"/>
                </a:cubicBezTo>
                <a:lnTo>
                  <a:pt x="14954" y="20044"/>
                </a:lnTo>
                <a:lnTo>
                  <a:pt x="14954" y="10773"/>
                </a:lnTo>
                <a:cubicBezTo>
                  <a:pt x="14954" y="10358"/>
                  <a:pt x="14582" y="10022"/>
                  <a:pt x="14123" y="10022"/>
                </a:cubicBezTo>
                <a:lnTo>
                  <a:pt x="7477" y="10022"/>
                </a:lnTo>
                <a:cubicBezTo>
                  <a:pt x="7018" y="10022"/>
                  <a:pt x="6646" y="10358"/>
                  <a:pt x="6646" y="10773"/>
                </a:cubicBezTo>
                <a:lnTo>
                  <a:pt x="6646" y="20044"/>
                </a:lnTo>
                <a:lnTo>
                  <a:pt x="3046" y="20044"/>
                </a:lnTo>
                <a:cubicBezTo>
                  <a:pt x="2282" y="20044"/>
                  <a:pt x="1662" y="19482"/>
                  <a:pt x="1662" y="18791"/>
                </a:cubicBezTo>
                <a:lnTo>
                  <a:pt x="1662" y="8134"/>
                </a:lnTo>
                <a:lnTo>
                  <a:pt x="10800" y="1704"/>
                </a:lnTo>
                <a:lnTo>
                  <a:pt x="19938" y="8134"/>
                </a:lnTo>
                <a:cubicBezTo>
                  <a:pt x="19938" y="8134"/>
                  <a:pt x="19938" y="18791"/>
                  <a:pt x="19938" y="18791"/>
                </a:cubicBezTo>
                <a:close/>
                <a:moveTo>
                  <a:pt x="13292" y="20044"/>
                </a:moveTo>
                <a:lnTo>
                  <a:pt x="8308" y="20044"/>
                </a:lnTo>
                <a:lnTo>
                  <a:pt x="8308" y="11525"/>
                </a:lnTo>
                <a:lnTo>
                  <a:pt x="13292" y="11525"/>
                </a:lnTo>
                <a:cubicBezTo>
                  <a:pt x="13292" y="11525"/>
                  <a:pt x="13292" y="20044"/>
                  <a:pt x="13292" y="20044"/>
                </a:cubicBezTo>
                <a:close/>
                <a:moveTo>
                  <a:pt x="21600" y="7767"/>
                </a:moveTo>
                <a:cubicBezTo>
                  <a:pt x="21600" y="7535"/>
                  <a:pt x="21482" y="7316"/>
                  <a:pt x="21279" y="7174"/>
                </a:cubicBezTo>
                <a:lnTo>
                  <a:pt x="11310" y="158"/>
                </a:lnTo>
                <a:cubicBezTo>
                  <a:pt x="11010" y="-53"/>
                  <a:pt x="10590" y="-53"/>
                  <a:pt x="10290" y="158"/>
                </a:cubicBezTo>
                <a:lnTo>
                  <a:pt x="321" y="7174"/>
                </a:lnTo>
                <a:cubicBezTo>
                  <a:pt x="118" y="7316"/>
                  <a:pt x="0" y="7535"/>
                  <a:pt x="0" y="7767"/>
                </a:cubicBezTo>
                <a:lnTo>
                  <a:pt x="0" y="18791"/>
                </a:lnTo>
                <a:cubicBezTo>
                  <a:pt x="0" y="20311"/>
                  <a:pt x="1366" y="21547"/>
                  <a:pt x="3046" y="21547"/>
                </a:cubicBezTo>
                <a:lnTo>
                  <a:pt x="18554" y="21547"/>
                </a:lnTo>
                <a:cubicBezTo>
                  <a:pt x="20234" y="21547"/>
                  <a:pt x="21600" y="20311"/>
                  <a:pt x="21600" y="18791"/>
                </a:cubicBezTo>
                <a:cubicBezTo>
                  <a:pt x="21600" y="18791"/>
                  <a:pt x="21600" y="7767"/>
                  <a:pt x="21600" y="776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7" name="Google Shape;867;p68"/>
          <p:cNvSpPr/>
          <p:nvPr/>
        </p:nvSpPr>
        <p:spPr>
          <a:xfrm>
            <a:off x="3120381" y="2021035"/>
            <a:ext cx="162270" cy="148463"/>
          </a:xfrm>
          <a:custGeom>
            <a:rect b="b" l="l" r="r" t="t"/>
            <a:pathLst>
              <a:path extrusionOk="0" h="21532" w="21600">
                <a:moveTo>
                  <a:pt x="20221" y="16339"/>
                </a:moveTo>
                <a:lnTo>
                  <a:pt x="15166" y="19487"/>
                </a:lnTo>
                <a:lnTo>
                  <a:pt x="15166" y="5193"/>
                </a:lnTo>
                <a:lnTo>
                  <a:pt x="20221" y="2045"/>
                </a:lnTo>
                <a:cubicBezTo>
                  <a:pt x="20221" y="2045"/>
                  <a:pt x="20221" y="16339"/>
                  <a:pt x="20221" y="16339"/>
                </a:cubicBezTo>
                <a:close/>
                <a:moveTo>
                  <a:pt x="1379" y="5193"/>
                </a:moveTo>
                <a:lnTo>
                  <a:pt x="6434" y="2045"/>
                </a:lnTo>
                <a:lnTo>
                  <a:pt x="6434" y="16339"/>
                </a:lnTo>
                <a:lnTo>
                  <a:pt x="1379" y="19486"/>
                </a:lnTo>
                <a:cubicBezTo>
                  <a:pt x="1379" y="19486"/>
                  <a:pt x="1379" y="5193"/>
                  <a:pt x="1379" y="5193"/>
                </a:cubicBezTo>
                <a:close/>
                <a:moveTo>
                  <a:pt x="7813" y="1966"/>
                </a:moveTo>
                <a:lnTo>
                  <a:pt x="13787" y="5221"/>
                </a:lnTo>
                <a:lnTo>
                  <a:pt x="13787" y="19565"/>
                </a:lnTo>
                <a:lnTo>
                  <a:pt x="7813" y="16310"/>
                </a:lnTo>
                <a:cubicBezTo>
                  <a:pt x="7813" y="16310"/>
                  <a:pt x="7813" y="1966"/>
                  <a:pt x="7813" y="1966"/>
                </a:cubicBezTo>
                <a:close/>
                <a:moveTo>
                  <a:pt x="20569" y="99"/>
                </a:moveTo>
                <a:lnTo>
                  <a:pt x="14455" y="3905"/>
                </a:lnTo>
                <a:lnTo>
                  <a:pt x="7432" y="79"/>
                </a:lnTo>
                <a:cubicBezTo>
                  <a:pt x="7426" y="76"/>
                  <a:pt x="7419" y="77"/>
                  <a:pt x="7413" y="74"/>
                </a:cubicBezTo>
                <a:cubicBezTo>
                  <a:pt x="7324" y="29"/>
                  <a:pt x="7228" y="0"/>
                  <a:pt x="7123" y="0"/>
                </a:cubicBezTo>
                <a:cubicBezTo>
                  <a:pt x="7119" y="0"/>
                  <a:pt x="7116" y="2"/>
                  <a:pt x="7112" y="2"/>
                </a:cubicBezTo>
                <a:cubicBezTo>
                  <a:pt x="7094" y="2"/>
                  <a:pt x="7077" y="12"/>
                  <a:pt x="7059" y="14"/>
                </a:cubicBezTo>
                <a:cubicBezTo>
                  <a:pt x="6971" y="23"/>
                  <a:pt x="6890" y="47"/>
                  <a:pt x="6815" y="88"/>
                </a:cubicBezTo>
                <a:cubicBezTo>
                  <a:pt x="6804" y="94"/>
                  <a:pt x="6792" y="92"/>
                  <a:pt x="6781" y="99"/>
                </a:cubicBezTo>
                <a:lnTo>
                  <a:pt x="347" y="4104"/>
                </a:lnTo>
                <a:cubicBezTo>
                  <a:pt x="132" y="4238"/>
                  <a:pt x="0" y="4487"/>
                  <a:pt x="0" y="4757"/>
                </a:cubicBezTo>
                <a:lnTo>
                  <a:pt x="0" y="20781"/>
                </a:lnTo>
                <a:cubicBezTo>
                  <a:pt x="0" y="21049"/>
                  <a:pt x="131" y="21296"/>
                  <a:pt x="343" y="21430"/>
                </a:cubicBezTo>
                <a:cubicBezTo>
                  <a:pt x="556" y="21566"/>
                  <a:pt x="819" y="21566"/>
                  <a:pt x="1031" y="21433"/>
                </a:cubicBezTo>
                <a:lnTo>
                  <a:pt x="7145" y="17626"/>
                </a:lnTo>
                <a:lnTo>
                  <a:pt x="14168" y="21453"/>
                </a:lnTo>
                <a:cubicBezTo>
                  <a:pt x="14174" y="21456"/>
                  <a:pt x="14181" y="21454"/>
                  <a:pt x="14188" y="21458"/>
                </a:cubicBezTo>
                <a:cubicBezTo>
                  <a:pt x="14276" y="21503"/>
                  <a:pt x="14372" y="21532"/>
                  <a:pt x="14477" y="21532"/>
                </a:cubicBezTo>
                <a:cubicBezTo>
                  <a:pt x="14590" y="21532"/>
                  <a:pt x="14692" y="21495"/>
                  <a:pt x="14786" y="21442"/>
                </a:cubicBezTo>
                <a:cubicBezTo>
                  <a:pt x="14796" y="21437"/>
                  <a:pt x="14809" y="21439"/>
                  <a:pt x="14819" y="21433"/>
                </a:cubicBezTo>
                <a:lnTo>
                  <a:pt x="21253" y="17427"/>
                </a:lnTo>
                <a:cubicBezTo>
                  <a:pt x="21468" y="17293"/>
                  <a:pt x="21600" y="17044"/>
                  <a:pt x="21600" y="16775"/>
                </a:cubicBezTo>
                <a:lnTo>
                  <a:pt x="21600" y="751"/>
                </a:lnTo>
                <a:cubicBezTo>
                  <a:pt x="21600" y="483"/>
                  <a:pt x="21469" y="235"/>
                  <a:pt x="21257" y="101"/>
                </a:cubicBezTo>
                <a:cubicBezTo>
                  <a:pt x="21044" y="-33"/>
                  <a:pt x="20782" y="-34"/>
                  <a:pt x="20569" y="9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8" name="Google Shape;868;p68"/>
          <p:cNvSpPr/>
          <p:nvPr/>
        </p:nvSpPr>
        <p:spPr>
          <a:xfrm>
            <a:off x="1554923" y="3368162"/>
            <a:ext cx="100116" cy="120852"/>
          </a:xfrm>
          <a:custGeom>
            <a:rect b="b" l="l" r="r" t="t"/>
            <a:pathLst>
              <a:path extrusionOk="0" h="21600" w="21600">
                <a:moveTo>
                  <a:pt x="2234" y="1851"/>
                </a:moveTo>
                <a:lnTo>
                  <a:pt x="13034" y="1851"/>
                </a:lnTo>
                <a:cubicBezTo>
                  <a:pt x="15704" y="1851"/>
                  <a:pt x="17876" y="3651"/>
                  <a:pt x="17876" y="5863"/>
                </a:cubicBezTo>
                <a:cubicBezTo>
                  <a:pt x="17876" y="8075"/>
                  <a:pt x="15704" y="9874"/>
                  <a:pt x="13034" y="9874"/>
                </a:cubicBezTo>
                <a:lnTo>
                  <a:pt x="2234" y="9874"/>
                </a:lnTo>
                <a:cubicBezTo>
                  <a:pt x="2234" y="9874"/>
                  <a:pt x="2234" y="1851"/>
                  <a:pt x="2234" y="1851"/>
                </a:cubicBezTo>
                <a:close/>
                <a:moveTo>
                  <a:pt x="14524" y="11726"/>
                </a:moveTo>
                <a:cubicBezTo>
                  <a:pt x="17194" y="11726"/>
                  <a:pt x="19366" y="13525"/>
                  <a:pt x="19366" y="15737"/>
                </a:cubicBezTo>
                <a:cubicBezTo>
                  <a:pt x="19366" y="17949"/>
                  <a:pt x="17194" y="19749"/>
                  <a:pt x="14524" y="19749"/>
                </a:cubicBezTo>
                <a:lnTo>
                  <a:pt x="2234" y="19749"/>
                </a:lnTo>
                <a:lnTo>
                  <a:pt x="2234" y="11726"/>
                </a:lnTo>
                <a:lnTo>
                  <a:pt x="13034" y="11726"/>
                </a:lnTo>
                <a:cubicBezTo>
                  <a:pt x="13034" y="11726"/>
                  <a:pt x="14524" y="11726"/>
                  <a:pt x="14524" y="11726"/>
                </a:cubicBezTo>
                <a:close/>
                <a:moveTo>
                  <a:pt x="0" y="926"/>
                </a:moveTo>
                <a:lnTo>
                  <a:pt x="0" y="10800"/>
                </a:lnTo>
                <a:lnTo>
                  <a:pt x="0" y="20674"/>
                </a:lnTo>
                <a:cubicBezTo>
                  <a:pt x="0" y="21185"/>
                  <a:pt x="500" y="21600"/>
                  <a:pt x="1117" y="21600"/>
                </a:cubicBezTo>
                <a:lnTo>
                  <a:pt x="14524" y="21600"/>
                </a:lnTo>
                <a:cubicBezTo>
                  <a:pt x="18426" y="21600"/>
                  <a:pt x="21600" y="18970"/>
                  <a:pt x="21600" y="15737"/>
                </a:cubicBezTo>
                <a:cubicBezTo>
                  <a:pt x="21600" y="13369"/>
                  <a:pt x="19888" y="11336"/>
                  <a:pt x="17444" y="10411"/>
                </a:cubicBezTo>
                <a:cubicBezTo>
                  <a:pt x="19056" y="9336"/>
                  <a:pt x="20110" y="7708"/>
                  <a:pt x="20110" y="5863"/>
                </a:cubicBezTo>
                <a:cubicBezTo>
                  <a:pt x="20110" y="2630"/>
                  <a:pt x="16936" y="0"/>
                  <a:pt x="13034" y="0"/>
                </a:cubicBezTo>
                <a:lnTo>
                  <a:pt x="1117" y="0"/>
                </a:lnTo>
                <a:cubicBezTo>
                  <a:pt x="500" y="0"/>
                  <a:pt x="0" y="415"/>
                  <a:pt x="0" y="9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69" name="Google Shape;869;p68"/>
          <p:cNvSpPr/>
          <p:nvPr/>
        </p:nvSpPr>
        <p:spPr>
          <a:xfrm>
            <a:off x="3644183" y="3347448"/>
            <a:ext cx="162247" cy="162270"/>
          </a:xfrm>
          <a:custGeom>
            <a:rect b="b" l="l" r="r" t="t"/>
            <a:pathLst>
              <a:path extrusionOk="0" h="21600" w="21597">
                <a:moveTo>
                  <a:pt x="7123" y="15626"/>
                </a:moveTo>
                <a:cubicBezTo>
                  <a:pt x="6489" y="15626"/>
                  <a:pt x="5974" y="15110"/>
                  <a:pt x="5974" y="14482"/>
                </a:cubicBezTo>
                <a:lnTo>
                  <a:pt x="6047" y="6048"/>
                </a:lnTo>
                <a:lnTo>
                  <a:pt x="14475" y="5974"/>
                </a:lnTo>
                <a:cubicBezTo>
                  <a:pt x="15108" y="5974"/>
                  <a:pt x="15623" y="6490"/>
                  <a:pt x="15623" y="7123"/>
                </a:cubicBezTo>
                <a:lnTo>
                  <a:pt x="15623" y="15626"/>
                </a:lnTo>
                <a:cubicBezTo>
                  <a:pt x="15623" y="15626"/>
                  <a:pt x="7123" y="15626"/>
                  <a:pt x="7123" y="15626"/>
                </a:cubicBezTo>
                <a:close/>
                <a:moveTo>
                  <a:pt x="20908" y="15626"/>
                </a:moveTo>
                <a:lnTo>
                  <a:pt x="17002" y="15626"/>
                </a:lnTo>
                <a:lnTo>
                  <a:pt x="17002" y="7123"/>
                </a:lnTo>
                <a:cubicBezTo>
                  <a:pt x="17002" y="5729"/>
                  <a:pt x="15868" y="4596"/>
                  <a:pt x="14469" y="4596"/>
                </a:cubicBezTo>
                <a:lnTo>
                  <a:pt x="6059" y="4669"/>
                </a:lnTo>
                <a:lnTo>
                  <a:pt x="6093" y="695"/>
                </a:lnTo>
                <a:cubicBezTo>
                  <a:pt x="6096" y="315"/>
                  <a:pt x="5791" y="3"/>
                  <a:pt x="5410" y="0"/>
                </a:cubicBezTo>
                <a:cubicBezTo>
                  <a:pt x="5038" y="38"/>
                  <a:pt x="4718" y="303"/>
                  <a:pt x="4715" y="684"/>
                </a:cubicBezTo>
                <a:lnTo>
                  <a:pt x="4680" y="4681"/>
                </a:lnTo>
                <a:lnTo>
                  <a:pt x="684" y="4715"/>
                </a:lnTo>
                <a:cubicBezTo>
                  <a:pt x="303" y="4718"/>
                  <a:pt x="-3" y="5030"/>
                  <a:pt x="0" y="5410"/>
                </a:cubicBezTo>
                <a:cubicBezTo>
                  <a:pt x="3" y="5791"/>
                  <a:pt x="305" y="6125"/>
                  <a:pt x="695" y="6094"/>
                </a:cubicBezTo>
                <a:lnTo>
                  <a:pt x="4668" y="6059"/>
                </a:lnTo>
                <a:lnTo>
                  <a:pt x="4595" y="14477"/>
                </a:lnTo>
                <a:cubicBezTo>
                  <a:pt x="4595" y="15871"/>
                  <a:pt x="5729" y="17004"/>
                  <a:pt x="7123" y="17004"/>
                </a:cubicBezTo>
                <a:lnTo>
                  <a:pt x="15623" y="17004"/>
                </a:lnTo>
                <a:lnTo>
                  <a:pt x="15623" y="20911"/>
                </a:lnTo>
                <a:cubicBezTo>
                  <a:pt x="15623" y="21291"/>
                  <a:pt x="15932" y="21600"/>
                  <a:pt x="16313" y="21600"/>
                </a:cubicBezTo>
                <a:cubicBezTo>
                  <a:pt x="16693" y="21600"/>
                  <a:pt x="17002" y="21291"/>
                  <a:pt x="17002" y="20911"/>
                </a:cubicBezTo>
                <a:lnTo>
                  <a:pt x="17002" y="17004"/>
                </a:lnTo>
                <a:lnTo>
                  <a:pt x="20908" y="17004"/>
                </a:lnTo>
                <a:cubicBezTo>
                  <a:pt x="21288" y="17004"/>
                  <a:pt x="21597" y="16695"/>
                  <a:pt x="21597" y="16315"/>
                </a:cubicBezTo>
                <a:cubicBezTo>
                  <a:pt x="21597" y="15934"/>
                  <a:pt x="21288" y="15626"/>
                  <a:pt x="20908" y="156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0" name="Google Shape;870;p68"/>
          <p:cNvSpPr/>
          <p:nvPr/>
        </p:nvSpPr>
        <p:spPr>
          <a:xfrm>
            <a:off x="4457984" y="3361258"/>
            <a:ext cx="134655" cy="134655"/>
          </a:xfrm>
          <a:custGeom>
            <a:rect b="b" l="l" r="r" t="t"/>
            <a:pathLst>
              <a:path extrusionOk="0" h="21519" w="21519">
                <a:moveTo>
                  <a:pt x="6003" y="19864"/>
                </a:moveTo>
                <a:lnTo>
                  <a:pt x="1655" y="19864"/>
                </a:lnTo>
                <a:lnTo>
                  <a:pt x="1655" y="15516"/>
                </a:lnTo>
                <a:lnTo>
                  <a:pt x="15174" y="1998"/>
                </a:lnTo>
                <a:lnTo>
                  <a:pt x="19521" y="6345"/>
                </a:lnTo>
                <a:cubicBezTo>
                  <a:pt x="19521" y="6345"/>
                  <a:pt x="6003" y="19864"/>
                  <a:pt x="6003" y="19864"/>
                </a:cubicBezTo>
                <a:close/>
                <a:moveTo>
                  <a:pt x="15759" y="242"/>
                </a:moveTo>
                <a:cubicBezTo>
                  <a:pt x="15436" y="-81"/>
                  <a:pt x="14912" y="-81"/>
                  <a:pt x="14589" y="242"/>
                </a:cubicBezTo>
                <a:lnTo>
                  <a:pt x="242" y="14588"/>
                </a:lnTo>
                <a:cubicBezTo>
                  <a:pt x="87" y="14744"/>
                  <a:pt x="0" y="14954"/>
                  <a:pt x="0" y="15174"/>
                </a:cubicBezTo>
                <a:lnTo>
                  <a:pt x="0" y="20691"/>
                </a:lnTo>
                <a:cubicBezTo>
                  <a:pt x="0" y="21148"/>
                  <a:pt x="371" y="21519"/>
                  <a:pt x="828" y="21519"/>
                </a:cubicBezTo>
                <a:lnTo>
                  <a:pt x="6345" y="21519"/>
                </a:lnTo>
                <a:cubicBezTo>
                  <a:pt x="6565" y="21519"/>
                  <a:pt x="6775" y="21432"/>
                  <a:pt x="6931" y="21277"/>
                </a:cubicBezTo>
                <a:lnTo>
                  <a:pt x="21277" y="6930"/>
                </a:lnTo>
                <a:cubicBezTo>
                  <a:pt x="21600" y="6607"/>
                  <a:pt x="21600" y="6083"/>
                  <a:pt x="21277" y="5760"/>
                </a:cubicBezTo>
                <a:cubicBezTo>
                  <a:pt x="21277" y="5760"/>
                  <a:pt x="15759" y="242"/>
                  <a:pt x="15759" y="24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1" name="Google Shape;871;p68"/>
          <p:cNvSpPr/>
          <p:nvPr/>
        </p:nvSpPr>
        <p:spPr>
          <a:xfrm>
            <a:off x="6331533" y="3354353"/>
            <a:ext cx="120852" cy="148446"/>
          </a:xfrm>
          <a:custGeom>
            <a:rect b="b" l="l" r="r" t="t"/>
            <a:pathLst>
              <a:path extrusionOk="0" h="21600" w="21600">
                <a:moveTo>
                  <a:pt x="18206" y="20093"/>
                </a:moveTo>
                <a:lnTo>
                  <a:pt x="3394" y="20093"/>
                </a:lnTo>
                <a:cubicBezTo>
                  <a:pt x="2543" y="20093"/>
                  <a:pt x="1851" y="19530"/>
                  <a:pt x="1851" y="18837"/>
                </a:cubicBezTo>
                <a:lnTo>
                  <a:pt x="1851" y="2763"/>
                </a:lnTo>
                <a:cubicBezTo>
                  <a:pt x="1851" y="2070"/>
                  <a:pt x="2543" y="1507"/>
                  <a:pt x="3394" y="1507"/>
                </a:cubicBezTo>
                <a:lnTo>
                  <a:pt x="11109" y="1507"/>
                </a:lnTo>
                <a:lnTo>
                  <a:pt x="11109" y="7786"/>
                </a:lnTo>
                <a:cubicBezTo>
                  <a:pt x="11109" y="8202"/>
                  <a:pt x="11523" y="8540"/>
                  <a:pt x="12034" y="8540"/>
                </a:cubicBezTo>
                <a:lnTo>
                  <a:pt x="19749" y="8540"/>
                </a:lnTo>
                <a:lnTo>
                  <a:pt x="19749" y="18837"/>
                </a:lnTo>
                <a:cubicBezTo>
                  <a:pt x="19749" y="19530"/>
                  <a:pt x="19057" y="20093"/>
                  <a:pt x="18206" y="20093"/>
                </a:cubicBezTo>
                <a:close/>
                <a:moveTo>
                  <a:pt x="12960" y="2572"/>
                </a:moveTo>
                <a:lnTo>
                  <a:pt x="18440" y="7033"/>
                </a:lnTo>
                <a:lnTo>
                  <a:pt x="12960" y="7033"/>
                </a:lnTo>
                <a:cubicBezTo>
                  <a:pt x="12960" y="7033"/>
                  <a:pt x="12960" y="2572"/>
                  <a:pt x="12960" y="2572"/>
                </a:cubicBezTo>
                <a:close/>
                <a:moveTo>
                  <a:pt x="21329" y="7253"/>
                </a:moveTo>
                <a:lnTo>
                  <a:pt x="12689" y="221"/>
                </a:lnTo>
                <a:cubicBezTo>
                  <a:pt x="12604" y="152"/>
                  <a:pt x="12503" y="97"/>
                  <a:pt x="12391" y="59"/>
                </a:cubicBezTo>
                <a:cubicBezTo>
                  <a:pt x="12279" y="21"/>
                  <a:pt x="12158" y="0"/>
                  <a:pt x="12034" y="0"/>
                </a:cubicBezTo>
                <a:lnTo>
                  <a:pt x="3394" y="0"/>
                </a:ln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7786"/>
                </a:lnTo>
                <a:cubicBezTo>
                  <a:pt x="21600" y="7685"/>
                  <a:pt x="21575" y="7587"/>
                  <a:pt x="21528" y="7496"/>
                </a:cubicBezTo>
                <a:cubicBezTo>
                  <a:pt x="21481" y="7405"/>
                  <a:pt x="21413" y="7322"/>
                  <a:pt x="21329" y="725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2" name="Google Shape;872;p68"/>
          <p:cNvSpPr/>
          <p:nvPr/>
        </p:nvSpPr>
        <p:spPr>
          <a:xfrm>
            <a:off x="5517734" y="3361258"/>
            <a:ext cx="148446" cy="134622"/>
          </a:xfrm>
          <a:custGeom>
            <a:rect b="b" l="l" r="r" t="t"/>
            <a:pathLst>
              <a:path extrusionOk="0" h="21600" w="21600">
                <a:moveTo>
                  <a:pt x="20093" y="18554"/>
                </a:move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lnTo>
                  <a:pt x="7383" y="1662"/>
                </a:lnTo>
                <a:lnTo>
                  <a:pt x="9168" y="4615"/>
                </a:lnTo>
                <a:cubicBezTo>
                  <a:pt x="9308" y="4846"/>
                  <a:pt x="9543" y="4985"/>
                  <a:pt x="9795" y="4985"/>
                </a:cubicBezTo>
                <a:lnTo>
                  <a:pt x="18837" y="4985"/>
                </a:lnTo>
                <a:cubicBezTo>
                  <a:pt x="19530" y="4985"/>
                  <a:pt x="20093" y="5606"/>
                  <a:pt x="20093" y="6369"/>
                </a:cubicBezTo>
                <a:cubicBezTo>
                  <a:pt x="20093" y="6369"/>
                  <a:pt x="20093" y="18554"/>
                  <a:pt x="20093" y="18554"/>
                </a:cubicBezTo>
                <a:close/>
                <a:moveTo>
                  <a:pt x="18837" y="3323"/>
                </a:moveTo>
                <a:lnTo>
                  <a:pt x="10199" y="3323"/>
                </a:lnTo>
                <a:lnTo>
                  <a:pt x="8413" y="370"/>
                </a:lnTo>
                <a:cubicBezTo>
                  <a:pt x="8274" y="139"/>
                  <a:pt x="8038" y="0"/>
                  <a:pt x="7786" y="0"/>
                </a:cubicBezTo>
                <a:lnTo>
                  <a:pt x="2763" y="0"/>
                </a:ln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3" name="Google Shape;873;p68"/>
          <p:cNvSpPr/>
          <p:nvPr/>
        </p:nvSpPr>
        <p:spPr>
          <a:xfrm>
            <a:off x="1814682" y="3368162"/>
            <a:ext cx="107028" cy="120852"/>
          </a:xfrm>
          <a:custGeom>
            <a:rect b="b" l="l" r="r" t="t"/>
            <a:pathLst>
              <a:path extrusionOk="0" h="21600" w="21600">
                <a:moveTo>
                  <a:pt x="1045" y="21600"/>
                </a:moveTo>
                <a:lnTo>
                  <a:pt x="13587" y="21600"/>
                </a:lnTo>
                <a:cubicBezTo>
                  <a:pt x="14164" y="21600"/>
                  <a:pt x="14632" y="21185"/>
                  <a:pt x="14632" y="20674"/>
                </a:cubicBezTo>
                <a:cubicBezTo>
                  <a:pt x="14632" y="20163"/>
                  <a:pt x="14164" y="19749"/>
                  <a:pt x="13587" y="19749"/>
                </a:cubicBezTo>
                <a:lnTo>
                  <a:pt x="8127" y="19749"/>
                </a:lnTo>
                <a:lnTo>
                  <a:pt x="15705" y="1851"/>
                </a:lnTo>
                <a:lnTo>
                  <a:pt x="20555" y="1851"/>
                </a:lnTo>
                <a:cubicBezTo>
                  <a:pt x="21132" y="1851"/>
                  <a:pt x="21600" y="1437"/>
                  <a:pt x="21600" y="926"/>
                </a:cubicBezTo>
                <a:cubicBezTo>
                  <a:pt x="21600" y="415"/>
                  <a:pt x="21132" y="0"/>
                  <a:pt x="20555" y="0"/>
                </a:cubicBezTo>
                <a:lnTo>
                  <a:pt x="14941" y="0"/>
                </a:lnTo>
                <a:cubicBezTo>
                  <a:pt x="14939" y="0"/>
                  <a:pt x="14937" y="0"/>
                  <a:pt x="14935" y="0"/>
                </a:cubicBezTo>
                <a:lnTo>
                  <a:pt x="8013" y="0"/>
                </a:lnTo>
                <a:cubicBezTo>
                  <a:pt x="7436" y="0"/>
                  <a:pt x="6968" y="415"/>
                  <a:pt x="6968" y="926"/>
                </a:cubicBezTo>
                <a:cubicBezTo>
                  <a:pt x="6968" y="1437"/>
                  <a:pt x="7436" y="1851"/>
                  <a:pt x="8013" y="1851"/>
                </a:cubicBezTo>
                <a:lnTo>
                  <a:pt x="13473" y="1851"/>
                </a:lnTo>
                <a:lnTo>
                  <a:pt x="5895" y="19749"/>
                </a:lnTo>
                <a:lnTo>
                  <a:pt x="1045" y="19749"/>
                </a:lnTo>
                <a:cubicBezTo>
                  <a:pt x="468" y="19749"/>
                  <a:pt x="0" y="20163"/>
                  <a:pt x="0" y="20674"/>
                </a:cubicBezTo>
                <a:cubicBezTo>
                  <a:pt x="0" y="21185"/>
                  <a:pt x="468" y="21600"/>
                  <a:pt x="1045"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4" name="Google Shape;874;p68"/>
          <p:cNvSpPr/>
          <p:nvPr/>
        </p:nvSpPr>
        <p:spPr>
          <a:xfrm>
            <a:off x="2341105" y="3368162"/>
            <a:ext cx="120852" cy="120852"/>
          </a:xfrm>
          <a:custGeom>
            <a:rect b="b" l="l" r="r" t="t"/>
            <a:pathLst>
              <a:path extrusionOk="0" h="21600" w="21600">
                <a:moveTo>
                  <a:pt x="0" y="926"/>
                </a:moveTo>
                <a:lnTo>
                  <a:pt x="0" y="4629"/>
                </a:lnTo>
                <a:cubicBezTo>
                  <a:pt x="0" y="5140"/>
                  <a:pt x="415" y="5554"/>
                  <a:pt x="926" y="5554"/>
                </a:cubicBezTo>
                <a:cubicBezTo>
                  <a:pt x="1437" y="5554"/>
                  <a:pt x="1851" y="5140"/>
                  <a:pt x="1851" y="4629"/>
                </a:cubicBezTo>
                <a:lnTo>
                  <a:pt x="1851" y="1851"/>
                </a:lnTo>
                <a:lnTo>
                  <a:pt x="9874" y="1851"/>
                </a:lnTo>
                <a:lnTo>
                  <a:pt x="9874" y="19749"/>
                </a:lnTo>
                <a:lnTo>
                  <a:pt x="7097" y="19749"/>
                </a:lnTo>
                <a:cubicBezTo>
                  <a:pt x="6586" y="19749"/>
                  <a:pt x="6171" y="20163"/>
                  <a:pt x="6171" y="20674"/>
                </a:cubicBezTo>
                <a:cubicBezTo>
                  <a:pt x="6171" y="21185"/>
                  <a:pt x="6586" y="21600"/>
                  <a:pt x="7097" y="21600"/>
                </a:cubicBezTo>
                <a:lnTo>
                  <a:pt x="14503" y="21600"/>
                </a:lnTo>
                <a:cubicBezTo>
                  <a:pt x="15014" y="21600"/>
                  <a:pt x="15429" y="21185"/>
                  <a:pt x="15429" y="20674"/>
                </a:cubicBezTo>
                <a:cubicBezTo>
                  <a:pt x="15429" y="20163"/>
                  <a:pt x="15014" y="19749"/>
                  <a:pt x="14503" y="19749"/>
                </a:cubicBezTo>
                <a:lnTo>
                  <a:pt x="11726" y="19749"/>
                </a:lnTo>
                <a:lnTo>
                  <a:pt x="11726" y="1851"/>
                </a:lnTo>
                <a:lnTo>
                  <a:pt x="19749" y="1851"/>
                </a:lnTo>
                <a:lnTo>
                  <a:pt x="19749" y="4629"/>
                </a:lnTo>
                <a:cubicBezTo>
                  <a:pt x="19749" y="5140"/>
                  <a:pt x="20163" y="5554"/>
                  <a:pt x="20674" y="5554"/>
                </a:cubicBezTo>
                <a:cubicBezTo>
                  <a:pt x="21185" y="5554"/>
                  <a:pt x="21600" y="5140"/>
                  <a:pt x="21600" y="4629"/>
                </a:cubicBezTo>
                <a:lnTo>
                  <a:pt x="21600" y="926"/>
                </a:lnTo>
                <a:cubicBezTo>
                  <a:pt x="21600" y="415"/>
                  <a:pt x="21185" y="0"/>
                  <a:pt x="20674" y="0"/>
                </a:cubicBezTo>
                <a:lnTo>
                  <a:pt x="926" y="0"/>
                </a:lnTo>
                <a:cubicBezTo>
                  <a:pt x="415" y="0"/>
                  <a:pt x="0" y="415"/>
                  <a:pt x="0" y="92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5" name="Google Shape;875;p68"/>
          <p:cNvSpPr/>
          <p:nvPr/>
        </p:nvSpPr>
        <p:spPr>
          <a:xfrm>
            <a:off x="4991310" y="1754371"/>
            <a:ext cx="134651" cy="148449"/>
          </a:xfrm>
          <a:custGeom>
            <a:rect b="b" l="l" r="r" t="t"/>
            <a:pathLst>
              <a:path extrusionOk="0" h="21530" w="21484">
                <a:moveTo>
                  <a:pt x="10674" y="3200"/>
                </a:moveTo>
                <a:lnTo>
                  <a:pt x="9922" y="8669"/>
                </a:lnTo>
                <a:cubicBezTo>
                  <a:pt x="9893" y="8883"/>
                  <a:pt x="9965" y="9098"/>
                  <a:pt x="10122" y="9260"/>
                </a:cubicBezTo>
                <a:cubicBezTo>
                  <a:pt x="10279" y="9421"/>
                  <a:pt x="10505" y="9513"/>
                  <a:pt x="10742" y="9513"/>
                </a:cubicBezTo>
                <a:lnTo>
                  <a:pt x="18893" y="9513"/>
                </a:lnTo>
                <a:lnTo>
                  <a:pt x="10810" y="18330"/>
                </a:lnTo>
                <a:lnTo>
                  <a:pt x="11562" y="12861"/>
                </a:lnTo>
                <a:cubicBezTo>
                  <a:pt x="11591" y="12647"/>
                  <a:pt x="11519" y="12433"/>
                  <a:pt x="11362" y="12271"/>
                </a:cubicBezTo>
                <a:cubicBezTo>
                  <a:pt x="11205" y="12109"/>
                  <a:pt x="10979" y="12017"/>
                  <a:pt x="10742" y="12017"/>
                </a:cubicBezTo>
                <a:lnTo>
                  <a:pt x="2591" y="12017"/>
                </a:lnTo>
                <a:cubicBezTo>
                  <a:pt x="2591" y="12017"/>
                  <a:pt x="10674" y="3200"/>
                  <a:pt x="10674" y="3200"/>
                </a:cubicBezTo>
                <a:close/>
                <a:moveTo>
                  <a:pt x="826" y="13519"/>
                </a:moveTo>
                <a:lnTo>
                  <a:pt x="9806" y="13519"/>
                </a:lnTo>
                <a:lnTo>
                  <a:pt x="8820" y="20686"/>
                </a:lnTo>
                <a:cubicBezTo>
                  <a:pt x="8775" y="21017"/>
                  <a:pt x="8974" y="21335"/>
                  <a:pt x="9311" y="21468"/>
                </a:cubicBezTo>
                <a:cubicBezTo>
                  <a:pt x="9418" y="21510"/>
                  <a:pt x="9529" y="21530"/>
                  <a:pt x="9640" y="21530"/>
                </a:cubicBezTo>
                <a:cubicBezTo>
                  <a:pt x="9880" y="21530"/>
                  <a:pt x="10115" y="21435"/>
                  <a:pt x="10275" y="21260"/>
                </a:cubicBezTo>
                <a:lnTo>
                  <a:pt x="21292" y="9243"/>
                </a:lnTo>
                <a:cubicBezTo>
                  <a:pt x="21498" y="9019"/>
                  <a:pt x="21542" y="8708"/>
                  <a:pt x="21405" y="8444"/>
                </a:cubicBezTo>
                <a:cubicBezTo>
                  <a:pt x="21270" y="8180"/>
                  <a:pt x="20978" y="8011"/>
                  <a:pt x="20658" y="8011"/>
                </a:cubicBezTo>
                <a:lnTo>
                  <a:pt x="11678" y="8011"/>
                </a:lnTo>
                <a:lnTo>
                  <a:pt x="12664" y="845"/>
                </a:lnTo>
                <a:cubicBezTo>
                  <a:pt x="12709" y="514"/>
                  <a:pt x="12510" y="196"/>
                  <a:pt x="12173" y="63"/>
                </a:cubicBezTo>
                <a:cubicBezTo>
                  <a:pt x="11835" y="-70"/>
                  <a:pt x="11443" y="15"/>
                  <a:pt x="11209" y="271"/>
                </a:cubicBezTo>
                <a:lnTo>
                  <a:pt x="192" y="12287"/>
                </a:lnTo>
                <a:cubicBezTo>
                  <a:pt x="-14" y="12511"/>
                  <a:pt x="-58" y="12823"/>
                  <a:pt x="79" y="13087"/>
                </a:cubicBezTo>
                <a:cubicBezTo>
                  <a:pt x="214" y="13350"/>
                  <a:pt x="506" y="13519"/>
                  <a:pt x="826" y="1351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6" name="Google Shape;876;p68"/>
          <p:cNvSpPr/>
          <p:nvPr/>
        </p:nvSpPr>
        <p:spPr>
          <a:xfrm>
            <a:off x="4451079" y="1221045"/>
            <a:ext cx="148446" cy="148439"/>
          </a:xfrm>
          <a:custGeom>
            <a:rect b="b" l="l" r="r" t="t"/>
            <a:pathLst>
              <a:path extrusionOk="0" h="21599" w="21600">
                <a:moveTo>
                  <a:pt x="10800" y="14064"/>
                </a:moveTo>
                <a:cubicBezTo>
                  <a:pt x="9000" y="14064"/>
                  <a:pt x="7535" y="12600"/>
                  <a:pt x="7535" y="10800"/>
                </a:cubicBezTo>
                <a:cubicBezTo>
                  <a:pt x="7535" y="8999"/>
                  <a:pt x="9000" y="7535"/>
                  <a:pt x="10800" y="7535"/>
                </a:cubicBezTo>
                <a:cubicBezTo>
                  <a:pt x="12601" y="7535"/>
                  <a:pt x="14065" y="8999"/>
                  <a:pt x="14065" y="10800"/>
                </a:cubicBezTo>
                <a:cubicBezTo>
                  <a:pt x="14065" y="12600"/>
                  <a:pt x="12601" y="14064"/>
                  <a:pt x="10800" y="14064"/>
                </a:cubicBezTo>
                <a:close/>
                <a:moveTo>
                  <a:pt x="10800" y="0"/>
                </a:moveTo>
                <a:cubicBezTo>
                  <a:pt x="7915" y="1"/>
                  <a:pt x="5203" y="1124"/>
                  <a:pt x="3163" y="3164"/>
                </a:cubicBezTo>
                <a:cubicBezTo>
                  <a:pt x="1123" y="5204"/>
                  <a:pt x="0" y="7916"/>
                  <a:pt x="0" y="10800"/>
                </a:cubicBezTo>
                <a:cubicBezTo>
                  <a:pt x="1" y="16756"/>
                  <a:pt x="4846" y="21600"/>
                  <a:pt x="10801" y="21600"/>
                </a:cubicBezTo>
                <a:cubicBezTo>
                  <a:pt x="13161" y="21600"/>
                  <a:pt x="15493" y="20809"/>
                  <a:pt x="17367" y="19374"/>
                </a:cubicBezTo>
                <a:cubicBezTo>
                  <a:pt x="17697" y="19121"/>
                  <a:pt x="17760" y="18648"/>
                  <a:pt x="17506" y="18318"/>
                </a:cubicBezTo>
                <a:cubicBezTo>
                  <a:pt x="17254" y="17987"/>
                  <a:pt x="16780" y="17924"/>
                  <a:pt x="16450" y="18178"/>
                </a:cubicBezTo>
                <a:cubicBezTo>
                  <a:pt x="14838" y="19413"/>
                  <a:pt x="12832" y="20093"/>
                  <a:pt x="10801" y="20093"/>
                </a:cubicBezTo>
                <a:cubicBezTo>
                  <a:pt x="5677" y="20093"/>
                  <a:pt x="1508" y="15925"/>
                  <a:pt x="1507" y="10800"/>
                </a:cubicBezTo>
                <a:cubicBezTo>
                  <a:pt x="1507" y="8318"/>
                  <a:pt x="2474" y="5985"/>
                  <a:pt x="4229" y="4230"/>
                </a:cubicBezTo>
                <a:cubicBezTo>
                  <a:pt x="5984" y="2474"/>
                  <a:pt x="8318" y="1507"/>
                  <a:pt x="10800" y="1507"/>
                </a:cubicBezTo>
                <a:cubicBezTo>
                  <a:pt x="15923" y="1507"/>
                  <a:pt x="20093" y="5675"/>
                  <a:pt x="20093" y="10800"/>
                </a:cubicBezTo>
                <a:lnTo>
                  <a:pt x="20093" y="11804"/>
                </a:lnTo>
                <a:cubicBezTo>
                  <a:pt x="20093" y="13051"/>
                  <a:pt x="19079" y="14064"/>
                  <a:pt x="17833" y="14064"/>
                </a:cubicBezTo>
                <a:cubicBezTo>
                  <a:pt x="16586" y="14064"/>
                  <a:pt x="15572" y="13051"/>
                  <a:pt x="15572" y="11804"/>
                </a:cubicBezTo>
                <a:lnTo>
                  <a:pt x="15572" y="6781"/>
                </a:lnTo>
                <a:cubicBezTo>
                  <a:pt x="15572" y="6365"/>
                  <a:pt x="15235" y="6028"/>
                  <a:pt x="14819" y="6028"/>
                </a:cubicBezTo>
                <a:cubicBezTo>
                  <a:pt x="14403" y="6028"/>
                  <a:pt x="14065" y="6365"/>
                  <a:pt x="14065" y="6781"/>
                </a:cubicBezTo>
                <a:lnTo>
                  <a:pt x="14065" y="7338"/>
                </a:lnTo>
                <a:cubicBezTo>
                  <a:pt x="13210" y="6531"/>
                  <a:pt x="12066" y="6028"/>
                  <a:pt x="10800" y="6028"/>
                </a:cubicBezTo>
                <a:cubicBezTo>
                  <a:pt x="8169" y="6028"/>
                  <a:pt x="6028" y="8168"/>
                  <a:pt x="6028" y="10800"/>
                </a:cubicBezTo>
                <a:cubicBezTo>
                  <a:pt x="6028" y="13431"/>
                  <a:pt x="8169" y="15571"/>
                  <a:pt x="10800" y="15571"/>
                </a:cubicBezTo>
                <a:cubicBezTo>
                  <a:pt x="12347" y="15571"/>
                  <a:pt x="13710" y="14820"/>
                  <a:pt x="14583" y="13676"/>
                </a:cubicBezTo>
                <a:cubicBezTo>
                  <a:pt x="15235" y="14803"/>
                  <a:pt x="16440" y="15571"/>
                  <a:pt x="17833" y="15571"/>
                </a:cubicBezTo>
                <a:cubicBezTo>
                  <a:pt x="19910" y="15571"/>
                  <a:pt x="21600" y="13882"/>
                  <a:pt x="21600" y="11804"/>
                </a:cubicBezTo>
                <a:lnTo>
                  <a:pt x="21600" y="10800"/>
                </a:lnTo>
                <a:cubicBezTo>
                  <a:pt x="21600" y="4844"/>
                  <a:pt x="16754"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7" name="Google Shape;877;p68"/>
          <p:cNvSpPr/>
          <p:nvPr/>
        </p:nvSpPr>
        <p:spPr>
          <a:xfrm>
            <a:off x="5524638" y="1227949"/>
            <a:ext cx="134622" cy="134622"/>
          </a:xfrm>
          <a:custGeom>
            <a:rect b="b" l="l" r="r" t="t"/>
            <a:pathLst>
              <a:path extrusionOk="0" h="21600" w="21600">
                <a:moveTo>
                  <a:pt x="4154" y="6646"/>
                </a:moveTo>
                <a:cubicBezTo>
                  <a:pt x="2780" y="6646"/>
                  <a:pt x="1662" y="5528"/>
                  <a:pt x="1662" y="4154"/>
                </a:cubicBezTo>
                <a:cubicBezTo>
                  <a:pt x="1662" y="2780"/>
                  <a:pt x="2780" y="1662"/>
                  <a:pt x="4154" y="1662"/>
                </a:cubicBezTo>
                <a:cubicBezTo>
                  <a:pt x="5528" y="1662"/>
                  <a:pt x="6646" y="2780"/>
                  <a:pt x="6646" y="4154"/>
                </a:cubicBezTo>
                <a:lnTo>
                  <a:pt x="6646" y="6646"/>
                </a:lnTo>
                <a:cubicBezTo>
                  <a:pt x="6646" y="6646"/>
                  <a:pt x="4154" y="6646"/>
                  <a:pt x="4154" y="6646"/>
                </a:cubicBezTo>
                <a:close/>
                <a:moveTo>
                  <a:pt x="8308" y="8308"/>
                </a:moveTo>
                <a:lnTo>
                  <a:pt x="13292" y="8308"/>
                </a:lnTo>
                <a:lnTo>
                  <a:pt x="13292" y="13292"/>
                </a:lnTo>
                <a:lnTo>
                  <a:pt x="8308" y="13292"/>
                </a:lnTo>
                <a:cubicBezTo>
                  <a:pt x="8308" y="13292"/>
                  <a:pt x="8308" y="8308"/>
                  <a:pt x="8308" y="8308"/>
                </a:cubicBezTo>
                <a:close/>
                <a:moveTo>
                  <a:pt x="14954" y="14954"/>
                </a:moveTo>
                <a:lnTo>
                  <a:pt x="17446" y="14954"/>
                </a:lnTo>
                <a:cubicBezTo>
                  <a:pt x="18820" y="14954"/>
                  <a:pt x="19938" y="16072"/>
                  <a:pt x="19938" y="17446"/>
                </a:cubicBezTo>
                <a:cubicBezTo>
                  <a:pt x="19938" y="18820"/>
                  <a:pt x="18820" y="19938"/>
                  <a:pt x="17446" y="19938"/>
                </a:cubicBezTo>
                <a:cubicBezTo>
                  <a:pt x="16072" y="19938"/>
                  <a:pt x="14954" y="18820"/>
                  <a:pt x="14954" y="17446"/>
                </a:cubicBezTo>
                <a:cubicBezTo>
                  <a:pt x="14954" y="17446"/>
                  <a:pt x="14954" y="14954"/>
                  <a:pt x="14954" y="14954"/>
                </a:cubicBezTo>
                <a:close/>
                <a:moveTo>
                  <a:pt x="14954" y="4154"/>
                </a:moveTo>
                <a:cubicBezTo>
                  <a:pt x="14954" y="2780"/>
                  <a:pt x="16072" y="1662"/>
                  <a:pt x="17446" y="1662"/>
                </a:cubicBezTo>
                <a:cubicBezTo>
                  <a:pt x="18820" y="1662"/>
                  <a:pt x="19938" y="2780"/>
                  <a:pt x="19938" y="4154"/>
                </a:cubicBezTo>
                <a:cubicBezTo>
                  <a:pt x="19938" y="5528"/>
                  <a:pt x="18820" y="6646"/>
                  <a:pt x="17446" y="6646"/>
                </a:cubicBezTo>
                <a:lnTo>
                  <a:pt x="14954" y="6646"/>
                </a:lnTo>
                <a:cubicBezTo>
                  <a:pt x="14954" y="6646"/>
                  <a:pt x="14954" y="4154"/>
                  <a:pt x="14954" y="4154"/>
                </a:cubicBezTo>
                <a:close/>
                <a:moveTo>
                  <a:pt x="6646" y="17446"/>
                </a:moveTo>
                <a:cubicBezTo>
                  <a:pt x="6646" y="18820"/>
                  <a:pt x="5528" y="19938"/>
                  <a:pt x="4154" y="19938"/>
                </a:cubicBezTo>
                <a:cubicBezTo>
                  <a:pt x="2780" y="19938"/>
                  <a:pt x="1662" y="18820"/>
                  <a:pt x="1662" y="17446"/>
                </a:cubicBezTo>
                <a:cubicBezTo>
                  <a:pt x="1662" y="16072"/>
                  <a:pt x="2780" y="14954"/>
                  <a:pt x="4154" y="14954"/>
                </a:cubicBezTo>
                <a:lnTo>
                  <a:pt x="6646" y="14954"/>
                </a:lnTo>
                <a:cubicBezTo>
                  <a:pt x="6646" y="14954"/>
                  <a:pt x="6646" y="17446"/>
                  <a:pt x="6646" y="17446"/>
                </a:cubicBezTo>
                <a:close/>
                <a:moveTo>
                  <a:pt x="4154" y="13292"/>
                </a:moveTo>
                <a:cubicBezTo>
                  <a:pt x="1864" y="13292"/>
                  <a:pt x="0" y="15156"/>
                  <a:pt x="0" y="17446"/>
                </a:cubicBezTo>
                <a:cubicBezTo>
                  <a:pt x="0" y="19737"/>
                  <a:pt x="1864" y="21600"/>
                  <a:pt x="4154" y="21600"/>
                </a:cubicBezTo>
                <a:cubicBezTo>
                  <a:pt x="6444" y="21600"/>
                  <a:pt x="8308" y="19737"/>
                  <a:pt x="8308" y="17446"/>
                </a:cubicBezTo>
                <a:lnTo>
                  <a:pt x="8308" y="14954"/>
                </a:lnTo>
                <a:lnTo>
                  <a:pt x="13292" y="14954"/>
                </a:lnTo>
                <a:lnTo>
                  <a:pt x="13292" y="17446"/>
                </a:lnTo>
                <a:cubicBezTo>
                  <a:pt x="13292" y="19737"/>
                  <a:pt x="15156" y="21600"/>
                  <a:pt x="17446" y="21600"/>
                </a:cubicBezTo>
                <a:cubicBezTo>
                  <a:pt x="19736" y="21600"/>
                  <a:pt x="21600" y="19737"/>
                  <a:pt x="21600" y="17446"/>
                </a:cubicBezTo>
                <a:cubicBezTo>
                  <a:pt x="21600" y="15156"/>
                  <a:pt x="19736" y="13292"/>
                  <a:pt x="17446" y="13292"/>
                </a:cubicBezTo>
                <a:lnTo>
                  <a:pt x="14954" y="13292"/>
                </a:lnTo>
                <a:lnTo>
                  <a:pt x="14954" y="8308"/>
                </a:lnTo>
                <a:lnTo>
                  <a:pt x="17446" y="8308"/>
                </a:lnTo>
                <a:cubicBezTo>
                  <a:pt x="19736" y="8308"/>
                  <a:pt x="21600" y="6444"/>
                  <a:pt x="21600" y="4154"/>
                </a:cubicBezTo>
                <a:cubicBezTo>
                  <a:pt x="21600" y="1863"/>
                  <a:pt x="19736" y="0"/>
                  <a:pt x="17446" y="0"/>
                </a:cubicBezTo>
                <a:cubicBezTo>
                  <a:pt x="15156" y="0"/>
                  <a:pt x="13292" y="1863"/>
                  <a:pt x="13292" y="4154"/>
                </a:cubicBezTo>
                <a:lnTo>
                  <a:pt x="13292" y="6646"/>
                </a:lnTo>
                <a:lnTo>
                  <a:pt x="8308" y="6646"/>
                </a:lnTo>
                <a:lnTo>
                  <a:pt x="8308" y="4154"/>
                </a:lnTo>
                <a:cubicBezTo>
                  <a:pt x="8308" y="1863"/>
                  <a:pt x="6444" y="0"/>
                  <a:pt x="4154" y="0"/>
                </a:cubicBezTo>
                <a:cubicBezTo>
                  <a:pt x="1864" y="0"/>
                  <a:pt x="0" y="1863"/>
                  <a:pt x="0" y="4154"/>
                </a:cubicBezTo>
                <a:cubicBezTo>
                  <a:pt x="0" y="6444"/>
                  <a:pt x="1864" y="8308"/>
                  <a:pt x="4154" y="8308"/>
                </a:cubicBezTo>
                <a:lnTo>
                  <a:pt x="6646" y="8308"/>
                </a:lnTo>
                <a:lnTo>
                  <a:pt x="6646" y="13292"/>
                </a:lnTo>
                <a:cubicBezTo>
                  <a:pt x="6646" y="13292"/>
                  <a:pt x="4154" y="13292"/>
                  <a:pt x="4154" y="1329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8" name="Google Shape;878;p68"/>
          <p:cNvSpPr/>
          <p:nvPr/>
        </p:nvSpPr>
        <p:spPr>
          <a:xfrm>
            <a:off x="5012024" y="1214140"/>
            <a:ext cx="93204" cy="162270"/>
          </a:xfrm>
          <a:custGeom>
            <a:rect b="b" l="l" r="r" t="t"/>
            <a:pathLst>
              <a:path extrusionOk="0" h="21600" w="21600">
                <a:moveTo>
                  <a:pt x="12000" y="11489"/>
                </a:moveTo>
                <a:lnTo>
                  <a:pt x="14800" y="11489"/>
                </a:lnTo>
                <a:cubicBezTo>
                  <a:pt x="17227" y="11489"/>
                  <a:pt x="19200" y="12623"/>
                  <a:pt x="19200" y="14017"/>
                </a:cubicBezTo>
                <a:cubicBezTo>
                  <a:pt x="19200" y="15411"/>
                  <a:pt x="17227" y="16545"/>
                  <a:pt x="14800" y="16545"/>
                </a:cubicBezTo>
                <a:lnTo>
                  <a:pt x="12000" y="16545"/>
                </a:lnTo>
                <a:cubicBezTo>
                  <a:pt x="12000" y="16545"/>
                  <a:pt x="12000" y="11489"/>
                  <a:pt x="12000" y="11489"/>
                </a:cubicBezTo>
                <a:close/>
                <a:moveTo>
                  <a:pt x="6800" y="10111"/>
                </a:moveTo>
                <a:cubicBezTo>
                  <a:pt x="4373" y="10111"/>
                  <a:pt x="2400" y="8977"/>
                  <a:pt x="2400" y="7583"/>
                </a:cubicBezTo>
                <a:cubicBezTo>
                  <a:pt x="2400" y="6189"/>
                  <a:pt x="4373" y="5055"/>
                  <a:pt x="6800" y="5055"/>
                </a:cubicBezTo>
                <a:lnTo>
                  <a:pt x="9600" y="5055"/>
                </a:lnTo>
                <a:lnTo>
                  <a:pt x="9600" y="10111"/>
                </a:lnTo>
                <a:cubicBezTo>
                  <a:pt x="9600" y="10111"/>
                  <a:pt x="6800" y="10111"/>
                  <a:pt x="6800" y="10111"/>
                </a:cubicBezTo>
                <a:close/>
                <a:moveTo>
                  <a:pt x="1200" y="16545"/>
                </a:moveTo>
                <a:cubicBezTo>
                  <a:pt x="537" y="16545"/>
                  <a:pt x="0" y="16853"/>
                  <a:pt x="0" y="17234"/>
                </a:cubicBezTo>
                <a:cubicBezTo>
                  <a:pt x="0" y="17615"/>
                  <a:pt x="537" y="17923"/>
                  <a:pt x="1200" y="17923"/>
                </a:cubicBezTo>
                <a:lnTo>
                  <a:pt x="9600" y="17923"/>
                </a:lnTo>
                <a:lnTo>
                  <a:pt x="9600" y="20911"/>
                </a:lnTo>
                <a:cubicBezTo>
                  <a:pt x="9600" y="21291"/>
                  <a:pt x="10138" y="21600"/>
                  <a:pt x="10800" y="21600"/>
                </a:cubicBezTo>
                <a:cubicBezTo>
                  <a:pt x="11463" y="21600"/>
                  <a:pt x="12000" y="21291"/>
                  <a:pt x="12000" y="20911"/>
                </a:cubicBezTo>
                <a:lnTo>
                  <a:pt x="12000" y="17923"/>
                </a:lnTo>
                <a:lnTo>
                  <a:pt x="14800" y="17923"/>
                </a:lnTo>
                <a:cubicBezTo>
                  <a:pt x="18550" y="17923"/>
                  <a:pt x="21600" y="16171"/>
                  <a:pt x="21600" y="14017"/>
                </a:cubicBezTo>
                <a:cubicBezTo>
                  <a:pt x="21600" y="11863"/>
                  <a:pt x="18550" y="10111"/>
                  <a:pt x="14800" y="10111"/>
                </a:cubicBezTo>
                <a:lnTo>
                  <a:pt x="12000" y="10111"/>
                </a:lnTo>
                <a:lnTo>
                  <a:pt x="12000" y="5055"/>
                </a:lnTo>
                <a:lnTo>
                  <a:pt x="18800" y="5055"/>
                </a:lnTo>
                <a:cubicBezTo>
                  <a:pt x="19463" y="5055"/>
                  <a:pt x="20000" y="4747"/>
                  <a:pt x="20000" y="4366"/>
                </a:cubicBezTo>
                <a:cubicBezTo>
                  <a:pt x="20000" y="3985"/>
                  <a:pt x="19463" y="3677"/>
                  <a:pt x="18800" y="3677"/>
                </a:cubicBezTo>
                <a:lnTo>
                  <a:pt x="12000" y="3677"/>
                </a:lnTo>
                <a:lnTo>
                  <a:pt x="12000" y="689"/>
                </a:lnTo>
                <a:cubicBezTo>
                  <a:pt x="12000" y="309"/>
                  <a:pt x="11463" y="0"/>
                  <a:pt x="10800" y="0"/>
                </a:cubicBezTo>
                <a:cubicBezTo>
                  <a:pt x="10138" y="0"/>
                  <a:pt x="9600" y="309"/>
                  <a:pt x="9600" y="689"/>
                </a:cubicBezTo>
                <a:lnTo>
                  <a:pt x="9600" y="3677"/>
                </a:lnTo>
                <a:lnTo>
                  <a:pt x="6800" y="3677"/>
                </a:lnTo>
                <a:cubicBezTo>
                  <a:pt x="3050" y="3677"/>
                  <a:pt x="0" y="5429"/>
                  <a:pt x="0" y="7583"/>
                </a:cubicBezTo>
                <a:cubicBezTo>
                  <a:pt x="0" y="9737"/>
                  <a:pt x="3050" y="11489"/>
                  <a:pt x="6800" y="11489"/>
                </a:cubicBezTo>
                <a:lnTo>
                  <a:pt x="9600" y="11489"/>
                </a:lnTo>
                <a:lnTo>
                  <a:pt x="9600" y="16545"/>
                </a:lnTo>
                <a:cubicBezTo>
                  <a:pt x="9600" y="16545"/>
                  <a:pt x="1200" y="16545"/>
                  <a:pt x="1200" y="1654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79" name="Google Shape;879;p68"/>
          <p:cNvSpPr/>
          <p:nvPr/>
        </p:nvSpPr>
        <p:spPr>
          <a:xfrm>
            <a:off x="4731552" y="1227949"/>
            <a:ext cx="120852" cy="134630"/>
          </a:xfrm>
          <a:custGeom>
            <a:rect b="b" l="l" r="r" t="t"/>
            <a:pathLst>
              <a:path extrusionOk="0" h="21558" w="21600">
                <a:moveTo>
                  <a:pt x="8337" y="8291"/>
                </a:moveTo>
                <a:lnTo>
                  <a:pt x="13880" y="8291"/>
                </a:lnTo>
                <a:lnTo>
                  <a:pt x="13263" y="13266"/>
                </a:lnTo>
                <a:lnTo>
                  <a:pt x="7720" y="13266"/>
                </a:lnTo>
                <a:cubicBezTo>
                  <a:pt x="7720" y="13266"/>
                  <a:pt x="8337" y="8291"/>
                  <a:pt x="8337" y="8291"/>
                </a:cubicBezTo>
                <a:close/>
                <a:moveTo>
                  <a:pt x="926" y="13266"/>
                </a:moveTo>
                <a:cubicBezTo>
                  <a:pt x="415" y="13266"/>
                  <a:pt x="0" y="13637"/>
                  <a:pt x="0" y="14095"/>
                </a:cubicBezTo>
                <a:cubicBezTo>
                  <a:pt x="0" y="14553"/>
                  <a:pt x="415" y="14924"/>
                  <a:pt x="926" y="14924"/>
                </a:cubicBezTo>
                <a:lnTo>
                  <a:pt x="5652" y="14924"/>
                </a:lnTo>
                <a:lnTo>
                  <a:pt x="4943" y="20637"/>
                </a:lnTo>
                <a:cubicBezTo>
                  <a:pt x="4887" y="21093"/>
                  <a:pt x="5253" y="21502"/>
                  <a:pt x="5760" y="21553"/>
                </a:cubicBezTo>
                <a:cubicBezTo>
                  <a:pt x="5795" y="21556"/>
                  <a:pt x="5830" y="21558"/>
                  <a:pt x="5864" y="21558"/>
                </a:cubicBezTo>
                <a:cubicBezTo>
                  <a:pt x="6329" y="21558"/>
                  <a:pt x="6731" y="21244"/>
                  <a:pt x="6783" y="20821"/>
                </a:cubicBezTo>
                <a:lnTo>
                  <a:pt x="7514" y="14924"/>
                </a:lnTo>
                <a:lnTo>
                  <a:pt x="13057" y="14924"/>
                </a:lnTo>
                <a:lnTo>
                  <a:pt x="12349" y="20637"/>
                </a:lnTo>
                <a:cubicBezTo>
                  <a:pt x="12292" y="21093"/>
                  <a:pt x="12659" y="21502"/>
                  <a:pt x="13166" y="21553"/>
                </a:cubicBezTo>
                <a:cubicBezTo>
                  <a:pt x="13201" y="21556"/>
                  <a:pt x="13236" y="21558"/>
                  <a:pt x="13270" y="21558"/>
                </a:cubicBezTo>
                <a:cubicBezTo>
                  <a:pt x="13735" y="21558"/>
                  <a:pt x="14136" y="21244"/>
                  <a:pt x="14188" y="20821"/>
                </a:cubicBezTo>
                <a:lnTo>
                  <a:pt x="14920" y="14924"/>
                </a:lnTo>
                <a:lnTo>
                  <a:pt x="20674" y="14924"/>
                </a:lnTo>
                <a:cubicBezTo>
                  <a:pt x="21185" y="14924"/>
                  <a:pt x="21600" y="14553"/>
                  <a:pt x="21600" y="14095"/>
                </a:cubicBezTo>
                <a:cubicBezTo>
                  <a:pt x="21600" y="13637"/>
                  <a:pt x="21185" y="13266"/>
                  <a:pt x="20674" y="13266"/>
                </a:cubicBezTo>
                <a:lnTo>
                  <a:pt x="15125" y="13266"/>
                </a:lnTo>
                <a:lnTo>
                  <a:pt x="15743" y="8291"/>
                </a:lnTo>
                <a:lnTo>
                  <a:pt x="20674" y="8291"/>
                </a:lnTo>
                <a:cubicBezTo>
                  <a:pt x="21185" y="8291"/>
                  <a:pt x="21600" y="7920"/>
                  <a:pt x="21600" y="7462"/>
                </a:cubicBezTo>
                <a:cubicBezTo>
                  <a:pt x="21600" y="7004"/>
                  <a:pt x="21185" y="6633"/>
                  <a:pt x="20674" y="6633"/>
                </a:cubicBezTo>
                <a:lnTo>
                  <a:pt x="15948" y="6633"/>
                </a:lnTo>
                <a:lnTo>
                  <a:pt x="16657" y="920"/>
                </a:lnTo>
                <a:cubicBezTo>
                  <a:pt x="16713" y="464"/>
                  <a:pt x="16347" y="55"/>
                  <a:pt x="15840" y="4"/>
                </a:cubicBezTo>
                <a:cubicBezTo>
                  <a:pt x="15324" y="-42"/>
                  <a:pt x="14873" y="282"/>
                  <a:pt x="14817" y="736"/>
                </a:cubicBezTo>
                <a:lnTo>
                  <a:pt x="14086" y="6633"/>
                </a:lnTo>
                <a:lnTo>
                  <a:pt x="8543" y="6633"/>
                </a:lnTo>
                <a:lnTo>
                  <a:pt x="9251" y="920"/>
                </a:lnTo>
                <a:cubicBezTo>
                  <a:pt x="9308" y="464"/>
                  <a:pt x="8941" y="55"/>
                  <a:pt x="8434" y="4"/>
                </a:cubicBezTo>
                <a:cubicBezTo>
                  <a:pt x="7918" y="-42"/>
                  <a:pt x="7467" y="282"/>
                  <a:pt x="7412" y="736"/>
                </a:cubicBezTo>
                <a:lnTo>
                  <a:pt x="6680" y="6633"/>
                </a:lnTo>
                <a:lnTo>
                  <a:pt x="926" y="6633"/>
                </a:lnTo>
                <a:cubicBezTo>
                  <a:pt x="415" y="6633"/>
                  <a:pt x="0" y="7004"/>
                  <a:pt x="0" y="7462"/>
                </a:cubicBezTo>
                <a:cubicBezTo>
                  <a:pt x="0" y="7920"/>
                  <a:pt x="415" y="8291"/>
                  <a:pt x="926" y="8291"/>
                </a:cubicBezTo>
                <a:lnTo>
                  <a:pt x="6475" y="8291"/>
                </a:lnTo>
                <a:lnTo>
                  <a:pt x="5858" y="13266"/>
                </a:lnTo>
                <a:cubicBezTo>
                  <a:pt x="5858" y="13266"/>
                  <a:pt x="926" y="13266"/>
                  <a:pt x="926" y="1326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0" name="Google Shape;880;p68"/>
          <p:cNvSpPr/>
          <p:nvPr/>
        </p:nvSpPr>
        <p:spPr>
          <a:xfrm>
            <a:off x="2600863" y="3627921"/>
            <a:ext cx="134622" cy="134622"/>
          </a:xfrm>
          <a:custGeom>
            <a:rect b="b" l="l" r="r" t="t"/>
            <a:pathLst>
              <a:path extrusionOk="0" h="21600" w="21600">
                <a:moveTo>
                  <a:pt x="6646" y="17446"/>
                </a:moveTo>
                <a:cubicBezTo>
                  <a:pt x="6646" y="18820"/>
                  <a:pt x="5528" y="19938"/>
                  <a:pt x="4154" y="19938"/>
                </a:cubicBezTo>
                <a:cubicBezTo>
                  <a:pt x="2780" y="19938"/>
                  <a:pt x="1662" y="18820"/>
                  <a:pt x="1662" y="17446"/>
                </a:cubicBezTo>
                <a:cubicBezTo>
                  <a:pt x="1662" y="16072"/>
                  <a:pt x="2780" y="14954"/>
                  <a:pt x="4154" y="14954"/>
                </a:cubicBezTo>
                <a:cubicBezTo>
                  <a:pt x="5528" y="14954"/>
                  <a:pt x="6646" y="16072"/>
                  <a:pt x="6646" y="17446"/>
                </a:cubicBezTo>
                <a:close/>
                <a:moveTo>
                  <a:pt x="14954" y="4154"/>
                </a:moveTo>
                <a:cubicBezTo>
                  <a:pt x="14954" y="2780"/>
                  <a:pt x="16072" y="1662"/>
                  <a:pt x="17446" y="1662"/>
                </a:cubicBezTo>
                <a:cubicBezTo>
                  <a:pt x="18820" y="1662"/>
                  <a:pt x="19938" y="2780"/>
                  <a:pt x="19938" y="4154"/>
                </a:cubicBezTo>
                <a:cubicBezTo>
                  <a:pt x="19938" y="5528"/>
                  <a:pt x="18820" y="6646"/>
                  <a:pt x="17446" y="6646"/>
                </a:cubicBezTo>
                <a:cubicBezTo>
                  <a:pt x="16072" y="6646"/>
                  <a:pt x="14954" y="5528"/>
                  <a:pt x="14954" y="4154"/>
                </a:cubicBezTo>
                <a:close/>
                <a:moveTo>
                  <a:pt x="4154" y="0"/>
                </a:moveTo>
                <a:cubicBezTo>
                  <a:pt x="3695" y="0"/>
                  <a:pt x="3323" y="372"/>
                  <a:pt x="3323" y="831"/>
                </a:cubicBezTo>
                <a:lnTo>
                  <a:pt x="3323" y="13376"/>
                </a:lnTo>
                <a:cubicBezTo>
                  <a:pt x="1429" y="13762"/>
                  <a:pt x="0" y="15440"/>
                  <a:pt x="0" y="17446"/>
                </a:cubicBezTo>
                <a:cubicBezTo>
                  <a:pt x="0" y="19737"/>
                  <a:pt x="1863" y="21600"/>
                  <a:pt x="4154" y="21600"/>
                </a:cubicBezTo>
                <a:cubicBezTo>
                  <a:pt x="6173" y="21600"/>
                  <a:pt x="7856" y="20151"/>
                  <a:pt x="8228" y="18239"/>
                </a:cubicBezTo>
                <a:cubicBezTo>
                  <a:pt x="13583" y="17868"/>
                  <a:pt x="17868" y="13583"/>
                  <a:pt x="18239" y="8228"/>
                </a:cubicBezTo>
                <a:cubicBezTo>
                  <a:pt x="20151" y="7856"/>
                  <a:pt x="21600" y="6173"/>
                  <a:pt x="21600" y="4154"/>
                </a:cubicBezTo>
                <a:cubicBezTo>
                  <a:pt x="21600" y="1863"/>
                  <a:pt x="19737" y="0"/>
                  <a:pt x="17446" y="0"/>
                </a:cubicBezTo>
                <a:cubicBezTo>
                  <a:pt x="15156" y="0"/>
                  <a:pt x="13292" y="1863"/>
                  <a:pt x="13292" y="4154"/>
                </a:cubicBezTo>
                <a:cubicBezTo>
                  <a:pt x="13292" y="6146"/>
                  <a:pt x="14703" y="7813"/>
                  <a:pt x="16578" y="8213"/>
                </a:cubicBezTo>
                <a:cubicBezTo>
                  <a:pt x="16220" y="12664"/>
                  <a:pt x="12664" y="16220"/>
                  <a:pt x="8213" y="16578"/>
                </a:cubicBezTo>
                <a:cubicBezTo>
                  <a:pt x="7870" y="14971"/>
                  <a:pt x="6597" y="13705"/>
                  <a:pt x="4985" y="13376"/>
                </a:cubicBezTo>
                <a:lnTo>
                  <a:pt x="4985" y="831"/>
                </a:lnTo>
                <a:cubicBezTo>
                  <a:pt x="4985" y="372"/>
                  <a:pt x="4613" y="0"/>
                  <a:pt x="4154"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1" name="Google Shape;881;p68"/>
          <p:cNvSpPr/>
          <p:nvPr/>
        </p:nvSpPr>
        <p:spPr>
          <a:xfrm>
            <a:off x="2853717" y="3662445"/>
            <a:ext cx="161622" cy="65610"/>
          </a:xfrm>
          <a:custGeom>
            <a:rect b="b" l="l" r="r" t="t"/>
            <a:pathLst>
              <a:path extrusionOk="0" h="21600" w="21600">
                <a:moveTo>
                  <a:pt x="10795" y="18189"/>
                </a:moveTo>
                <a:cubicBezTo>
                  <a:pt x="9142" y="18189"/>
                  <a:pt x="7797" y="14874"/>
                  <a:pt x="7797" y="10800"/>
                </a:cubicBezTo>
                <a:cubicBezTo>
                  <a:pt x="7797" y="6726"/>
                  <a:pt x="9142" y="3411"/>
                  <a:pt x="10795" y="3411"/>
                </a:cubicBezTo>
                <a:cubicBezTo>
                  <a:pt x="12449" y="3411"/>
                  <a:pt x="13794" y="6726"/>
                  <a:pt x="13794" y="10800"/>
                </a:cubicBezTo>
                <a:cubicBezTo>
                  <a:pt x="13794" y="14874"/>
                  <a:pt x="12449" y="18189"/>
                  <a:pt x="10795" y="18189"/>
                </a:cubicBezTo>
                <a:close/>
                <a:moveTo>
                  <a:pt x="20908" y="9095"/>
                </a:moveTo>
                <a:lnTo>
                  <a:pt x="15418" y="9095"/>
                </a:lnTo>
                <a:cubicBezTo>
                  <a:pt x="15308" y="9095"/>
                  <a:pt x="15208" y="9171"/>
                  <a:pt x="15116" y="9283"/>
                </a:cubicBezTo>
                <a:cubicBezTo>
                  <a:pt x="14813" y="4050"/>
                  <a:pt x="13001" y="0"/>
                  <a:pt x="10795" y="0"/>
                </a:cubicBezTo>
                <a:cubicBezTo>
                  <a:pt x="8592" y="0"/>
                  <a:pt x="6781" y="4043"/>
                  <a:pt x="6476" y="9269"/>
                </a:cubicBezTo>
                <a:cubicBezTo>
                  <a:pt x="6386" y="9164"/>
                  <a:pt x="6288" y="9095"/>
                  <a:pt x="6182" y="9095"/>
                </a:cubicBezTo>
                <a:lnTo>
                  <a:pt x="692" y="9095"/>
                </a:lnTo>
                <a:cubicBezTo>
                  <a:pt x="310" y="9095"/>
                  <a:pt x="0" y="9859"/>
                  <a:pt x="0" y="10800"/>
                </a:cubicBezTo>
                <a:cubicBezTo>
                  <a:pt x="0" y="11741"/>
                  <a:pt x="310" y="12505"/>
                  <a:pt x="692" y="12505"/>
                </a:cubicBezTo>
                <a:lnTo>
                  <a:pt x="6182" y="12505"/>
                </a:lnTo>
                <a:cubicBezTo>
                  <a:pt x="6288" y="12505"/>
                  <a:pt x="6386" y="12436"/>
                  <a:pt x="6476" y="12331"/>
                </a:cubicBezTo>
                <a:cubicBezTo>
                  <a:pt x="6781" y="17557"/>
                  <a:pt x="8592" y="21600"/>
                  <a:pt x="10795" y="21600"/>
                </a:cubicBezTo>
                <a:cubicBezTo>
                  <a:pt x="13001" y="21600"/>
                  <a:pt x="14813" y="17550"/>
                  <a:pt x="15116" y="12317"/>
                </a:cubicBezTo>
                <a:cubicBezTo>
                  <a:pt x="15208" y="12429"/>
                  <a:pt x="15308" y="12505"/>
                  <a:pt x="15418" y="12505"/>
                </a:cubicBezTo>
                <a:lnTo>
                  <a:pt x="20908" y="12505"/>
                </a:lnTo>
                <a:cubicBezTo>
                  <a:pt x="21290" y="12505"/>
                  <a:pt x="21600" y="11741"/>
                  <a:pt x="21600" y="10800"/>
                </a:cubicBezTo>
                <a:cubicBezTo>
                  <a:pt x="21600" y="9859"/>
                  <a:pt x="21290" y="9095"/>
                  <a:pt x="20908" y="909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2" name="Google Shape;882;p68"/>
          <p:cNvSpPr/>
          <p:nvPr/>
        </p:nvSpPr>
        <p:spPr>
          <a:xfrm>
            <a:off x="2334200" y="3627921"/>
            <a:ext cx="134622" cy="134622"/>
          </a:xfrm>
          <a:custGeom>
            <a:rect b="b" l="l" r="r" t="t"/>
            <a:pathLst>
              <a:path extrusionOk="0" h="21600" w="21600">
                <a:moveTo>
                  <a:pt x="4154" y="1662"/>
                </a:moveTo>
                <a:cubicBezTo>
                  <a:pt x="5528" y="1662"/>
                  <a:pt x="6646" y="2780"/>
                  <a:pt x="6646" y="4154"/>
                </a:cubicBezTo>
                <a:cubicBezTo>
                  <a:pt x="6646" y="5528"/>
                  <a:pt x="5528" y="6646"/>
                  <a:pt x="4154" y="6646"/>
                </a:cubicBezTo>
                <a:cubicBezTo>
                  <a:pt x="2780" y="6646"/>
                  <a:pt x="1662" y="5528"/>
                  <a:pt x="1662" y="4154"/>
                </a:cubicBezTo>
                <a:cubicBezTo>
                  <a:pt x="1662" y="2780"/>
                  <a:pt x="2780" y="1662"/>
                  <a:pt x="4154" y="1662"/>
                </a:cubicBezTo>
                <a:close/>
                <a:moveTo>
                  <a:pt x="17446" y="14954"/>
                </a:moveTo>
                <a:cubicBezTo>
                  <a:pt x="18820" y="14954"/>
                  <a:pt x="19938" y="16072"/>
                  <a:pt x="19938" y="17446"/>
                </a:cubicBezTo>
                <a:cubicBezTo>
                  <a:pt x="19938" y="18820"/>
                  <a:pt x="18820" y="19938"/>
                  <a:pt x="17446" y="19938"/>
                </a:cubicBezTo>
                <a:cubicBezTo>
                  <a:pt x="16072" y="19938"/>
                  <a:pt x="14954" y="18820"/>
                  <a:pt x="14954" y="17446"/>
                </a:cubicBezTo>
                <a:cubicBezTo>
                  <a:pt x="14954" y="16072"/>
                  <a:pt x="16072" y="14954"/>
                  <a:pt x="17446" y="14954"/>
                </a:cubicBezTo>
                <a:close/>
                <a:moveTo>
                  <a:pt x="3323" y="8224"/>
                </a:moveTo>
                <a:lnTo>
                  <a:pt x="3323" y="20769"/>
                </a:lnTo>
                <a:cubicBezTo>
                  <a:pt x="3323" y="21228"/>
                  <a:pt x="3695" y="21600"/>
                  <a:pt x="4154" y="21600"/>
                </a:cubicBezTo>
                <a:cubicBezTo>
                  <a:pt x="4613" y="21600"/>
                  <a:pt x="4985" y="21228"/>
                  <a:pt x="4985" y="20769"/>
                </a:cubicBezTo>
                <a:lnTo>
                  <a:pt x="4985" y="13227"/>
                </a:lnTo>
                <a:cubicBezTo>
                  <a:pt x="6772" y="16058"/>
                  <a:pt x="9845" y="17982"/>
                  <a:pt x="13371" y="18228"/>
                </a:cubicBezTo>
                <a:cubicBezTo>
                  <a:pt x="13739" y="20145"/>
                  <a:pt x="15423" y="21600"/>
                  <a:pt x="17446" y="21600"/>
                </a:cubicBezTo>
                <a:cubicBezTo>
                  <a:pt x="19737" y="21600"/>
                  <a:pt x="21600" y="19737"/>
                  <a:pt x="21600" y="17446"/>
                </a:cubicBezTo>
                <a:cubicBezTo>
                  <a:pt x="21600" y="15156"/>
                  <a:pt x="19737" y="13292"/>
                  <a:pt x="17446" y="13292"/>
                </a:cubicBezTo>
                <a:cubicBezTo>
                  <a:pt x="15454" y="13292"/>
                  <a:pt x="13787" y="14703"/>
                  <a:pt x="13387" y="16578"/>
                </a:cubicBezTo>
                <a:cubicBezTo>
                  <a:pt x="8936" y="16220"/>
                  <a:pt x="5380" y="12664"/>
                  <a:pt x="5022" y="8213"/>
                </a:cubicBezTo>
                <a:cubicBezTo>
                  <a:pt x="6897" y="7813"/>
                  <a:pt x="8308" y="6146"/>
                  <a:pt x="8308" y="4154"/>
                </a:cubicBezTo>
                <a:cubicBezTo>
                  <a:pt x="8308" y="1863"/>
                  <a:pt x="6444" y="0"/>
                  <a:pt x="4154" y="0"/>
                </a:cubicBezTo>
                <a:cubicBezTo>
                  <a:pt x="1863" y="0"/>
                  <a:pt x="0" y="1863"/>
                  <a:pt x="0" y="4154"/>
                </a:cubicBezTo>
                <a:cubicBezTo>
                  <a:pt x="0" y="6160"/>
                  <a:pt x="1429" y="7838"/>
                  <a:pt x="3323" y="822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3" name="Google Shape;883;p68"/>
          <p:cNvSpPr/>
          <p:nvPr/>
        </p:nvSpPr>
        <p:spPr>
          <a:xfrm>
            <a:off x="2067536" y="3621016"/>
            <a:ext cx="134622" cy="148446"/>
          </a:xfrm>
          <a:custGeom>
            <a:rect b="b" l="l" r="r" t="t"/>
            <a:pathLst>
              <a:path extrusionOk="0" h="21600" w="21600">
                <a:moveTo>
                  <a:pt x="17446" y="1507"/>
                </a:moveTo>
                <a:cubicBezTo>
                  <a:pt x="18820" y="1507"/>
                  <a:pt x="19938" y="2521"/>
                  <a:pt x="19938" y="3767"/>
                </a:cubicBezTo>
                <a:cubicBezTo>
                  <a:pt x="19938" y="5014"/>
                  <a:pt x="18820" y="6028"/>
                  <a:pt x="17446" y="6028"/>
                </a:cubicBezTo>
                <a:cubicBezTo>
                  <a:pt x="16072" y="6028"/>
                  <a:pt x="14954" y="5014"/>
                  <a:pt x="14954" y="3767"/>
                </a:cubicBezTo>
                <a:cubicBezTo>
                  <a:pt x="14954" y="2521"/>
                  <a:pt x="16072" y="1507"/>
                  <a:pt x="17446" y="1507"/>
                </a:cubicBezTo>
                <a:close/>
                <a:moveTo>
                  <a:pt x="4154" y="13060"/>
                </a:moveTo>
                <a:cubicBezTo>
                  <a:pt x="2780" y="13060"/>
                  <a:pt x="1662" y="12046"/>
                  <a:pt x="1662" y="10800"/>
                </a:cubicBezTo>
                <a:cubicBezTo>
                  <a:pt x="1662" y="9554"/>
                  <a:pt x="2780" y="8540"/>
                  <a:pt x="4154" y="8540"/>
                </a:cubicBezTo>
                <a:cubicBezTo>
                  <a:pt x="5528" y="8540"/>
                  <a:pt x="6646" y="9554"/>
                  <a:pt x="6646" y="10800"/>
                </a:cubicBezTo>
                <a:cubicBezTo>
                  <a:pt x="6646" y="12046"/>
                  <a:pt x="5528" y="13060"/>
                  <a:pt x="4154" y="13060"/>
                </a:cubicBezTo>
                <a:close/>
                <a:moveTo>
                  <a:pt x="17446" y="15572"/>
                </a:moveTo>
                <a:cubicBezTo>
                  <a:pt x="18820" y="15572"/>
                  <a:pt x="19938" y="16586"/>
                  <a:pt x="19938" y="17833"/>
                </a:cubicBezTo>
                <a:cubicBezTo>
                  <a:pt x="19938" y="19079"/>
                  <a:pt x="18820" y="20093"/>
                  <a:pt x="17446" y="20093"/>
                </a:cubicBezTo>
                <a:cubicBezTo>
                  <a:pt x="16072" y="20093"/>
                  <a:pt x="14954" y="19079"/>
                  <a:pt x="14954" y="17833"/>
                </a:cubicBezTo>
                <a:cubicBezTo>
                  <a:pt x="14954" y="17417"/>
                  <a:pt x="15087" y="17032"/>
                  <a:pt x="15304" y="16697"/>
                </a:cubicBezTo>
                <a:cubicBezTo>
                  <a:pt x="15304" y="16696"/>
                  <a:pt x="15305" y="16696"/>
                  <a:pt x="15306" y="16695"/>
                </a:cubicBezTo>
                <a:cubicBezTo>
                  <a:pt x="15307" y="16693"/>
                  <a:pt x="15307" y="16692"/>
                  <a:pt x="15308" y="16690"/>
                </a:cubicBezTo>
                <a:cubicBezTo>
                  <a:pt x="15742" y="16024"/>
                  <a:pt x="16533" y="15572"/>
                  <a:pt x="17446" y="15572"/>
                </a:cubicBezTo>
                <a:close/>
                <a:moveTo>
                  <a:pt x="17446" y="7535"/>
                </a:moveTo>
                <a:cubicBezTo>
                  <a:pt x="19737" y="7535"/>
                  <a:pt x="21600" y="5845"/>
                  <a:pt x="21600" y="3767"/>
                </a:cubicBezTo>
                <a:cubicBezTo>
                  <a:pt x="21600" y="1690"/>
                  <a:pt x="19737" y="0"/>
                  <a:pt x="17446" y="0"/>
                </a:cubicBezTo>
                <a:cubicBezTo>
                  <a:pt x="15156" y="0"/>
                  <a:pt x="13292" y="1690"/>
                  <a:pt x="13292" y="3767"/>
                </a:cubicBezTo>
                <a:cubicBezTo>
                  <a:pt x="13292" y="4189"/>
                  <a:pt x="13387" y="4588"/>
                  <a:pt x="13528" y="4967"/>
                </a:cubicBezTo>
                <a:lnTo>
                  <a:pt x="7236" y="8298"/>
                </a:lnTo>
                <a:cubicBezTo>
                  <a:pt x="6475" y="7527"/>
                  <a:pt x="5382" y="7033"/>
                  <a:pt x="4154" y="7033"/>
                </a:cubicBezTo>
                <a:cubicBezTo>
                  <a:pt x="1863" y="7033"/>
                  <a:pt x="0" y="8723"/>
                  <a:pt x="0" y="10800"/>
                </a:cubicBezTo>
                <a:cubicBezTo>
                  <a:pt x="0" y="12877"/>
                  <a:pt x="1863" y="14567"/>
                  <a:pt x="4154" y="14567"/>
                </a:cubicBezTo>
                <a:cubicBezTo>
                  <a:pt x="5382" y="14567"/>
                  <a:pt x="6475" y="14072"/>
                  <a:pt x="7236" y="13302"/>
                </a:cubicBezTo>
                <a:lnTo>
                  <a:pt x="13530" y="16628"/>
                </a:lnTo>
                <a:cubicBezTo>
                  <a:pt x="13387" y="17009"/>
                  <a:pt x="13292" y="17409"/>
                  <a:pt x="13292" y="17833"/>
                </a:cubicBezTo>
                <a:cubicBezTo>
                  <a:pt x="13292" y="19910"/>
                  <a:pt x="15156" y="21600"/>
                  <a:pt x="17446" y="21600"/>
                </a:cubicBezTo>
                <a:cubicBezTo>
                  <a:pt x="19737" y="21600"/>
                  <a:pt x="21600" y="19910"/>
                  <a:pt x="21600" y="17833"/>
                </a:cubicBezTo>
                <a:cubicBezTo>
                  <a:pt x="21600" y="15755"/>
                  <a:pt x="19737" y="14065"/>
                  <a:pt x="17446" y="14065"/>
                </a:cubicBezTo>
                <a:cubicBezTo>
                  <a:pt x="16220" y="14065"/>
                  <a:pt x="15128" y="14558"/>
                  <a:pt x="14367" y="15327"/>
                </a:cubicBezTo>
                <a:lnTo>
                  <a:pt x="8072" y="11999"/>
                </a:lnTo>
                <a:cubicBezTo>
                  <a:pt x="8213" y="11621"/>
                  <a:pt x="8308" y="11222"/>
                  <a:pt x="8308" y="10800"/>
                </a:cubicBezTo>
                <a:cubicBezTo>
                  <a:pt x="8308" y="10378"/>
                  <a:pt x="8213" y="9979"/>
                  <a:pt x="8072" y="9600"/>
                </a:cubicBezTo>
                <a:lnTo>
                  <a:pt x="14364" y="6270"/>
                </a:lnTo>
                <a:cubicBezTo>
                  <a:pt x="15125" y="7040"/>
                  <a:pt x="16218" y="7535"/>
                  <a:pt x="17446" y="7535"/>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4" name="Google Shape;884;p68"/>
          <p:cNvSpPr/>
          <p:nvPr/>
        </p:nvSpPr>
        <p:spPr>
          <a:xfrm>
            <a:off x="7152238" y="3880776"/>
            <a:ext cx="86307" cy="162241"/>
          </a:xfrm>
          <a:custGeom>
            <a:rect b="b" l="l" r="r" t="t"/>
            <a:pathLst>
              <a:path extrusionOk="0" h="21546" w="21350">
                <a:moveTo>
                  <a:pt x="11956" y="9113"/>
                </a:moveTo>
                <a:lnTo>
                  <a:pt x="11956" y="2348"/>
                </a:lnTo>
                <a:lnTo>
                  <a:pt x="18258" y="5730"/>
                </a:lnTo>
                <a:cubicBezTo>
                  <a:pt x="18258" y="5730"/>
                  <a:pt x="11956" y="9113"/>
                  <a:pt x="11956" y="9113"/>
                </a:cubicBezTo>
                <a:close/>
                <a:moveTo>
                  <a:pt x="18258" y="15816"/>
                </a:moveTo>
                <a:lnTo>
                  <a:pt x="11956" y="19198"/>
                </a:lnTo>
                <a:lnTo>
                  <a:pt x="11956" y="12433"/>
                </a:lnTo>
                <a:cubicBezTo>
                  <a:pt x="11956" y="12433"/>
                  <a:pt x="18258" y="15816"/>
                  <a:pt x="18258" y="15816"/>
                </a:cubicBezTo>
                <a:close/>
                <a:moveTo>
                  <a:pt x="20975" y="5244"/>
                </a:moveTo>
                <a:lnTo>
                  <a:pt x="11581" y="202"/>
                </a:lnTo>
                <a:cubicBezTo>
                  <a:pt x="11214" y="5"/>
                  <a:pt x="10662" y="-54"/>
                  <a:pt x="10185" y="53"/>
                </a:cubicBezTo>
                <a:cubicBezTo>
                  <a:pt x="9706" y="159"/>
                  <a:pt x="9394" y="410"/>
                  <a:pt x="9394" y="688"/>
                </a:cubicBezTo>
                <a:lnTo>
                  <a:pt x="9394" y="9113"/>
                </a:lnTo>
                <a:lnTo>
                  <a:pt x="2187" y="5244"/>
                </a:lnTo>
                <a:cubicBezTo>
                  <a:pt x="1686" y="4976"/>
                  <a:pt x="876" y="4976"/>
                  <a:pt x="375" y="5244"/>
                </a:cubicBezTo>
                <a:cubicBezTo>
                  <a:pt x="-125" y="5513"/>
                  <a:pt x="-125" y="5948"/>
                  <a:pt x="375" y="6217"/>
                </a:cubicBezTo>
                <a:lnTo>
                  <a:pt x="8864" y="10773"/>
                </a:lnTo>
                <a:lnTo>
                  <a:pt x="375" y="15330"/>
                </a:lnTo>
                <a:cubicBezTo>
                  <a:pt x="-125" y="15598"/>
                  <a:pt x="-125" y="16033"/>
                  <a:pt x="375" y="16302"/>
                </a:cubicBezTo>
                <a:cubicBezTo>
                  <a:pt x="876" y="16571"/>
                  <a:pt x="1686" y="16571"/>
                  <a:pt x="2187" y="16302"/>
                </a:cubicBezTo>
                <a:lnTo>
                  <a:pt x="9394" y="12433"/>
                </a:lnTo>
                <a:lnTo>
                  <a:pt x="9394" y="20858"/>
                </a:lnTo>
                <a:cubicBezTo>
                  <a:pt x="9394" y="21136"/>
                  <a:pt x="9706" y="21387"/>
                  <a:pt x="10185" y="21494"/>
                </a:cubicBezTo>
                <a:cubicBezTo>
                  <a:pt x="10343" y="21529"/>
                  <a:pt x="10510" y="21546"/>
                  <a:pt x="10675" y="21546"/>
                </a:cubicBezTo>
                <a:cubicBezTo>
                  <a:pt x="11009" y="21546"/>
                  <a:pt x="11336" y="21476"/>
                  <a:pt x="11581" y="21345"/>
                </a:cubicBezTo>
                <a:lnTo>
                  <a:pt x="20975" y="16302"/>
                </a:lnTo>
                <a:cubicBezTo>
                  <a:pt x="21475" y="16033"/>
                  <a:pt x="21475" y="15598"/>
                  <a:pt x="20975" y="15330"/>
                </a:cubicBezTo>
                <a:lnTo>
                  <a:pt x="12486" y="10773"/>
                </a:lnTo>
                <a:lnTo>
                  <a:pt x="20975" y="6217"/>
                </a:lnTo>
                <a:cubicBezTo>
                  <a:pt x="21475" y="5948"/>
                  <a:pt x="21475" y="5513"/>
                  <a:pt x="20975" y="524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5" name="Google Shape;885;p68"/>
          <p:cNvSpPr/>
          <p:nvPr/>
        </p:nvSpPr>
        <p:spPr>
          <a:xfrm>
            <a:off x="460650" y="3887680"/>
            <a:ext cx="148446" cy="148446"/>
          </a:xfrm>
          <a:custGeom>
            <a:rect b="b" l="l" r="r" t="t"/>
            <a:pathLst>
              <a:path extrusionOk="0" h="21600" w="21600">
                <a:moveTo>
                  <a:pt x="2944" y="1507"/>
                </a:moveTo>
                <a:lnTo>
                  <a:pt x="5023" y="1507"/>
                </a:lnTo>
                <a:lnTo>
                  <a:pt x="5023" y="5023"/>
                </a:lnTo>
                <a:lnTo>
                  <a:pt x="1507" y="5023"/>
                </a:lnTo>
                <a:lnTo>
                  <a:pt x="1507" y="2944"/>
                </a:lnTo>
                <a:cubicBezTo>
                  <a:pt x="1507" y="2152"/>
                  <a:pt x="2152" y="1507"/>
                  <a:pt x="2944" y="1507"/>
                </a:cubicBezTo>
                <a:close/>
                <a:moveTo>
                  <a:pt x="20093" y="2944"/>
                </a:moveTo>
                <a:lnTo>
                  <a:pt x="20093" y="5023"/>
                </a:lnTo>
                <a:lnTo>
                  <a:pt x="16577" y="5023"/>
                </a:lnTo>
                <a:lnTo>
                  <a:pt x="16577" y="1507"/>
                </a:lnTo>
                <a:lnTo>
                  <a:pt x="18656" y="1507"/>
                </a:lnTo>
                <a:cubicBezTo>
                  <a:pt x="19448" y="1507"/>
                  <a:pt x="20093" y="2152"/>
                  <a:pt x="20093" y="2944"/>
                </a:cubicBezTo>
                <a:close/>
                <a:moveTo>
                  <a:pt x="18656" y="20093"/>
                </a:moveTo>
                <a:lnTo>
                  <a:pt x="16577" y="20093"/>
                </a:lnTo>
                <a:lnTo>
                  <a:pt x="16577" y="16577"/>
                </a:lnTo>
                <a:lnTo>
                  <a:pt x="20093" y="16577"/>
                </a:lnTo>
                <a:lnTo>
                  <a:pt x="20093" y="18656"/>
                </a:lnTo>
                <a:cubicBezTo>
                  <a:pt x="20093" y="19448"/>
                  <a:pt x="19448" y="20093"/>
                  <a:pt x="18656" y="20093"/>
                </a:cubicBezTo>
                <a:close/>
                <a:moveTo>
                  <a:pt x="1507" y="18656"/>
                </a:moveTo>
                <a:lnTo>
                  <a:pt x="1507" y="16577"/>
                </a:lnTo>
                <a:lnTo>
                  <a:pt x="5023" y="16577"/>
                </a:lnTo>
                <a:lnTo>
                  <a:pt x="5023" y="20093"/>
                </a:lnTo>
                <a:lnTo>
                  <a:pt x="2944" y="20093"/>
                </a:lnTo>
                <a:cubicBezTo>
                  <a:pt x="2152" y="20093"/>
                  <a:pt x="1507" y="19448"/>
                  <a:pt x="1507" y="18656"/>
                </a:cubicBezTo>
                <a:close/>
                <a:moveTo>
                  <a:pt x="5023" y="10047"/>
                </a:moveTo>
                <a:lnTo>
                  <a:pt x="1507" y="10047"/>
                </a:lnTo>
                <a:lnTo>
                  <a:pt x="1507" y="6530"/>
                </a:lnTo>
                <a:lnTo>
                  <a:pt x="5023" y="6530"/>
                </a:lnTo>
                <a:cubicBezTo>
                  <a:pt x="5023" y="6530"/>
                  <a:pt x="5023" y="10047"/>
                  <a:pt x="5023" y="10047"/>
                </a:cubicBezTo>
                <a:close/>
                <a:moveTo>
                  <a:pt x="15070" y="10047"/>
                </a:moveTo>
                <a:lnTo>
                  <a:pt x="6530" y="10047"/>
                </a:lnTo>
                <a:lnTo>
                  <a:pt x="6530" y="1507"/>
                </a:lnTo>
                <a:lnTo>
                  <a:pt x="15070" y="1507"/>
                </a:lnTo>
                <a:cubicBezTo>
                  <a:pt x="15070" y="1507"/>
                  <a:pt x="15070" y="10047"/>
                  <a:pt x="15070" y="10047"/>
                </a:cubicBezTo>
                <a:close/>
                <a:moveTo>
                  <a:pt x="20093" y="10047"/>
                </a:moveTo>
                <a:lnTo>
                  <a:pt x="16577" y="10047"/>
                </a:lnTo>
                <a:lnTo>
                  <a:pt x="16577" y="6530"/>
                </a:lnTo>
                <a:lnTo>
                  <a:pt x="20093" y="6530"/>
                </a:lnTo>
                <a:cubicBezTo>
                  <a:pt x="20093" y="6530"/>
                  <a:pt x="20093" y="10047"/>
                  <a:pt x="20093" y="10047"/>
                </a:cubicBezTo>
                <a:close/>
                <a:moveTo>
                  <a:pt x="16577" y="11553"/>
                </a:moveTo>
                <a:lnTo>
                  <a:pt x="20093" y="11553"/>
                </a:lnTo>
                <a:lnTo>
                  <a:pt x="20093" y="15070"/>
                </a:lnTo>
                <a:lnTo>
                  <a:pt x="16577" y="15070"/>
                </a:lnTo>
                <a:cubicBezTo>
                  <a:pt x="16577" y="15070"/>
                  <a:pt x="16577" y="11553"/>
                  <a:pt x="16577" y="11553"/>
                </a:cubicBezTo>
                <a:close/>
                <a:moveTo>
                  <a:pt x="6530" y="11553"/>
                </a:moveTo>
                <a:lnTo>
                  <a:pt x="15070" y="11553"/>
                </a:lnTo>
                <a:lnTo>
                  <a:pt x="15070" y="20093"/>
                </a:lnTo>
                <a:lnTo>
                  <a:pt x="6530" y="20093"/>
                </a:lnTo>
                <a:cubicBezTo>
                  <a:pt x="6530" y="20093"/>
                  <a:pt x="6530" y="11553"/>
                  <a:pt x="6530" y="11553"/>
                </a:cubicBezTo>
                <a:close/>
                <a:moveTo>
                  <a:pt x="5023" y="15070"/>
                </a:moveTo>
                <a:lnTo>
                  <a:pt x="1507" y="15070"/>
                </a:lnTo>
                <a:lnTo>
                  <a:pt x="1507" y="11553"/>
                </a:lnTo>
                <a:lnTo>
                  <a:pt x="5023" y="11553"/>
                </a:lnTo>
                <a:cubicBezTo>
                  <a:pt x="5023" y="11553"/>
                  <a:pt x="5023" y="15070"/>
                  <a:pt x="5023" y="15070"/>
                </a:cubicBezTo>
                <a:close/>
                <a:moveTo>
                  <a:pt x="2944" y="21600"/>
                </a:moveTo>
                <a:lnTo>
                  <a:pt x="18656" y="21600"/>
                </a:lnTo>
                <a:cubicBezTo>
                  <a:pt x="20279" y="21600"/>
                  <a:pt x="21600" y="20279"/>
                  <a:pt x="21600" y="18656"/>
                </a:cubicBezTo>
                <a:lnTo>
                  <a:pt x="21600" y="2944"/>
                </a:lnTo>
                <a:cubicBezTo>
                  <a:pt x="21600" y="1321"/>
                  <a:pt x="20279" y="0"/>
                  <a:pt x="18656" y="0"/>
                </a:cubicBezTo>
                <a:lnTo>
                  <a:pt x="2944" y="0"/>
                </a:lnTo>
                <a:cubicBezTo>
                  <a:pt x="1321" y="0"/>
                  <a:pt x="0" y="1321"/>
                  <a:pt x="0" y="2944"/>
                </a:cubicBezTo>
                <a:lnTo>
                  <a:pt x="0" y="18656"/>
                </a:lnTo>
                <a:cubicBezTo>
                  <a:pt x="0" y="20279"/>
                  <a:pt x="1321" y="21600"/>
                  <a:pt x="2944" y="2160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6" name="Google Shape;886;p68"/>
          <p:cNvSpPr/>
          <p:nvPr/>
        </p:nvSpPr>
        <p:spPr>
          <a:xfrm>
            <a:off x="1800873" y="4161249"/>
            <a:ext cx="134622" cy="134622"/>
          </a:xfrm>
          <a:custGeom>
            <a:rect b="b" l="l" r="r" t="t"/>
            <a:pathLst>
              <a:path extrusionOk="0" h="21600" w="21600">
                <a:moveTo>
                  <a:pt x="19938" y="18554"/>
                </a:moveTo>
                <a:cubicBezTo>
                  <a:pt x="19938" y="19318"/>
                  <a:pt x="19318" y="19938"/>
                  <a:pt x="18554" y="19938"/>
                </a:cubicBezTo>
                <a:lnTo>
                  <a:pt x="17446" y="19938"/>
                </a:lnTo>
                <a:cubicBezTo>
                  <a:pt x="16682" y="19938"/>
                  <a:pt x="16062" y="19318"/>
                  <a:pt x="16062" y="18554"/>
                </a:cubicBezTo>
                <a:lnTo>
                  <a:pt x="16062" y="15231"/>
                </a:lnTo>
                <a:cubicBezTo>
                  <a:pt x="16062" y="14467"/>
                  <a:pt x="16682" y="13846"/>
                  <a:pt x="17446" y="13846"/>
                </a:cubicBezTo>
                <a:lnTo>
                  <a:pt x="19938" y="13846"/>
                </a:lnTo>
                <a:lnTo>
                  <a:pt x="19938" y="17446"/>
                </a:lnTo>
                <a:cubicBezTo>
                  <a:pt x="19938" y="17446"/>
                  <a:pt x="19938" y="18554"/>
                  <a:pt x="19938" y="18554"/>
                </a:cubicBezTo>
                <a:close/>
                <a:moveTo>
                  <a:pt x="4154" y="13846"/>
                </a:moveTo>
                <a:cubicBezTo>
                  <a:pt x="4918" y="13846"/>
                  <a:pt x="5538" y="14467"/>
                  <a:pt x="5538" y="15231"/>
                </a:cubicBezTo>
                <a:lnTo>
                  <a:pt x="5538" y="18554"/>
                </a:lnTo>
                <a:cubicBezTo>
                  <a:pt x="5538" y="19318"/>
                  <a:pt x="4918" y="19938"/>
                  <a:pt x="4154" y="19938"/>
                </a:cubicBezTo>
                <a:lnTo>
                  <a:pt x="3046" y="19938"/>
                </a:lnTo>
                <a:cubicBezTo>
                  <a:pt x="2282" y="19938"/>
                  <a:pt x="1662" y="19318"/>
                  <a:pt x="1662" y="18554"/>
                </a:cubicBezTo>
                <a:lnTo>
                  <a:pt x="1662" y="17446"/>
                </a:lnTo>
                <a:lnTo>
                  <a:pt x="1662" y="13846"/>
                </a:lnTo>
                <a:cubicBezTo>
                  <a:pt x="1662" y="13846"/>
                  <a:pt x="4154" y="13846"/>
                  <a:pt x="4154" y="13846"/>
                </a:cubicBezTo>
                <a:close/>
                <a:moveTo>
                  <a:pt x="10800" y="0"/>
                </a:moveTo>
                <a:cubicBezTo>
                  <a:pt x="4845" y="0"/>
                  <a:pt x="0" y="4845"/>
                  <a:pt x="0" y="10800"/>
                </a:cubicBezTo>
                <a:lnTo>
                  <a:pt x="0" y="13015"/>
                </a:lnTo>
                <a:lnTo>
                  <a:pt x="0" y="17446"/>
                </a:lnTo>
                <a:lnTo>
                  <a:pt x="0" y="18554"/>
                </a:lnTo>
                <a:cubicBezTo>
                  <a:pt x="0" y="20234"/>
                  <a:pt x="1366" y="21600"/>
                  <a:pt x="3046" y="21600"/>
                </a:cubicBezTo>
                <a:lnTo>
                  <a:pt x="4154" y="21600"/>
                </a:lnTo>
                <a:cubicBezTo>
                  <a:pt x="5834" y="21600"/>
                  <a:pt x="7200" y="20234"/>
                  <a:pt x="7200" y="18554"/>
                </a:cubicBezTo>
                <a:lnTo>
                  <a:pt x="7200" y="15231"/>
                </a:lnTo>
                <a:cubicBezTo>
                  <a:pt x="7200" y="13551"/>
                  <a:pt x="5834" y="12185"/>
                  <a:pt x="4154" y="12185"/>
                </a:cubicBezTo>
                <a:lnTo>
                  <a:pt x="1662" y="12185"/>
                </a:lnTo>
                <a:lnTo>
                  <a:pt x="1662" y="10800"/>
                </a:lnTo>
                <a:cubicBezTo>
                  <a:pt x="1662" y="5761"/>
                  <a:pt x="5761" y="1662"/>
                  <a:pt x="10800" y="1662"/>
                </a:cubicBezTo>
                <a:cubicBezTo>
                  <a:pt x="15839" y="1662"/>
                  <a:pt x="19938" y="5761"/>
                  <a:pt x="19938" y="10800"/>
                </a:cubicBezTo>
                <a:lnTo>
                  <a:pt x="19938" y="12185"/>
                </a:lnTo>
                <a:lnTo>
                  <a:pt x="17446" y="12185"/>
                </a:lnTo>
                <a:cubicBezTo>
                  <a:pt x="15766" y="12185"/>
                  <a:pt x="14400" y="13551"/>
                  <a:pt x="14400" y="15231"/>
                </a:cubicBezTo>
                <a:lnTo>
                  <a:pt x="14400" y="18554"/>
                </a:lnTo>
                <a:cubicBezTo>
                  <a:pt x="14400" y="20234"/>
                  <a:pt x="15766" y="21600"/>
                  <a:pt x="17446" y="21600"/>
                </a:cubicBezTo>
                <a:lnTo>
                  <a:pt x="18554" y="21600"/>
                </a:lnTo>
                <a:cubicBezTo>
                  <a:pt x="20234" y="21600"/>
                  <a:pt x="21600" y="20234"/>
                  <a:pt x="21600" y="18554"/>
                </a:cubicBezTo>
                <a:lnTo>
                  <a:pt x="21600" y="17446"/>
                </a:lnTo>
                <a:lnTo>
                  <a:pt x="21600" y="13015"/>
                </a:lnTo>
                <a:lnTo>
                  <a:pt x="21600" y="10800"/>
                </a:lnTo>
                <a:cubicBezTo>
                  <a:pt x="21600" y="4845"/>
                  <a:pt x="16755" y="0"/>
                  <a:pt x="10800"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7" name="Google Shape;887;p68"/>
          <p:cNvSpPr/>
          <p:nvPr/>
        </p:nvSpPr>
        <p:spPr>
          <a:xfrm>
            <a:off x="727314" y="4181963"/>
            <a:ext cx="148446" cy="134622"/>
          </a:xfrm>
          <a:custGeom>
            <a:rect b="b" l="l" r="r" t="t"/>
            <a:pathLst>
              <a:path extrusionOk="0" h="21600" w="21600">
                <a:moveTo>
                  <a:pt x="20093" y="14123"/>
                </a:moveTo>
                <a:cubicBezTo>
                  <a:pt x="20093" y="14887"/>
                  <a:pt x="19530" y="15508"/>
                  <a:pt x="1883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cubicBezTo>
                  <a:pt x="20093" y="3046"/>
                  <a:pt x="20093" y="14123"/>
                  <a:pt x="20093" y="14123"/>
                </a:cubicBezTo>
                <a:close/>
                <a:moveTo>
                  <a:pt x="18837" y="0"/>
                </a:moveTo>
                <a:lnTo>
                  <a:pt x="2763" y="0"/>
                </a:lnTo>
                <a:cubicBezTo>
                  <a:pt x="1239" y="0"/>
                  <a:pt x="0" y="1366"/>
                  <a:pt x="0" y="3046"/>
                </a:cubicBezTo>
                <a:lnTo>
                  <a:pt x="0" y="14123"/>
                </a:lnTo>
                <a:cubicBezTo>
                  <a:pt x="0" y="15803"/>
                  <a:pt x="1239" y="17169"/>
                  <a:pt x="2763" y="17169"/>
                </a:cubicBezTo>
                <a:lnTo>
                  <a:pt x="10047" y="17169"/>
                </a:lnTo>
                <a:lnTo>
                  <a:pt x="10047" y="19938"/>
                </a:lnTo>
                <a:lnTo>
                  <a:pt x="6781" y="19938"/>
                </a:lnTo>
                <a:cubicBezTo>
                  <a:pt x="6365" y="19938"/>
                  <a:pt x="6028" y="20311"/>
                  <a:pt x="6028" y="20769"/>
                </a:cubicBezTo>
                <a:cubicBezTo>
                  <a:pt x="6028" y="21228"/>
                  <a:pt x="6365" y="21600"/>
                  <a:pt x="6781" y="21600"/>
                </a:cubicBezTo>
                <a:lnTo>
                  <a:pt x="14819" y="21600"/>
                </a:lnTo>
                <a:cubicBezTo>
                  <a:pt x="15235" y="21600"/>
                  <a:pt x="15572" y="21228"/>
                  <a:pt x="15572" y="20769"/>
                </a:cubicBezTo>
                <a:cubicBezTo>
                  <a:pt x="15572" y="20311"/>
                  <a:pt x="15235" y="19938"/>
                  <a:pt x="14819" y="19938"/>
                </a:cubicBezTo>
                <a:lnTo>
                  <a:pt x="11553" y="19938"/>
                </a:lnTo>
                <a:lnTo>
                  <a:pt x="11553" y="17169"/>
                </a:lnTo>
                <a:lnTo>
                  <a:pt x="18837" y="17169"/>
                </a:lnTo>
                <a:cubicBezTo>
                  <a:pt x="20361" y="17169"/>
                  <a:pt x="21600" y="15803"/>
                  <a:pt x="21600" y="14123"/>
                </a:cubicBezTo>
                <a:lnTo>
                  <a:pt x="21600" y="3046"/>
                </a:lnTo>
                <a:cubicBezTo>
                  <a:pt x="21600" y="1366"/>
                  <a:pt x="20361" y="0"/>
                  <a:pt x="18837"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8" name="Google Shape;888;p68"/>
          <p:cNvSpPr/>
          <p:nvPr/>
        </p:nvSpPr>
        <p:spPr>
          <a:xfrm>
            <a:off x="4457984" y="3894585"/>
            <a:ext cx="134622" cy="134663"/>
          </a:xfrm>
          <a:custGeom>
            <a:rect b="b" l="l" r="r" t="t"/>
            <a:pathLst>
              <a:path extrusionOk="0" h="21572" w="21600">
                <a:moveTo>
                  <a:pt x="19938" y="16317"/>
                </a:moveTo>
                <a:cubicBezTo>
                  <a:pt x="19938" y="17080"/>
                  <a:pt x="19318" y="17700"/>
                  <a:pt x="18554" y="17700"/>
                </a:cubicBezTo>
                <a:lnTo>
                  <a:pt x="16338" y="17700"/>
                </a:lnTo>
                <a:cubicBezTo>
                  <a:pt x="15575" y="17700"/>
                  <a:pt x="14954" y="17080"/>
                  <a:pt x="14954" y="16317"/>
                </a:cubicBezTo>
                <a:cubicBezTo>
                  <a:pt x="14954" y="15555"/>
                  <a:pt x="15575" y="14934"/>
                  <a:pt x="16338" y="14934"/>
                </a:cubicBezTo>
                <a:lnTo>
                  <a:pt x="19938" y="14934"/>
                </a:lnTo>
                <a:cubicBezTo>
                  <a:pt x="19938" y="14934"/>
                  <a:pt x="19938" y="16317"/>
                  <a:pt x="19938" y="16317"/>
                </a:cubicBezTo>
                <a:close/>
                <a:moveTo>
                  <a:pt x="6646" y="18530"/>
                </a:moveTo>
                <a:cubicBezTo>
                  <a:pt x="6646" y="19293"/>
                  <a:pt x="6025" y="19913"/>
                  <a:pt x="5262" y="19913"/>
                </a:cubicBezTo>
                <a:lnTo>
                  <a:pt x="3046" y="19913"/>
                </a:lnTo>
                <a:cubicBezTo>
                  <a:pt x="2282" y="19913"/>
                  <a:pt x="1662" y="19293"/>
                  <a:pt x="1662" y="18530"/>
                </a:cubicBezTo>
                <a:cubicBezTo>
                  <a:pt x="1662" y="17767"/>
                  <a:pt x="2282" y="17147"/>
                  <a:pt x="3046" y="17147"/>
                </a:cubicBezTo>
                <a:lnTo>
                  <a:pt x="6646" y="17147"/>
                </a:lnTo>
                <a:cubicBezTo>
                  <a:pt x="6646" y="17147"/>
                  <a:pt x="6646" y="18530"/>
                  <a:pt x="6646" y="18530"/>
                </a:cubicBezTo>
                <a:close/>
                <a:moveTo>
                  <a:pt x="20632" y="11"/>
                </a:moveTo>
                <a:lnTo>
                  <a:pt x="7340" y="2224"/>
                </a:lnTo>
                <a:cubicBezTo>
                  <a:pt x="6940" y="2290"/>
                  <a:pt x="6646" y="2637"/>
                  <a:pt x="6646" y="3042"/>
                </a:cubicBezTo>
                <a:lnTo>
                  <a:pt x="6646" y="15488"/>
                </a:lnTo>
                <a:lnTo>
                  <a:pt x="3046" y="15488"/>
                </a:lnTo>
                <a:cubicBezTo>
                  <a:pt x="1366" y="15488"/>
                  <a:pt x="0" y="16852"/>
                  <a:pt x="0" y="18530"/>
                </a:cubicBezTo>
                <a:cubicBezTo>
                  <a:pt x="0" y="20208"/>
                  <a:pt x="1366" y="21572"/>
                  <a:pt x="3046" y="21572"/>
                </a:cubicBezTo>
                <a:lnTo>
                  <a:pt x="5262" y="21572"/>
                </a:lnTo>
                <a:cubicBezTo>
                  <a:pt x="6941" y="21572"/>
                  <a:pt x="8308" y="20208"/>
                  <a:pt x="8308" y="18530"/>
                </a:cubicBezTo>
                <a:lnTo>
                  <a:pt x="8308" y="16317"/>
                </a:lnTo>
                <a:lnTo>
                  <a:pt x="8308" y="3745"/>
                </a:lnTo>
                <a:lnTo>
                  <a:pt x="19938" y="1809"/>
                </a:lnTo>
                <a:lnTo>
                  <a:pt x="19938" y="13275"/>
                </a:lnTo>
                <a:lnTo>
                  <a:pt x="16338" y="13275"/>
                </a:lnTo>
                <a:cubicBezTo>
                  <a:pt x="14659" y="13275"/>
                  <a:pt x="13292" y="14640"/>
                  <a:pt x="13292" y="16317"/>
                </a:cubicBezTo>
                <a:cubicBezTo>
                  <a:pt x="13292" y="17995"/>
                  <a:pt x="14659" y="19359"/>
                  <a:pt x="16338" y="19359"/>
                </a:cubicBezTo>
                <a:lnTo>
                  <a:pt x="18554" y="19359"/>
                </a:lnTo>
                <a:cubicBezTo>
                  <a:pt x="20234" y="19359"/>
                  <a:pt x="21600" y="17995"/>
                  <a:pt x="21600" y="16317"/>
                </a:cubicBezTo>
                <a:lnTo>
                  <a:pt x="21600" y="14105"/>
                </a:lnTo>
                <a:lnTo>
                  <a:pt x="21600" y="830"/>
                </a:lnTo>
                <a:cubicBezTo>
                  <a:pt x="21600" y="586"/>
                  <a:pt x="21492" y="354"/>
                  <a:pt x="21306" y="197"/>
                </a:cubicBezTo>
                <a:cubicBezTo>
                  <a:pt x="21119" y="38"/>
                  <a:pt x="20875" y="-28"/>
                  <a:pt x="20632" y="11"/>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89" name="Google Shape;889;p68"/>
          <p:cNvSpPr/>
          <p:nvPr/>
        </p:nvSpPr>
        <p:spPr>
          <a:xfrm>
            <a:off x="2348009" y="3894585"/>
            <a:ext cx="107028" cy="134671"/>
          </a:xfrm>
          <a:custGeom>
            <a:rect b="b" l="l" r="r" t="t"/>
            <a:pathLst>
              <a:path extrusionOk="0" h="21556" w="21600">
                <a:moveTo>
                  <a:pt x="2090" y="2348"/>
                </a:moveTo>
                <a:lnTo>
                  <a:pt x="18622" y="10778"/>
                </a:lnTo>
                <a:lnTo>
                  <a:pt x="2090" y="19209"/>
                </a:lnTo>
                <a:cubicBezTo>
                  <a:pt x="2090" y="19209"/>
                  <a:pt x="2090" y="2348"/>
                  <a:pt x="2090" y="2348"/>
                </a:cubicBezTo>
                <a:close/>
                <a:moveTo>
                  <a:pt x="544" y="102"/>
                </a:moveTo>
                <a:cubicBezTo>
                  <a:pt x="209" y="247"/>
                  <a:pt x="0" y="526"/>
                  <a:pt x="0" y="829"/>
                </a:cubicBezTo>
                <a:lnTo>
                  <a:pt x="0" y="20727"/>
                </a:lnTo>
                <a:cubicBezTo>
                  <a:pt x="0" y="21030"/>
                  <a:pt x="209" y="21309"/>
                  <a:pt x="544" y="21455"/>
                </a:cubicBezTo>
                <a:cubicBezTo>
                  <a:pt x="701" y="21523"/>
                  <a:pt x="873" y="21556"/>
                  <a:pt x="1045" y="21556"/>
                </a:cubicBezTo>
                <a:cubicBezTo>
                  <a:pt x="1242" y="21556"/>
                  <a:pt x="1438" y="21512"/>
                  <a:pt x="1611" y="21424"/>
                </a:cubicBezTo>
                <a:lnTo>
                  <a:pt x="21120" y="11475"/>
                </a:lnTo>
                <a:cubicBezTo>
                  <a:pt x="21419" y="11323"/>
                  <a:pt x="21600" y="11060"/>
                  <a:pt x="21600" y="10778"/>
                </a:cubicBezTo>
                <a:cubicBezTo>
                  <a:pt x="21600" y="10496"/>
                  <a:pt x="21419" y="10234"/>
                  <a:pt x="21120" y="10081"/>
                </a:cubicBezTo>
                <a:lnTo>
                  <a:pt x="1611" y="132"/>
                </a:lnTo>
                <a:cubicBezTo>
                  <a:pt x="1288" y="-33"/>
                  <a:pt x="880" y="-44"/>
                  <a:pt x="544" y="10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0" name="Google Shape;890;p68"/>
          <p:cNvSpPr/>
          <p:nvPr/>
        </p:nvSpPr>
        <p:spPr>
          <a:xfrm>
            <a:off x="460650" y="4154344"/>
            <a:ext cx="148446" cy="148429"/>
          </a:xfrm>
          <a:custGeom>
            <a:rect b="b" l="l" r="r" t="t"/>
            <a:pathLst>
              <a:path extrusionOk="0" h="21527" w="21600">
                <a:moveTo>
                  <a:pt x="1507" y="7760"/>
                </a:moveTo>
                <a:cubicBezTo>
                  <a:pt x="1507" y="7070"/>
                  <a:pt x="2070" y="6508"/>
                  <a:pt x="2763" y="6508"/>
                </a:cubicBezTo>
                <a:lnTo>
                  <a:pt x="18837" y="6508"/>
                </a:lnTo>
                <a:cubicBezTo>
                  <a:pt x="19530" y="6508"/>
                  <a:pt x="20093" y="7070"/>
                  <a:pt x="20093" y="7760"/>
                </a:cubicBezTo>
                <a:lnTo>
                  <a:pt x="20093" y="18774"/>
                </a:lnTo>
                <a:cubicBezTo>
                  <a:pt x="20093" y="19464"/>
                  <a:pt x="19530" y="20025"/>
                  <a:pt x="18837" y="20025"/>
                </a:cubicBezTo>
                <a:lnTo>
                  <a:pt x="2763" y="20025"/>
                </a:lnTo>
                <a:cubicBezTo>
                  <a:pt x="2070" y="20025"/>
                  <a:pt x="1507" y="19464"/>
                  <a:pt x="1507" y="18774"/>
                </a:cubicBezTo>
                <a:cubicBezTo>
                  <a:pt x="1507" y="18774"/>
                  <a:pt x="1507" y="7760"/>
                  <a:pt x="1507" y="7760"/>
                </a:cubicBezTo>
                <a:close/>
                <a:moveTo>
                  <a:pt x="2763" y="21527"/>
                </a:moveTo>
                <a:lnTo>
                  <a:pt x="18837" y="21527"/>
                </a:lnTo>
                <a:cubicBezTo>
                  <a:pt x="20361" y="21527"/>
                  <a:pt x="21600" y="20292"/>
                  <a:pt x="21600" y="18774"/>
                </a:cubicBezTo>
                <a:lnTo>
                  <a:pt x="21600" y="7760"/>
                </a:lnTo>
                <a:cubicBezTo>
                  <a:pt x="21600" y="6241"/>
                  <a:pt x="20361" y="5007"/>
                  <a:pt x="18837" y="5007"/>
                </a:cubicBezTo>
                <a:lnTo>
                  <a:pt x="12619" y="5007"/>
                </a:lnTo>
                <a:lnTo>
                  <a:pt x="16356" y="1282"/>
                </a:lnTo>
                <a:cubicBezTo>
                  <a:pt x="16650" y="989"/>
                  <a:pt x="16650" y="514"/>
                  <a:pt x="16356" y="220"/>
                </a:cubicBezTo>
                <a:cubicBezTo>
                  <a:pt x="16062" y="-73"/>
                  <a:pt x="15585" y="-73"/>
                  <a:pt x="15291" y="220"/>
                </a:cubicBezTo>
                <a:lnTo>
                  <a:pt x="10800" y="4696"/>
                </a:lnTo>
                <a:lnTo>
                  <a:pt x="6309" y="220"/>
                </a:lnTo>
                <a:cubicBezTo>
                  <a:pt x="6015" y="-73"/>
                  <a:pt x="5538" y="-73"/>
                  <a:pt x="5244" y="220"/>
                </a:cubicBezTo>
                <a:cubicBezTo>
                  <a:pt x="4950" y="514"/>
                  <a:pt x="4950" y="989"/>
                  <a:pt x="5244" y="1282"/>
                </a:cubicBezTo>
                <a:lnTo>
                  <a:pt x="8981" y="5007"/>
                </a:lnTo>
                <a:lnTo>
                  <a:pt x="2763" y="5007"/>
                </a:lnTo>
                <a:cubicBezTo>
                  <a:pt x="1239" y="5007"/>
                  <a:pt x="0" y="6241"/>
                  <a:pt x="0" y="7760"/>
                </a:cubicBezTo>
                <a:lnTo>
                  <a:pt x="0" y="18774"/>
                </a:lnTo>
                <a:cubicBezTo>
                  <a:pt x="0" y="20292"/>
                  <a:pt x="1239" y="21527"/>
                  <a:pt x="2763" y="2152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1" name="Google Shape;891;p68"/>
          <p:cNvSpPr/>
          <p:nvPr/>
        </p:nvSpPr>
        <p:spPr>
          <a:xfrm>
            <a:off x="5244165" y="3908394"/>
            <a:ext cx="162270" cy="107028"/>
          </a:xfrm>
          <a:custGeom>
            <a:rect b="b" l="l" r="r" t="t"/>
            <a:pathLst>
              <a:path extrusionOk="0" h="21600" w="21600">
                <a:moveTo>
                  <a:pt x="20221" y="15737"/>
                </a:moveTo>
                <a:lnTo>
                  <a:pt x="15662" y="10800"/>
                </a:lnTo>
                <a:lnTo>
                  <a:pt x="20221" y="5863"/>
                </a:lnTo>
                <a:cubicBezTo>
                  <a:pt x="20221" y="5863"/>
                  <a:pt x="20221" y="15737"/>
                  <a:pt x="20221" y="15737"/>
                </a:cubicBezTo>
                <a:close/>
                <a:moveTo>
                  <a:pt x="13787" y="17768"/>
                </a:moveTo>
                <a:cubicBezTo>
                  <a:pt x="13787" y="18729"/>
                  <a:pt x="13272" y="19510"/>
                  <a:pt x="12638" y="19510"/>
                </a:cubicBezTo>
                <a:lnTo>
                  <a:pt x="2528" y="19510"/>
                </a:lnTo>
                <a:cubicBezTo>
                  <a:pt x="1894" y="19510"/>
                  <a:pt x="1379" y="18729"/>
                  <a:pt x="1379" y="17768"/>
                </a:cubicBezTo>
                <a:lnTo>
                  <a:pt x="1379" y="3832"/>
                </a:lnTo>
                <a:cubicBezTo>
                  <a:pt x="1379" y="2871"/>
                  <a:pt x="1894" y="2090"/>
                  <a:pt x="2528" y="2090"/>
                </a:cubicBezTo>
                <a:lnTo>
                  <a:pt x="12638" y="2090"/>
                </a:lnTo>
                <a:cubicBezTo>
                  <a:pt x="13272" y="2090"/>
                  <a:pt x="13787" y="2871"/>
                  <a:pt x="13787" y="3832"/>
                </a:cubicBezTo>
                <a:cubicBezTo>
                  <a:pt x="13787" y="3832"/>
                  <a:pt x="13787" y="17768"/>
                  <a:pt x="13787" y="17768"/>
                </a:cubicBezTo>
                <a:close/>
                <a:moveTo>
                  <a:pt x="21226" y="2903"/>
                </a:moveTo>
                <a:cubicBezTo>
                  <a:pt x="20998" y="2723"/>
                  <a:pt x="20719" y="2754"/>
                  <a:pt x="20510" y="2982"/>
                </a:cubicBezTo>
                <a:lnTo>
                  <a:pt x="15166" y="8769"/>
                </a:lnTo>
                <a:lnTo>
                  <a:pt x="15166" y="3832"/>
                </a:lnTo>
                <a:cubicBezTo>
                  <a:pt x="15166" y="1719"/>
                  <a:pt x="14032" y="0"/>
                  <a:pt x="12638" y="0"/>
                </a:cubicBezTo>
                <a:lnTo>
                  <a:pt x="2528" y="0"/>
                </a:lnTo>
                <a:cubicBezTo>
                  <a:pt x="1134" y="0"/>
                  <a:pt x="0" y="1719"/>
                  <a:pt x="0" y="3832"/>
                </a:cubicBezTo>
                <a:lnTo>
                  <a:pt x="0" y="17768"/>
                </a:lnTo>
                <a:cubicBezTo>
                  <a:pt x="0" y="19881"/>
                  <a:pt x="1134" y="21600"/>
                  <a:pt x="2528" y="21600"/>
                </a:cubicBezTo>
                <a:lnTo>
                  <a:pt x="12638" y="21600"/>
                </a:lnTo>
                <a:cubicBezTo>
                  <a:pt x="14032" y="21600"/>
                  <a:pt x="15166" y="19881"/>
                  <a:pt x="15166" y="17768"/>
                </a:cubicBezTo>
                <a:lnTo>
                  <a:pt x="15166" y="12831"/>
                </a:lnTo>
                <a:lnTo>
                  <a:pt x="20510" y="18618"/>
                </a:lnTo>
                <a:cubicBezTo>
                  <a:pt x="20629" y="18748"/>
                  <a:pt x="20770" y="18813"/>
                  <a:pt x="20911" y="18813"/>
                </a:cubicBezTo>
                <a:cubicBezTo>
                  <a:pt x="21018" y="18813"/>
                  <a:pt x="21127" y="18775"/>
                  <a:pt x="21226" y="18697"/>
                </a:cubicBezTo>
                <a:cubicBezTo>
                  <a:pt x="21455" y="18518"/>
                  <a:pt x="21600" y="18159"/>
                  <a:pt x="21600" y="17768"/>
                </a:cubicBezTo>
                <a:lnTo>
                  <a:pt x="21600" y="3832"/>
                </a:lnTo>
                <a:cubicBezTo>
                  <a:pt x="21600" y="3441"/>
                  <a:pt x="21455" y="3082"/>
                  <a:pt x="21226" y="290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2" name="Google Shape;892;p68"/>
          <p:cNvSpPr/>
          <p:nvPr/>
        </p:nvSpPr>
        <p:spPr>
          <a:xfrm>
            <a:off x="2053727" y="4181963"/>
            <a:ext cx="162270" cy="72522"/>
          </a:xfrm>
          <a:custGeom>
            <a:rect b="b" l="l" r="r" t="t"/>
            <a:pathLst>
              <a:path extrusionOk="0" h="21600" w="21600">
                <a:moveTo>
                  <a:pt x="16774" y="18514"/>
                </a:moveTo>
                <a:cubicBezTo>
                  <a:pt x="14874" y="18514"/>
                  <a:pt x="13328" y="15054"/>
                  <a:pt x="13328" y="10800"/>
                </a:cubicBezTo>
                <a:cubicBezTo>
                  <a:pt x="13328" y="6546"/>
                  <a:pt x="14874" y="3086"/>
                  <a:pt x="16774" y="3086"/>
                </a:cubicBezTo>
                <a:cubicBezTo>
                  <a:pt x="18675" y="3086"/>
                  <a:pt x="20221" y="6546"/>
                  <a:pt x="20221" y="10800"/>
                </a:cubicBezTo>
                <a:cubicBezTo>
                  <a:pt x="20221" y="15054"/>
                  <a:pt x="18675" y="18514"/>
                  <a:pt x="16774" y="18514"/>
                </a:cubicBezTo>
                <a:close/>
                <a:moveTo>
                  <a:pt x="1379" y="10800"/>
                </a:moveTo>
                <a:cubicBezTo>
                  <a:pt x="1379" y="6546"/>
                  <a:pt x="2925" y="3086"/>
                  <a:pt x="4826" y="3086"/>
                </a:cubicBezTo>
                <a:cubicBezTo>
                  <a:pt x="6726" y="3086"/>
                  <a:pt x="8272" y="6546"/>
                  <a:pt x="8272" y="10800"/>
                </a:cubicBezTo>
                <a:cubicBezTo>
                  <a:pt x="8272" y="15054"/>
                  <a:pt x="6726" y="18514"/>
                  <a:pt x="4826" y="18514"/>
                </a:cubicBezTo>
                <a:cubicBezTo>
                  <a:pt x="2925" y="18514"/>
                  <a:pt x="1379" y="15054"/>
                  <a:pt x="1379" y="10800"/>
                </a:cubicBezTo>
                <a:close/>
                <a:moveTo>
                  <a:pt x="16774" y="0"/>
                </a:moveTo>
                <a:cubicBezTo>
                  <a:pt x="14114" y="0"/>
                  <a:pt x="11949" y="4845"/>
                  <a:pt x="11949" y="10800"/>
                </a:cubicBezTo>
                <a:cubicBezTo>
                  <a:pt x="11949" y="13823"/>
                  <a:pt x="12510" y="16552"/>
                  <a:pt x="13408" y="18514"/>
                </a:cubicBezTo>
                <a:lnTo>
                  <a:pt x="8192" y="18514"/>
                </a:lnTo>
                <a:cubicBezTo>
                  <a:pt x="9090" y="16552"/>
                  <a:pt x="9651" y="13823"/>
                  <a:pt x="9651" y="10800"/>
                </a:cubicBezTo>
                <a:cubicBezTo>
                  <a:pt x="9651" y="4845"/>
                  <a:pt x="7486" y="0"/>
                  <a:pt x="4826" y="0"/>
                </a:cubicBezTo>
                <a:cubicBezTo>
                  <a:pt x="2165" y="0"/>
                  <a:pt x="0" y="4845"/>
                  <a:pt x="0" y="10800"/>
                </a:cubicBezTo>
                <a:cubicBezTo>
                  <a:pt x="0" y="16755"/>
                  <a:pt x="2165" y="21600"/>
                  <a:pt x="4826" y="21600"/>
                </a:cubicBezTo>
                <a:lnTo>
                  <a:pt x="16774" y="21600"/>
                </a:lnTo>
                <a:cubicBezTo>
                  <a:pt x="19435" y="21600"/>
                  <a:pt x="21600" y="16755"/>
                  <a:pt x="21600" y="10800"/>
                </a:cubicBezTo>
                <a:cubicBezTo>
                  <a:pt x="21600" y="4845"/>
                  <a:pt x="19435" y="0"/>
                  <a:pt x="16774"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3" name="Google Shape;893;p68"/>
          <p:cNvSpPr/>
          <p:nvPr/>
        </p:nvSpPr>
        <p:spPr>
          <a:xfrm>
            <a:off x="3435378" y="3908394"/>
            <a:ext cx="72522" cy="107004"/>
          </a:xfrm>
          <a:custGeom>
            <a:rect b="b" l="l" r="r" t="t"/>
            <a:pathLst>
              <a:path extrusionOk="0" h="21530" w="21600">
                <a:moveTo>
                  <a:pt x="18514" y="18321"/>
                </a:moveTo>
                <a:lnTo>
                  <a:pt x="10736" y="14119"/>
                </a:lnTo>
                <a:cubicBezTo>
                  <a:pt x="10461" y="13971"/>
                  <a:pt x="10122" y="13891"/>
                  <a:pt x="9771" y="13891"/>
                </a:cubicBezTo>
                <a:lnTo>
                  <a:pt x="3086" y="13891"/>
                </a:lnTo>
                <a:lnTo>
                  <a:pt x="3086" y="7640"/>
                </a:lnTo>
                <a:lnTo>
                  <a:pt x="9771" y="7640"/>
                </a:lnTo>
                <a:cubicBezTo>
                  <a:pt x="10122" y="7640"/>
                  <a:pt x="10461" y="7559"/>
                  <a:pt x="10736" y="7411"/>
                </a:cubicBezTo>
                <a:lnTo>
                  <a:pt x="18514" y="3210"/>
                </a:lnTo>
                <a:cubicBezTo>
                  <a:pt x="18514" y="3210"/>
                  <a:pt x="18514" y="18321"/>
                  <a:pt x="18514" y="18321"/>
                </a:cubicBezTo>
                <a:close/>
                <a:moveTo>
                  <a:pt x="20725" y="104"/>
                </a:moveTo>
                <a:cubicBezTo>
                  <a:pt x="20193" y="-70"/>
                  <a:pt x="19558" y="-23"/>
                  <a:pt x="19093" y="229"/>
                </a:cubicBezTo>
                <a:lnTo>
                  <a:pt x="9230" y="5557"/>
                </a:lnTo>
                <a:lnTo>
                  <a:pt x="1543" y="5557"/>
                </a:lnTo>
                <a:cubicBezTo>
                  <a:pt x="691" y="5557"/>
                  <a:pt x="0" y="6023"/>
                  <a:pt x="0" y="6598"/>
                </a:cubicBezTo>
                <a:lnTo>
                  <a:pt x="0" y="14932"/>
                </a:lnTo>
                <a:cubicBezTo>
                  <a:pt x="0" y="15507"/>
                  <a:pt x="691" y="15974"/>
                  <a:pt x="1543" y="15974"/>
                </a:cubicBezTo>
                <a:lnTo>
                  <a:pt x="9230" y="15974"/>
                </a:lnTo>
                <a:lnTo>
                  <a:pt x="19093" y="21301"/>
                </a:lnTo>
                <a:cubicBezTo>
                  <a:pt x="19372" y="21453"/>
                  <a:pt x="19714" y="21530"/>
                  <a:pt x="20057" y="21530"/>
                </a:cubicBezTo>
                <a:cubicBezTo>
                  <a:pt x="20284" y="21530"/>
                  <a:pt x="20513" y="21496"/>
                  <a:pt x="20725" y="21427"/>
                </a:cubicBezTo>
                <a:cubicBezTo>
                  <a:pt x="21260" y="21254"/>
                  <a:pt x="21600" y="20888"/>
                  <a:pt x="21600" y="20488"/>
                </a:cubicBezTo>
                <a:lnTo>
                  <a:pt x="21600" y="1042"/>
                </a:lnTo>
                <a:cubicBezTo>
                  <a:pt x="21600" y="642"/>
                  <a:pt x="21260" y="277"/>
                  <a:pt x="20725" y="104"/>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4" name="Google Shape;894;p68"/>
          <p:cNvSpPr/>
          <p:nvPr/>
        </p:nvSpPr>
        <p:spPr>
          <a:xfrm>
            <a:off x="1253736" y="4434817"/>
            <a:ext cx="162337" cy="120843"/>
          </a:xfrm>
          <a:custGeom>
            <a:rect b="b" l="l" r="r" t="t"/>
            <a:pathLst>
              <a:path extrusionOk="0" h="20569" w="21325">
                <a:moveTo>
                  <a:pt x="16109" y="18806"/>
                </a:moveTo>
                <a:lnTo>
                  <a:pt x="7945" y="18806"/>
                </a:lnTo>
                <a:cubicBezTo>
                  <a:pt x="7943" y="18806"/>
                  <a:pt x="7941" y="18806"/>
                  <a:pt x="7940" y="18806"/>
                </a:cubicBezTo>
                <a:cubicBezTo>
                  <a:pt x="4940" y="18806"/>
                  <a:pt x="2323" y="16179"/>
                  <a:pt x="1572" y="12415"/>
                </a:cubicBezTo>
                <a:cubicBezTo>
                  <a:pt x="1133" y="10211"/>
                  <a:pt x="1383" y="7918"/>
                  <a:pt x="2275" y="5957"/>
                </a:cubicBezTo>
                <a:cubicBezTo>
                  <a:pt x="3167" y="3996"/>
                  <a:pt x="4595" y="2603"/>
                  <a:pt x="6296" y="2034"/>
                </a:cubicBezTo>
                <a:cubicBezTo>
                  <a:pt x="6845" y="1850"/>
                  <a:pt x="7396" y="1762"/>
                  <a:pt x="7939" y="1762"/>
                </a:cubicBezTo>
                <a:cubicBezTo>
                  <a:pt x="10865" y="1762"/>
                  <a:pt x="13543" y="4317"/>
                  <a:pt x="14308" y="8154"/>
                </a:cubicBezTo>
                <a:cubicBezTo>
                  <a:pt x="14385" y="8543"/>
                  <a:pt x="14656" y="8815"/>
                  <a:pt x="14967" y="8815"/>
                </a:cubicBezTo>
                <a:lnTo>
                  <a:pt x="16109" y="8815"/>
                </a:lnTo>
                <a:cubicBezTo>
                  <a:pt x="18235" y="8815"/>
                  <a:pt x="19964" y="11057"/>
                  <a:pt x="19964" y="13811"/>
                </a:cubicBezTo>
                <a:cubicBezTo>
                  <a:pt x="19964" y="16565"/>
                  <a:pt x="18235" y="18806"/>
                  <a:pt x="16109" y="18806"/>
                </a:cubicBezTo>
                <a:close/>
                <a:moveTo>
                  <a:pt x="16109" y="7052"/>
                </a:moveTo>
                <a:lnTo>
                  <a:pt x="15475" y="7052"/>
                </a:lnTo>
                <a:cubicBezTo>
                  <a:pt x="14177" y="1961"/>
                  <a:pt x="10020" y="-1031"/>
                  <a:pt x="5956" y="327"/>
                </a:cubicBezTo>
                <a:cubicBezTo>
                  <a:pt x="3903" y="1013"/>
                  <a:pt x="2180" y="2695"/>
                  <a:pt x="1103" y="5062"/>
                </a:cubicBezTo>
                <a:cubicBezTo>
                  <a:pt x="26" y="7428"/>
                  <a:pt x="-275" y="10196"/>
                  <a:pt x="255" y="12856"/>
                </a:cubicBezTo>
                <a:cubicBezTo>
                  <a:pt x="1160" y="17398"/>
                  <a:pt x="4319" y="20569"/>
                  <a:pt x="7939" y="20569"/>
                </a:cubicBezTo>
                <a:cubicBezTo>
                  <a:pt x="7941" y="20569"/>
                  <a:pt x="7944" y="20569"/>
                  <a:pt x="7945" y="20569"/>
                </a:cubicBezTo>
                <a:lnTo>
                  <a:pt x="16109" y="20569"/>
                </a:lnTo>
                <a:cubicBezTo>
                  <a:pt x="18985" y="20569"/>
                  <a:pt x="21325" y="17537"/>
                  <a:pt x="21325" y="13811"/>
                </a:cubicBezTo>
                <a:cubicBezTo>
                  <a:pt x="21325" y="10084"/>
                  <a:pt x="18985" y="7052"/>
                  <a:pt x="16109" y="705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5" name="Google Shape;895;p68"/>
          <p:cNvSpPr/>
          <p:nvPr/>
        </p:nvSpPr>
        <p:spPr>
          <a:xfrm>
            <a:off x="3664898" y="4427912"/>
            <a:ext cx="120784" cy="143741"/>
          </a:xfrm>
          <a:custGeom>
            <a:rect b="b" l="l" r="r" t="t"/>
            <a:pathLst>
              <a:path extrusionOk="0" h="21599" w="20594">
                <a:moveTo>
                  <a:pt x="16336" y="17838"/>
                </a:moveTo>
                <a:cubicBezTo>
                  <a:pt x="14724" y="19259"/>
                  <a:pt x="12582" y="20043"/>
                  <a:pt x="10302" y="20043"/>
                </a:cubicBezTo>
                <a:cubicBezTo>
                  <a:pt x="10301" y="20043"/>
                  <a:pt x="10300" y="20043"/>
                  <a:pt x="10299" y="20043"/>
                </a:cubicBezTo>
                <a:cubicBezTo>
                  <a:pt x="8021" y="20043"/>
                  <a:pt x="5879" y="19262"/>
                  <a:pt x="4267" y="17842"/>
                </a:cubicBezTo>
                <a:cubicBezTo>
                  <a:pt x="2654" y="16422"/>
                  <a:pt x="1766" y="14533"/>
                  <a:pt x="1765" y="12524"/>
                </a:cubicBezTo>
                <a:cubicBezTo>
                  <a:pt x="1765" y="10515"/>
                  <a:pt x="2652" y="8625"/>
                  <a:pt x="4263" y="7204"/>
                </a:cubicBezTo>
                <a:cubicBezTo>
                  <a:pt x="4264" y="7203"/>
                  <a:pt x="4266" y="7201"/>
                  <a:pt x="4268" y="7200"/>
                </a:cubicBezTo>
                <a:lnTo>
                  <a:pt x="10294" y="1879"/>
                </a:lnTo>
                <a:lnTo>
                  <a:pt x="16331" y="7200"/>
                </a:lnTo>
                <a:cubicBezTo>
                  <a:pt x="19660" y="10133"/>
                  <a:pt x="19661" y="14905"/>
                  <a:pt x="16336" y="17838"/>
                </a:cubicBezTo>
                <a:close/>
                <a:moveTo>
                  <a:pt x="10918" y="228"/>
                </a:moveTo>
                <a:cubicBezTo>
                  <a:pt x="10752" y="82"/>
                  <a:pt x="10527" y="0"/>
                  <a:pt x="10293" y="0"/>
                </a:cubicBezTo>
                <a:cubicBezTo>
                  <a:pt x="10293" y="0"/>
                  <a:pt x="10293" y="0"/>
                  <a:pt x="10293" y="0"/>
                </a:cubicBezTo>
                <a:cubicBezTo>
                  <a:pt x="10059" y="0"/>
                  <a:pt x="9834" y="82"/>
                  <a:pt x="9669" y="228"/>
                </a:cubicBezTo>
                <a:lnTo>
                  <a:pt x="3056" y="6069"/>
                </a:lnTo>
                <a:cubicBezTo>
                  <a:pt x="3040" y="6082"/>
                  <a:pt x="3023" y="6095"/>
                  <a:pt x="3008" y="6110"/>
                </a:cubicBezTo>
                <a:cubicBezTo>
                  <a:pt x="1067" y="7824"/>
                  <a:pt x="-1" y="10102"/>
                  <a:pt x="0" y="12524"/>
                </a:cubicBezTo>
                <a:cubicBezTo>
                  <a:pt x="1" y="14949"/>
                  <a:pt x="1073" y="17229"/>
                  <a:pt x="3019" y="18942"/>
                </a:cubicBezTo>
                <a:cubicBezTo>
                  <a:pt x="4964" y="20656"/>
                  <a:pt x="7549" y="21600"/>
                  <a:pt x="10299" y="21599"/>
                </a:cubicBezTo>
                <a:cubicBezTo>
                  <a:pt x="10300" y="21599"/>
                  <a:pt x="10302" y="21599"/>
                  <a:pt x="10303" y="21599"/>
                </a:cubicBezTo>
                <a:cubicBezTo>
                  <a:pt x="13054" y="21599"/>
                  <a:pt x="15640" y="20654"/>
                  <a:pt x="17585" y="18939"/>
                </a:cubicBezTo>
                <a:cubicBezTo>
                  <a:pt x="21599" y="15398"/>
                  <a:pt x="21597" y="9638"/>
                  <a:pt x="17580" y="6100"/>
                </a:cubicBezTo>
                <a:cubicBezTo>
                  <a:pt x="17580" y="6100"/>
                  <a:pt x="10918" y="228"/>
                  <a:pt x="10918" y="228"/>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6" name="Google Shape;896;p68"/>
          <p:cNvSpPr/>
          <p:nvPr/>
        </p:nvSpPr>
        <p:spPr>
          <a:xfrm>
            <a:off x="3924656" y="4427912"/>
            <a:ext cx="134389" cy="134381"/>
          </a:xfrm>
          <a:custGeom>
            <a:rect b="b" l="l" r="r" t="t"/>
            <a:pathLst>
              <a:path extrusionOk="0" h="21570" w="21357">
                <a:moveTo>
                  <a:pt x="16485" y="17796"/>
                </a:moveTo>
                <a:cubicBezTo>
                  <a:pt x="14625" y="19357"/>
                  <a:pt x="12280" y="20096"/>
                  <a:pt x="9866" y="19868"/>
                </a:cubicBezTo>
                <a:cubicBezTo>
                  <a:pt x="7458" y="19643"/>
                  <a:pt x="5281" y="18485"/>
                  <a:pt x="3736" y="16606"/>
                </a:cubicBezTo>
                <a:cubicBezTo>
                  <a:pt x="2191" y="14728"/>
                  <a:pt x="1462" y="12354"/>
                  <a:pt x="1685" y="9922"/>
                </a:cubicBezTo>
                <a:cubicBezTo>
                  <a:pt x="2032" y="6124"/>
                  <a:pt x="4663" y="3008"/>
                  <a:pt x="8182" y="1980"/>
                </a:cubicBezTo>
                <a:cubicBezTo>
                  <a:pt x="7536" y="3454"/>
                  <a:pt x="7315" y="5085"/>
                  <a:pt x="7558" y="6717"/>
                </a:cubicBezTo>
                <a:cubicBezTo>
                  <a:pt x="7895" y="8986"/>
                  <a:pt x="9086" y="10986"/>
                  <a:pt x="10913" y="12350"/>
                </a:cubicBezTo>
                <a:cubicBezTo>
                  <a:pt x="13420" y="14222"/>
                  <a:pt x="16645" y="14541"/>
                  <a:pt x="19398" y="13306"/>
                </a:cubicBezTo>
                <a:cubicBezTo>
                  <a:pt x="18901" y="15053"/>
                  <a:pt x="17899" y="16609"/>
                  <a:pt x="16485" y="17796"/>
                </a:cubicBezTo>
                <a:close/>
                <a:moveTo>
                  <a:pt x="20938" y="10957"/>
                </a:moveTo>
                <a:cubicBezTo>
                  <a:pt x="20656" y="10796"/>
                  <a:pt x="20306" y="10818"/>
                  <a:pt x="20045" y="11013"/>
                </a:cubicBezTo>
                <a:cubicBezTo>
                  <a:pt x="17606" y="12833"/>
                  <a:pt x="14329" y="12834"/>
                  <a:pt x="11891" y="11013"/>
                </a:cubicBezTo>
                <a:cubicBezTo>
                  <a:pt x="10418" y="9913"/>
                  <a:pt x="9457" y="8300"/>
                  <a:pt x="9185" y="6470"/>
                </a:cubicBezTo>
                <a:cubicBezTo>
                  <a:pt x="8914" y="4641"/>
                  <a:pt x="9364" y="2814"/>
                  <a:pt x="10453" y="1326"/>
                </a:cubicBezTo>
                <a:cubicBezTo>
                  <a:pt x="10645" y="1062"/>
                  <a:pt x="10667" y="709"/>
                  <a:pt x="10508" y="423"/>
                </a:cubicBezTo>
                <a:cubicBezTo>
                  <a:pt x="10349" y="138"/>
                  <a:pt x="10035" y="-30"/>
                  <a:pt x="9715" y="4"/>
                </a:cubicBezTo>
                <a:cubicBezTo>
                  <a:pt x="4587" y="482"/>
                  <a:pt x="520" y="4590"/>
                  <a:pt x="46" y="9769"/>
                </a:cubicBezTo>
                <a:cubicBezTo>
                  <a:pt x="-217" y="12643"/>
                  <a:pt x="644" y="15449"/>
                  <a:pt x="2470" y="17669"/>
                </a:cubicBezTo>
                <a:cubicBezTo>
                  <a:pt x="4296" y="19889"/>
                  <a:pt x="6869" y="21258"/>
                  <a:pt x="9715" y="21523"/>
                </a:cubicBezTo>
                <a:cubicBezTo>
                  <a:pt x="10051" y="21554"/>
                  <a:pt x="10386" y="21570"/>
                  <a:pt x="10719" y="21570"/>
                </a:cubicBezTo>
                <a:cubicBezTo>
                  <a:pt x="13208" y="21570"/>
                  <a:pt x="15598" y="20701"/>
                  <a:pt x="17536" y="19075"/>
                </a:cubicBezTo>
                <a:cubicBezTo>
                  <a:pt x="19735" y="17231"/>
                  <a:pt x="21090" y="14632"/>
                  <a:pt x="21353" y="11758"/>
                </a:cubicBezTo>
                <a:cubicBezTo>
                  <a:pt x="21383" y="11432"/>
                  <a:pt x="21221" y="11118"/>
                  <a:pt x="20938" y="10957"/>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7" name="Google Shape;897;p68"/>
          <p:cNvSpPr/>
          <p:nvPr/>
        </p:nvSpPr>
        <p:spPr>
          <a:xfrm>
            <a:off x="3435378" y="4414102"/>
            <a:ext cx="72489" cy="162270"/>
          </a:xfrm>
          <a:custGeom>
            <a:rect b="b" l="l" r="r" t="t"/>
            <a:pathLst>
              <a:path extrusionOk="0" h="21600" w="19901">
                <a:moveTo>
                  <a:pt x="16924" y="17448"/>
                </a:moveTo>
                <a:cubicBezTo>
                  <a:pt x="16553" y="18351"/>
                  <a:pt x="15480" y="19130"/>
                  <a:pt x="13902" y="19642"/>
                </a:cubicBezTo>
                <a:cubicBezTo>
                  <a:pt x="10642" y="20698"/>
                  <a:pt x="6220" y="20271"/>
                  <a:pt x="4043" y="18691"/>
                </a:cubicBezTo>
                <a:cubicBezTo>
                  <a:pt x="2988" y="17925"/>
                  <a:pt x="2611" y="17006"/>
                  <a:pt x="2982" y="16104"/>
                </a:cubicBezTo>
                <a:cubicBezTo>
                  <a:pt x="3353" y="15201"/>
                  <a:pt x="4426" y="14421"/>
                  <a:pt x="6004" y="13910"/>
                </a:cubicBezTo>
                <a:cubicBezTo>
                  <a:pt x="6399" y="13782"/>
                  <a:pt x="6636" y="13567"/>
                  <a:pt x="6636" y="13337"/>
                </a:cubicBezTo>
                <a:lnTo>
                  <a:pt x="6636" y="2987"/>
                </a:lnTo>
                <a:cubicBezTo>
                  <a:pt x="6636" y="2100"/>
                  <a:pt x="8124" y="1379"/>
                  <a:pt x="9953" y="1379"/>
                </a:cubicBezTo>
                <a:cubicBezTo>
                  <a:pt x="11782" y="1379"/>
                  <a:pt x="13270" y="2100"/>
                  <a:pt x="13270" y="2987"/>
                </a:cubicBezTo>
                <a:lnTo>
                  <a:pt x="13270" y="13337"/>
                </a:lnTo>
                <a:cubicBezTo>
                  <a:pt x="13270" y="13567"/>
                  <a:pt x="13507" y="13782"/>
                  <a:pt x="13901" y="13910"/>
                </a:cubicBezTo>
                <a:cubicBezTo>
                  <a:pt x="14681" y="14163"/>
                  <a:pt x="15341" y="14483"/>
                  <a:pt x="15863" y="14861"/>
                </a:cubicBezTo>
                <a:cubicBezTo>
                  <a:pt x="16918" y="15626"/>
                  <a:pt x="17295" y="16545"/>
                  <a:pt x="16924" y="17448"/>
                </a:cubicBezTo>
                <a:close/>
                <a:moveTo>
                  <a:pt x="16113" y="12986"/>
                </a:moveTo>
                <a:lnTo>
                  <a:pt x="16113" y="2987"/>
                </a:lnTo>
                <a:cubicBezTo>
                  <a:pt x="16113" y="1340"/>
                  <a:pt x="13349" y="0"/>
                  <a:pt x="9953" y="0"/>
                </a:cubicBezTo>
                <a:cubicBezTo>
                  <a:pt x="6557" y="0"/>
                  <a:pt x="3793" y="1340"/>
                  <a:pt x="3793" y="2987"/>
                </a:cubicBezTo>
                <a:lnTo>
                  <a:pt x="3793" y="12986"/>
                </a:lnTo>
                <a:cubicBezTo>
                  <a:pt x="1928" y="13696"/>
                  <a:pt x="662" y="14695"/>
                  <a:pt x="194" y="15834"/>
                </a:cubicBezTo>
                <a:cubicBezTo>
                  <a:pt x="-325" y="17099"/>
                  <a:pt x="203" y="18385"/>
                  <a:pt x="1680" y="19457"/>
                </a:cubicBezTo>
                <a:cubicBezTo>
                  <a:pt x="3596" y="20847"/>
                  <a:pt x="6754" y="21600"/>
                  <a:pt x="9969" y="21600"/>
                </a:cubicBezTo>
                <a:cubicBezTo>
                  <a:pt x="11868" y="21600"/>
                  <a:pt x="13787" y="21337"/>
                  <a:pt x="15481" y="20788"/>
                </a:cubicBezTo>
                <a:cubicBezTo>
                  <a:pt x="20043" y="19310"/>
                  <a:pt x="21275" y="16307"/>
                  <a:pt x="18227" y="14095"/>
                </a:cubicBezTo>
                <a:cubicBezTo>
                  <a:pt x="17642" y="13671"/>
                  <a:pt x="16933" y="13299"/>
                  <a:pt x="16113" y="1298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8" name="Google Shape;898;p68"/>
          <p:cNvSpPr/>
          <p:nvPr/>
        </p:nvSpPr>
        <p:spPr>
          <a:xfrm>
            <a:off x="3120381" y="4421007"/>
            <a:ext cx="162253" cy="148480"/>
          </a:xfrm>
          <a:custGeom>
            <a:rect b="b" l="l" r="r" t="t"/>
            <a:pathLst>
              <a:path extrusionOk="0" h="21046" w="21569">
                <a:moveTo>
                  <a:pt x="10785" y="9789"/>
                </a:moveTo>
                <a:lnTo>
                  <a:pt x="1477" y="9789"/>
                </a:lnTo>
                <a:cubicBezTo>
                  <a:pt x="2211" y="5370"/>
                  <a:pt x="5638" y="1947"/>
                  <a:pt x="9887" y="1514"/>
                </a:cubicBezTo>
                <a:cubicBezTo>
                  <a:pt x="14819" y="1017"/>
                  <a:pt x="19246" y="4670"/>
                  <a:pt x="20094" y="9789"/>
                </a:cubicBezTo>
                <a:cubicBezTo>
                  <a:pt x="20094" y="9789"/>
                  <a:pt x="10785" y="9789"/>
                  <a:pt x="10785" y="9789"/>
                </a:cubicBezTo>
                <a:close/>
                <a:moveTo>
                  <a:pt x="9756" y="53"/>
                </a:moveTo>
                <a:cubicBezTo>
                  <a:pt x="4598" y="578"/>
                  <a:pt x="496" y="4952"/>
                  <a:pt x="3" y="10453"/>
                </a:cubicBezTo>
                <a:cubicBezTo>
                  <a:pt x="-15" y="10659"/>
                  <a:pt x="49" y="10864"/>
                  <a:pt x="179" y="11017"/>
                </a:cubicBezTo>
                <a:cubicBezTo>
                  <a:pt x="310" y="11170"/>
                  <a:pt x="495" y="11257"/>
                  <a:pt x="689" y="11257"/>
                </a:cubicBezTo>
                <a:lnTo>
                  <a:pt x="10097" y="11257"/>
                </a:lnTo>
                <a:lnTo>
                  <a:pt x="10097" y="17375"/>
                </a:lnTo>
                <a:cubicBezTo>
                  <a:pt x="10097" y="19399"/>
                  <a:pt x="11641" y="21046"/>
                  <a:pt x="13539" y="21046"/>
                </a:cubicBezTo>
                <a:cubicBezTo>
                  <a:pt x="15437" y="21046"/>
                  <a:pt x="16981" y="19399"/>
                  <a:pt x="16981" y="17375"/>
                </a:cubicBezTo>
                <a:cubicBezTo>
                  <a:pt x="16981" y="16970"/>
                  <a:pt x="16672" y="16641"/>
                  <a:pt x="16292" y="16641"/>
                </a:cubicBezTo>
                <a:cubicBezTo>
                  <a:pt x="15912" y="16641"/>
                  <a:pt x="15604" y="16970"/>
                  <a:pt x="15604" y="17375"/>
                </a:cubicBezTo>
                <a:cubicBezTo>
                  <a:pt x="15604" y="18590"/>
                  <a:pt x="14677" y="19578"/>
                  <a:pt x="13539" y="19578"/>
                </a:cubicBezTo>
                <a:cubicBezTo>
                  <a:pt x="12400" y="19578"/>
                  <a:pt x="11473" y="18590"/>
                  <a:pt x="11473" y="17375"/>
                </a:cubicBezTo>
                <a:lnTo>
                  <a:pt x="11473" y="11257"/>
                </a:lnTo>
                <a:lnTo>
                  <a:pt x="20881" y="11257"/>
                </a:lnTo>
                <a:cubicBezTo>
                  <a:pt x="21075" y="11257"/>
                  <a:pt x="21260" y="11170"/>
                  <a:pt x="21391" y="11017"/>
                </a:cubicBezTo>
                <a:cubicBezTo>
                  <a:pt x="21521" y="10864"/>
                  <a:pt x="21585" y="10659"/>
                  <a:pt x="21567" y="10453"/>
                </a:cubicBezTo>
                <a:cubicBezTo>
                  <a:pt x="20999" y="4114"/>
                  <a:pt x="15707" y="-554"/>
                  <a:pt x="9756" y="5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899" name="Google Shape;899;p68"/>
          <p:cNvSpPr/>
          <p:nvPr/>
        </p:nvSpPr>
        <p:spPr>
          <a:xfrm>
            <a:off x="2327295" y="4687671"/>
            <a:ext cx="148446" cy="148446"/>
          </a:xfrm>
          <a:custGeom>
            <a:rect b="b" l="l" r="r" t="t"/>
            <a:pathLst>
              <a:path extrusionOk="0" h="21600" w="21600">
                <a:moveTo>
                  <a:pt x="10949" y="20085"/>
                </a:moveTo>
                <a:lnTo>
                  <a:pt x="14929" y="13186"/>
                </a:lnTo>
                <a:cubicBezTo>
                  <a:pt x="14947" y="13154"/>
                  <a:pt x="14949" y="13120"/>
                  <a:pt x="14962" y="13087"/>
                </a:cubicBezTo>
                <a:cubicBezTo>
                  <a:pt x="15339" y="12405"/>
                  <a:pt x="15572" y="11633"/>
                  <a:pt x="15572" y="10800"/>
                </a:cubicBezTo>
                <a:cubicBezTo>
                  <a:pt x="15572" y="9534"/>
                  <a:pt x="15068" y="8390"/>
                  <a:pt x="14262" y="7535"/>
                </a:cubicBezTo>
                <a:lnTo>
                  <a:pt x="19489" y="7535"/>
                </a:lnTo>
                <a:cubicBezTo>
                  <a:pt x="19873" y="8552"/>
                  <a:pt x="20093" y="9650"/>
                  <a:pt x="20093" y="10800"/>
                </a:cubicBezTo>
                <a:cubicBezTo>
                  <a:pt x="20093" y="15874"/>
                  <a:pt x="16004" y="20005"/>
                  <a:pt x="10949" y="20085"/>
                </a:cubicBezTo>
                <a:close/>
                <a:moveTo>
                  <a:pt x="1507" y="10800"/>
                </a:moveTo>
                <a:cubicBezTo>
                  <a:pt x="1507" y="9162"/>
                  <a:pt x="1936" y="7625"/>
                  <a:pt x="2683" y="6287"/>
                </a:cubicBezTo>
                <a:lnTo>
                  <a:pt x="6672" y="13187"/>
                </a:lnTo>
                <a:cubicBezTo>
                  <a:pt x="6683" y="13206"/>
                  <a:pt x="6703" y="13213"/>
                  <a:pt x="6716" y="13230"/>
                </a:cubicBezTo>
                <a:cubicBezTo>
                  <a:pt x="7550" y="14626"/>
                  <a:pt x="9060" y="15572"/>
                  <a:pt x="10800" y="15572"/>
                </a:cubicBezTo>
                <a:cubicBezTo>
                  <a:pt x="11177" y="15572"/>
                  <a:pt x="11540" y="15517"/>
                  <a:pt x="11892" y="15434"/>
                </a:cubicBezTo>
                <a:lnTo>
                  <a:pt x="9282" y="19958"/>
                </a:lnTo>
                <a:cubicBezTo>
                  <a:pt x="4879" y="19230"/>
                  <a:pt x="1507" y="15406"/>
                  <a:pt x="1507" y="10800"/>
                </a:cubicBezTo>
                <a:close/>
                <a:moveTo>
                  <a:pt x="14065" y="10800"/>
                </a:moveTo>
                <a:cubicBezTo>
                  <a:pt x="14065" y="12600"/>
                  <a:pt x="12600" y="14065"/>
                  <a:pt x="10800" y="14065"/>
                </a:cubicBezTo>
                <a:cubicBezTo>
                  <a:pt x="9000" y="14065"/>
                  <a:pt x="7535" y="12600"/>
                  <a:pt x="7535" y="10800"/>
                </a:cubicBezTo>
                <a:cubicBezTo>
                  <a:pt x="7535" y="9000"/>
                  <a:pt x="9000" y="7535"/>
                  <a:pt x="10800" y="7535"/>
                </a:cubicBezTo>
                <a:cubicBezTo>
                  <a:pt x="12600" y="7535"/>
                  <a:pt x="14065" y="9000"/>
                  <a:pt x="14065" y="10800"/>
                </a:cubicBezTo>
                <a:close/>
                <a:moveTo>
                  <a:pt x="10800" y="1507"/>
                </a:moveTo>
                <a:cubicBezTo>
                  <a:pt x="14178" y="1507"/>
                  <a:pt x="17132" y="3325"/>
                  <a:pt x="18759" y="6028"/>
                </a:cubicBezTo>
                <a:lnTo>
                  <a:pt x="10800" y="6028"/>
                </a:lnTo>
                <a:cubicBezTo>
                  <a:pt x="8643" y="6028"/>
                  <a:pt x="6837" y="7475"/>
                  <a:pt x="6248" y="9443"/>
                </a:cubicBezTo>
                <a:lnTo>
                  <a:pt x="3624" y="4903"/>
                </a:lnTo>
                <a:cubicBezTo>
                  <a:pt x="5330" y="2831"/>
                  <a:pt x="7913" y="1507"/>
                  <a:pt x="10800" y="1507"/>
                </a:cubicBezTo>
                <a:close/>
                <a:moveTo>
                  <a:pt x="20669" y="6432"/>
                </a:moveTo>
                <a:cubicBezTo>
                  <a:pt x="18987" y="2648"/>
                  <a:pt x="15200" y="0"/>
                  <a:pt x="10800" y="0"/>
                </a:cubicBezTo>
                <a:cubicBezTo>
                  <a:pt x="7281" y="0"/>
                  <a:pt x="4160" y="1699"/>
                  <a:pt x="2187" y="4311"/>
                </a:cubicBezTo>
                <a:cubicBezTo>
                  <a:pt x="2137" y="4362"/>
                  <a:pt x="2097" y="4415"/>
                  <a:pt x="2064" y="4476"/>
                </a:cubicBezTo>
                <a:cubicBezTo>
                  <a:pt x="772" y="6256"/>
                  <a:pt x="0" y="8437"/>
                  <a:pt x="0" y="10800"/>
                </a:cubicBezTo>
                <a:cubicBezTo>
                  <a:pt x="0" y="16755"/>
                  <a:pt x="4845" y="21600"/>
                  <a:pt x="10800" y="21600"/>
                </a:cubicBezTo>
                <a:cubicBezTo>
                  <a:pt x="16755" y="21600"/>
                  <a:pt x="21600" y="16755"/>
                  <a:pt x="21600" y="10800"/>
                </a:cubicBezTo>
                <a:cubicBezTo>
                  <a:pt x="21600" y="9282"/>
                  <a:pt x="21282" y="7838"/>
                  <a:pt x="20715" y="6527"/>
                </a:cubicBezTo>
                <a:cubicBezTo>
                  <a:pt x="20702" y="6493"/>
                  <a:pt x="20686" y="6463"/>
                  <a:pt x="20669" y="6432"/>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00" name="Google Shape;900;p68"/>
          <p:cNvSpPr/>
          <p:nvPr/>
        </p:nvSpPr>
        <p:spPr>
          <a:xfrm>
            <a:off x="761837" y="4687671"/>
            <a:ext cx="86330" cy="148446"/>
          </a:xfrm>
          <a:custGeom>
            <a:rect b="b" l="l" r="r" t="t"/>
            <a:pathLst>
              <a:path extrusionOk="0" h="21600" w="21542">
                <a:moveTo>
                  <a:pt x="18957" y="4019"/>
                </a:moveTo>
                <a:lnTo>
                  <a:pt x="15079" y="4019"/>
                </a:lnTo>
                <a:cubicBezTo>
                  <a:pt x="13417" y="4019"/>
                  <a:pt x="12063" y="4807"/>
                  <a:pt x="12063" y="5777"/>
                </a:cubicBezTo>
                <a:lnTo>
                  <a:pt x="12063" y="8791"/>
                </a:lnTo>
                <a:cubicBezTo>
                  <a:pt x="12063" y="9207"/>
                  <a:pt x="12642" y="9544"/>
                  <a:pt x="13356" y="9544"/>
                </a:cubicBezTo>
                <a:lnTo>
                  <a:pt x="18594" y="9544"/>
                </a:lnTo>
                <a:lnTo>
                  <a:pt x="17517" y="12056"/>
                </a:lnTo>
                <a:lnTo>
                  <a:pt x="13356" y="12056"/>
                </a:lnTo>
                <a:cubicBezTo>
                  <a:pt x="12642" y="12056"/>
                  <a:pt x="12063" y="12393"/>
                  <a:pt x="12063" y="12809"/>
                </a:cubicBezTo>
                <a:lnTo>
                  <a:pt x="12063" y="20093"/>
                </a:lnTo>
                <a:lnTo>
                  <a:pt x="7755" y="20093"/>
                </a:lnTo>
                <a:lnTo>
                  <a:pt x="7755" y="12809"/>
                </a:lnTo>
                <a:cubicBezTo>
                  <a:pt x="7755" y="12393"/>
                  <a:pt x="7176" y="12056"/>
                  <a:pt x="6463" y="12056"/>
                </a:cubicBezTo>
                <a:lnTo>
                  <a:pt x="2585" y="12056"/>
                </a:lnTo>
                <a:lnTo>
                  <a:pt x="2585" y="9544"/>
                </a:lnTo>
                <a:lnTo>
                  <a:pt x="6463" y="9544"/>
                </a:lnTo>
                <a:cubicBezTo>
                  <a:pt x="7176" y="9544"/>
                  <a:pt x="7755" y="9207"/>
                  <a:pt x="7755" y="8791"/>
                </a:cubicBezTo>
                <a:lnTo>
                  <a:pt x="7755" y="5777"/>
                </a:lnTo>
                <a:cubicBezTo>
                  <a:pt x="7755" y="3423"/>
                  <a:pt x="11041" y="1507"/>
                  <a:pt x="15079" y="1507"/>
                </a:cubicBezTo>
                <a:lnTo>
                  <a:pt x="18957" y="1507"/>
                </a:lnTo>
                <a:cubicBezTo>
                  <a:pt x="18957" y="1507"/>
                  <a:pt x="18957" y="4019"/>
                  <a:pt x="18957" y="4019"/>
                </a:cubicBezTo>
                <a:close/>
                <a:moveTo>
                  <a:pt x="20249" y="0"/>
                </a:moveTo>
                <a:lnTo>
                  <a:pt x="15079" y="0"/>
                </a:lnTo>
                <a:cubicBezTo>
                  <a:pt x="9616" y="0"/>
                  <a:pt x="5170" y="2592"/>
                  <a:pt x="5170" y="5777"/>
                </a:cubicBezTo>
                <a:lnTo>
                  <a:pt x="5170" y="8037"/>
                </a:lnTo>
                <a:lnTo>
                  <a:pt x="1293" y="8037"/>
                </a:lnTo>
                <a:cubicBezTo>
                  <a:pt x="579" y="8037"/>
                  <a:pt x="0" y="8375"/>
                  <a:pt x="0" y="8791"/>
                </a:cubicBezTo>
                <a:lnTo>
                  <a:pt x="0" y="12809"/>
                </a:lnTo>
                <a:cubicBezTo>
                  <a:pt x="0" y="13225"/>
                  <a:pt x="579" y="13563"/>
                  <a:pt x="1293" y="13563"/>
                </a:cubicBezTo>
                <a:lnTo>
                  <a:pt x="5170" y="13563"/>
                </a:lnTo>
                <a:lnTo>
                  <a:pt x="5170" y="20847"/>
                </a:lnTo>
                <a:cubicBezTo>
                  <a:pt x="5170" y="21263"/>
                  <a:pt x="5749" y="21600"/>
                  <a:pt x="6463" y="21600"/>
                </a:cubicBezTo>
                <a:lnTo>
                  <a:pt x="13356" y="21600"/>
                </a:lnTo>
                <a:cubicBezTo>
                  <a:pt x="14070" y="21600"/>
                  <a:pt x="14649" y="21263"/>
                  <a:pt x="14649" y="20847"/>
                </a:cubicBezTo>
                <a:lnTo>
                  <a:pt x="14649" y="13563"/>
                </a:lnTo>
                <a:lnTo>
                  <a:pt x="18526" y="13563"/>
                </a:lnTo>
                <a:cubicBezTo>
                  <a:pt x="19119" y="13563"/>
                  <a:pt x="19636" y="13327"/>
                  <a:pt x="19780" y="12992"/>
                </a:cubicBezTo>
                <a:lnTo>
                  <a:pt x="21503" y="8974"/>
                </a:lnTo>
                <a:cubicBezTo>
                  <a:pt x="21600" y="8749"/>
                  <a:pt x="21513" y="8510"/>
                  <a:pt x="21268" y="8327"/>
                </a:cubicBezTo>
                <a:cubicBezTo>
                  <a:pt x="21024" y="8144"/>
                  <a:pt x="20647" y="8037"/>
                  <a:pt x="20249" y="8037"/>
                </a:cubicBezTo>
                <a:lnTo>
                  <a:pt x="14649" y="8037"/>
                </a:lnTo>
                <a:lnTo>
                  <a:pt x="14649" y="5777"/>
                </a:lnTo>
                <a:cubicBezTo>
                  <a:pt x="14649" y="5638"/>
                  <a:pt x="14842" y="5526"/>
                  <a:pt x="15079" y="5526"/>
                </a:cubicBezTo>
                <a:lnTo>
                  <a:pt x="20249" y="5526"/>
                </a:lnTo>
                <a:cubicBezTo>
                  <a:pt x="20963" y="5526"/>
                  <a:pt x="21542" y="5188"/>
                  <a:pt x="21542" y="4772"/>
                </a:cubicBezTo>
                <a:lnTo>
                  <a:pt x="21542" y="753"/>
                </a:lnTo>
                <a:cubicBezTo>
                  <a:pt x="21542" y="337"/>
                  <a:pt x="20963" y="0"/>
                  <a:pt x="20249" y="0"/>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01" name="Google Shape;901;p68"/>
          <p:cNvSpPr/>
          <p:nvPr/>
        </p:nvSpPr>
        <p:spPr>
          <a:xfrm>
            <a:off x="1527305" y="4687671"/>
            <a:ext cx="144991" cy="155569"/>
          </a:xfrm>
          <a:custGeom>
            <a:rect b="b" l="l" r="r" t="t"/>
            <a:pathLst>
              <a:path extrusionOk="0" h="21340" w="21520">
                <a:moveTo>
                  <a:pt x="19829" y="456"/>
                </a:moveTo>
                <a:cubicBezTo>
                  <a:pt x="19739" y="262"/>
                  <a:pt x="19560" y="115"/>
                  <a:pt x="19340" y="55"/>
                </a:cubicBezTo>
                <a:cubicBezTo>
                  <a:pt x="19089" y="-14"/>
                  <a:pt x="17729" y="-260"/>
                  <a:pt x="14978" y="1372"/>
                </a:cubicBezTo>
                <a:cubicBezTo>
                  <a:pt x="12713" y="858"/>
                  <a:pt x="10344" y="858"/>
                  <a:pt x="8079" y="1372"/>
                </a:cubicBezTo>
                <a:cubicBezTo>
                  <a:pt x="5328" y="-260"/>
                  <a:pt x="3967" y="-14"/>
                  <a:pt x="3717" y="55"/>
                </a:cubicBezTo>
                <a:cubicBezTo>
                  <a:pt x="3498" y="115"/>
                  <a:pt x="3319" y="262"/>
                  <a:pt x="3228" y="456"/>
                </a:cubicBezTo>
                <a:cubicBezTo>
                  <a:pt x="2684" y="1632"/>
                  <a:pt x="2597" y="2925"/>
                  <a:pt x="2975" y="4143"/>
                </a:cubicBezTo>
                <a:cubicBezTo>
                  <a:pt x="2037" y="5198"/>
                  <a:pt x="1530" y="6514"/>
                  <a:pt x="1537" y="7889"/>
                </a:cubicBezTo>
                <a:cubicBezTo>
                  <a:pt x="1537" y="12977"/>
                  <a:pt x="4703" y="14499"/>
                  <a:pt x="7584" y="15042"/>
                </a:cubicBezTo>
                <a:cubicBezTo>
                  <a:pt x="7268" y="15644"/>
                  <a:pt x="7123" y="16311"/>
                  <a:pt x="7173" y="16964"/>
                </a:cubicBezTo>
                <a:lnTo>
                  <a:pt x="7173" y="17243"/>
                </a:lnTo>
                <a:cubicBezTo>
                  <a:pt x="4715" y="17779"/>
                  <a:pt x="3927" y="16852"/>
                  <a:pt x="3023" y="15792"/>
                </a:cubicBezTo>
                <a:cubicBezTo>
                  <a:pt x="2472" y="15145"/>
                  <a:pt x="1902" y="14475"/>
                  <a:pt x="955" y="14257"/>
                </a:cubicBezTo>
                <a:cubicBezTo>
                  <a:pt x="538" y="14161"/>
                  <a:pt x="126" y="14393"/>
                  <a:pt x="23" y="14773"/>
                </a:cubicBezTo>
                <a:cubicBezTo>
                  <a:pt x="-80" y="15154"/>
                  <a:pt x="170" y="15540"/>
                  <a:pt x="582" y="15635"/>
                </a:cubicBezTo>
                <a:cubicBezTo>
                  <a:pt x="1019" y="15736"/>
                  <a:pt x="1389" y="16169"/>
                  <a:pt x="1816" y="16671"/>
                </a:cubicBezTo>
                <a:cubicBezTo>
                  <a:pt x="2758" y="17776"/>
                  <a:pt x="4013" y="19254"/>
                  <a:pt x="7173" y="18695"/>
                </a:cubicBezTo>
                <a:lnTo>
                  <a:pt x="7173" y="20630"/>
                </a:lnTo>
                <a:cubicBezTo>
                  <a:pt x="7173" y="21022"/>
                  <a:pt x="7518" y="21340"/>
                  <a:pt x="7942" y="21340"/>
                </a:cubicBezTo>
                <a:cubicBezTo>
                  <a:pt x="8366" y="21340"/>
                  <a:pt x="8711" y="21022"/>
                  <a:pt x="8711" y="20630"/>
                </a:cubicBezTo>
                <a:lnTo>
                  <a:pt x="8709" y="17834"/>
                </a:lnTo>
                <a:cubicBezTo>
                  <a:pt x="8711" y="17803"/>
                  <a:pt x="8712" y="17772"/>
                  <a:pt x="8709" y="17741"/>
                </a:cubicBezTo>
                <a:lnTo>
                  <a:pt x="8709" y="16914"/>
                </a:lnTo>
                <a:cubicBezTo>
                  <a:pt x="8655" y="16212"/>
                  <a:pt x="8928" y="15519"/>
                  <a:pt x="9458" y="15014"/>
                </a:cubicBezTo>
                <a:cubicBezTo>
                  <a:pt x="9660" y="14820"/>
                  <a:pt x="9727" y="14537"/>
                  <a:pt x="9630" y="14283"/>
                </a:cubicBezTo>
                <a:cubicBezTo>
                  <a:pt x="9533" y="14029"/>
                  <a:pt x="9289" y="13848"/>
                  <a:pt x="9000" y="13815"/>
                </a:cubicBezTo>
                <a:cubicBezTo>
                  <a:pt x="5922" y="13461"/>
                  <a:pt x="3074" y="12499"/>
                  <a:pt x="3074" y="7885"/>
                </a:cubicBezTo>
                <a:cubicBezTo>
                  <a:pt x="3068" y="6730"/>
                  <a:pt x="3539" y="5634"/>
                  <a:pt x="4400" y="4797"/>
                </a:cubicBezTo>
                <a:cubicBezTo>
                  <a:pt x="4602" y="4600"/>
                  <a:pt x="4666" y="4314"/>
                  <a:pt x="4563" y="4059"/>
                </a:cubicBezTo>
                <a:cubicBezTo>
                  <a:pt x="4220" y="3211"/>
                  <a:pt x="4192" y="2296"/>
                  <a:pt x="4474" y="1440"/>
                </a:cubicBezTo>
                <a:cubicBezTo>
                  <a:pt x="4959" y="1502"/>
                  <a:pt x="5946" y="1757"/>
                  <a:pt x="7514" y="2729"/>
                </a:cubicBezTo>
                <a:cubicBezTo>
                  <a:pt x="7698" y="2842"/>
                  <a:pt x="7927" y="2876"/>
                  <a:pt x="8143" y="2824"/>
                </a:cubicBezTo>
                <a:cubicBezTo>
                  <a:pt x="10358" y="2269"/>
                  <a:pt x="12699" y="2269"/>
                  <a:pt x="14914" y="2824"/>
                </a:cubicBezTo>
                <a:cubicBezTo>
                  <a:pt x="15131" y="2877"/>
                  <a:pt x="15358" y="2843"/>
                  <a:pt x="15543" y="2729"/>
                </a:cubicBezTo>
                <a:cubicBezTo>
                  <a:pt x="17123" y="1749"/>
                  <a:pt x="18113" y="1498"/>
                  <a:pt x="18582" y="1436"/>
                </a:cubicBezTo>
                <a:cubicBezTo>
                  <a:pt x="18866" y="2293"/>
                  <a:pt x="18838" y="3210"/>
                  <a:pt x="18494" y="4059"/>
                </a:cubicBezTo>
                <a:cubicBezTo>
                  <a:pt x="18391" y="4314"/>
                  <a:pt x="18455" y="4600"/>
                  <a:pt x="18658" y="4797"/>
                </a:cubicBezTo>
                <a:cubicBezTo>
                  <a:pt x="19512" y="5627"/>
                  <a:pt x="19982" y="6714"/>
                  <a:pt x="19983" y="7860"/>
                </a:cubicBezTo>
                <a:cubicBezTo>
                  <a:pt x="19983" y="12545"/>
                  <a:pt x="16992" y="13484"/>
                  <a:pt x="14067" y="13785"/>
                </a:cubicBezTo>
                <a:cubicBezTo>
                  <a:pt x="13776" y="13815"/>
                  <a:pt x="13528" y="13996"/>
                  <a:pt x="13429" y="14251"/>
                </a:cubicBezTo>
                <a:cubicBezTo>
                  <a:pt x="13329" y="14506"/>
                  <a:pt x="13396" y="14791"/>
                  <a:pt x="13600" y="14986"/>
                </a:cubicBezTo>
                <a:cubicBezTo>
                  <a:pt x="14137" y="15497"/>
                  <a:pt x="14409" y="16198"/>
                  <a:pt x="14347" y="16964"/>
                </a:cubicBezTo>
                <a:lnTo>
                  <a:pt x="14347" y="20630"/>
                </a:lnTo>
                <a:cubicBezTo>
                  <a:pt x="14347" y="21022"/>
                  <a:pt x="14691" y="21340"/>
                  <a:pt x="15115" y="21340"/>
                </a:cubicBezTo>
                <a:cubicBezTo>
                  <a:pt x="15540" y="21340"/>
                  <a:pt x="15884" y="21022"/>
                  <a:pt x="15884" y="20630"/>
                </a:cubicBezTo>
                <a:lnTo>
                  <a:pt x="15881" y="17019"/>
                </a:lnTo>
                <a:cubicBezTo>
                  <a:pt x="15940" y="16327"/>
                  <a:pt x="15797" y="15640"/>
                  <a:pt x="15480" y="15026"/>
                </a:cubicBezTo>
                <a:cubicBezTo>
                  <a:pt x="18361" y="14512"/>
                  <a:pt x="21520" y="13008"/>
                  <a:pt x="21520" y="7860"/>
                </a:cubicBezTo>
                <a:cubicBezTo>
                  <a:pt x="21519" y="6493"/>
                  <a:pt x="21012" y="5189"/>
                  <a:pt x="20082" y="4143"/>
                </a:cubicBezTo>
                <a:cubicBezTo>
                  <a:pt x="20460" y="2925"/>
                  <a:pt x="20374" y="1632"/>
                  <a:pt x="19829" y="45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02" name="Google Shape;902;p68"/>
          <p:cNvSpPr/>
          <p:nvPr/>
        </p:nvSpPr>
        <p:spPr>
          <a:xfrm>
            <a:off x="2587054" y="4687671"/>
            <a:ext cx="162405" cy="150164"/>
          </a:xfrm>
          <a:custGeom>
            <a:rect b="b" l="l" r="r" t="t"/>
            <a:pathLst>
              <a:path extrusionOk="0" h="21498" w="21355">
                <a:moveTo>
                  <a:pt x="19960" y="12482"/>
                </a:moveTo>
                <a:cubicBezTo>
                  <a:pt x="19950" y="12490"/>
                  <a:pt x="19940" y="12497"/>
                  <a:pt x="19930" y="12505"/>
                </a:cubicBezTo>
                <a:lnTo>
                  <a:pt x="10661" y="19840"/>
                </a:lnTo>
                <a:lnTo>
                  <a:pt x="1396" y="12507"/>
                </a:lnTo>
                <a:cubicBezTo>
                  <a:pt x="1367" y="12484"/>
                  <a:pt x="1355" y="12444"/>
                  <a:pt x="1368" y="12403"/>
                </a:cubicBezTo>
                <a:lnTo>
                  <a:pt x="4403" y="2204"/>
                </a:lnTo>
                <a:lnTo>
                  <a:pt x="6337" y="8668"/>
                </a:lnTo>
                <a:cubicBezTo>
                  <a:pt x="6428" y="8973"/>
                  <a:pt x="6689" y="9180"/>
                  <a:pt x="6984" y="9180"/>
                </a:cubicBezTo>
                <a:lnTo>
                  <a:pt x="14338" y="9180"/>
                </a:lnTo>
                <a:cubicBezTo>
                  <a:pt x="14633" y="9180"/>
                  <a:pt x="14895" y="8973"/>
                  <a:pt x="14986" y="8667"/>
                </a:cubicBezTo>
                <a:lnTo>
                  <a:pt x="16914" y="2204"/>
                </a:lnTo>
                <a:lnTo>
                  <a:pt x="18850" y="8695"/>
                </a:lnTo>
                <a:lnTo>
                  <a:pt x="19995" y="12383"/>
                </a:lnTo>
                <a:cubicBezTo>
                  <a:pt x="20005" y="12420"/>
                  <a:pt x="19991" y="12461"/>
                  <a:pt x="19960" y="12482"/>
                </a:cubicBezTo>
                <a:close/>
                <a:moveTo>
                  <a:pt x="17931" y="816"/>
                </a:moveTo>
                <a:cubicBezTo>
                  <a:pt x="17878" y="628"/>
                  <a:pt x="17782" y="457"/>
                  <a:pt x="17639" y="308"/>
                </a:cubicBezTo>
                <a:cubicBezTo>
                  <a:pt x="17226" y="-102"/>
                  <a:pt x="16606" y="-101"/>
                  <a:pt x="16198" y="304"/>
                </a:cubicBezTo>
                <a:cubicBezTo>
                  <a:pt x="16076" y="424"/>
                  <a:pt x="15979" y="577"/>
                  <a:pt x="15906" y="784"/>
                </a:cubicBezTo>
                <a:lnTo>
                  <a:pt x="13844" y="7697"/>
                </a:lnTo>
                <a:lnTo>
                  <a:pt x="7478" y="7697"/>
                </a:lnTo>
                <a:lnTo>
                  <a:pt x="5421" y="821"/>
                </a:lnTo>
                <a:cubicBezTo>
                  <a:pt x="5370" y="633"/>
                  <a:pt x="5273" y="461"/>
                  <a:pt x="5128" y="308"/>
                </a:cubicBezTo>
                <a:cubicBezTo>
                  <a:pt x="4717" y="-102"/>
                  <a:pt x="4096" y="-102"/>
                  <a:pt x="3685" y="306"/>
                </a:cubicBezTo>
                <a:cubicBezTo>
                  <a:pt x="3561" y="429"/>
                  <a:pt x="3465" y="582"/>
                  <a:pt x="3395" y="784"/>
                </a:cubicBezTo>
                <a:lnTo>
                  <a:pt x="73" y="11943"/>
                </a:lnTo>
                <a:cubicBezTo>
                  <a:pt x="-123" y="12592"/>
                  <a:pt x="84" y="13298"/>
                  <a:pt x="592" y="13705"/>
                </a:cubicBezTo>
                <a:lnTo>
                  <a:pt x="10261" y="21357"/>
                </a:lnTo>
                <a:cubicBezTo>
                  <a:pt x="10380" y="21451"/>
                  <a:pt x="10521" y="21498"/>
                  <a:pt x="10661" y="21498"/>
                </a:cubicBezTo>
                <a:cubicBezTo>
                  <a:pt x="10802" y="21498"/>
                  <a:pt x="10943" y="21451"/>
                  <a:pt x="11062" y="21357"/>
                </a:cubicBezTo>
                <a:lnTo>
                  <a:pt x="20718" y="13714"/>
                </a:lnTo>
                <a:cubicBezTo>
                  <a:pt x="21237" y="13336"/>
                  <a:pt x="21477" y="12622"/>
                  <a:pt x="21293" y="11938"/>
                </a:cubicBezTo>
                <a:cubicBezTo>
                  <a:pt x="21293" y="11938"/>
                  <a:pt x="17931" y="816"/>
                  <a:pt x="17931" y="816"/>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03" name="Google Shape;903;p68"/>
          <p:cNvSpPr/>
          <p:nvPr/>
        </p:nvSpPr>
        <p:spPr>
          <a:xfrm>
            <a:off x="453745" y="4694575"/>
            <a:ext cx="162243" cy="134349"/>
          </a:xfrm>
          <a:custGeom>
            <a:rect b="b" l="l" r="r" t="t"/>
            <a:pathLst>
              <a:path extrusionOk="0" h="21513" w="20061">
                <a:moveTo>
                  <a:pt x="17195" y="4306"/>
                </a:moveTo>
                <a:cubicBezTo>
                  <a:pt x="17044" y="4500"/>
                  <a:pt x="16976" y="4780"/>
                  <a:pt x="17016" y="5052"/>
                </a:cubicBezTo>
                <a:cubicBezTo>
                  <a:pt x="17053" y="5304"/>
                  <a:pt x="17072" y="5562"/>
                  <a:pt x="17073" y="5815"/>
                </a:cubicBezTo>
                <a:cubicBezTo>
                  <a:pt x="17073" y="11171"/>
                  <a:pt x="15269" y="15619"/>
                  <a:pt x="12123" y="18016"/>
                </a:cubicBezTo>
                <a:cubicBezTo>
                  <a:pt x="9475" y="20036"/>
                  <a:pt x="6268" y="20389"/>
                  <a:pt x="3201" y="19083"/>
                </a:cubicBezTo>
                <a:cubicBezTo>
                  <a:pt x="4541" y="18722"/>
                  <a:pt x="5818" y="18023"/>
                  <a:pt x="6976" y="17005"/>
                </a:cubicBezTo>
                <a:cubicBezTo>
                  <a:pt x="7168" y="16836"/>
                  <a:pt x="7275" y="16545"/>
                  <a:pt x="7254" y="16245"/>
                </a:cubicBezTo>
                <a:cubicBezTo>
                  <a:pt x="7233" y="15945"/>
                  <a:pt x="7088" y="15683"/>
                  <a:pt x="6876" y="15561"/>
                </a:cubicBezTo>
                <a:cubicBezTo>
                  <a:pt x="1433" y="12428"/>
                  <a:pt x="1996" y="6356"/>
                  <a:pt x="2574" y="3639"/>
                </a:cubicBezTo>
                <a:cubicBezTo>
                  <a:pt x="4467" y="6351"/>
                  <a:pt x="7185" y="7892"/>
                  <a:pt x="10047" y="7782"/>
                </a:cubicBezTo>
                <a:cubicBezTo>
                  <a:pt x="10394" y="7771"/>
                  <a:pt x="10671" y="7403"/>
                  <a:pt x="10671" y="6954"/>
                </a:cubicBezTo>
                <a:lnTo>
                  <a:pt x="10671" y="5837"/>
                </a:lnTo>
                <a:cubicBezTo>
                  <a:pt x="10658" y="4621"/>
                  <a:pt x="11057" y="3467"/>
                  <a:pt x="11765" y="2670"/>
                </a:cubicBezTo>
                <a:cubicBezTo>
                  <a:pt x="12407" y="1947"/>
                  <a:pt x="13230" y="1589"/>
                  <a:pt x="14076" y="1667"/>
                </a:cubicBezTo>
                <a:cubicBezTo>
                  <a:pt x="14925" y="1744"/>
                  <a:pt x="15699" y="2244"/>
                  <a:pt x="16257" y="3075"/>
                </a:cubicBezTo>
                <a:cubicBezTo>
                  <a:pt x="16422" y="3321"/>
                  <a:pt x="16684" y="3420"/>
                  <a:pt x="16925" y="3325"/>
                </a:cubicBezTo>
                <a:cubicBezTo>
                  <a:pt x="17342" y="3163"/>
                  <a:pt x="17748" y="2966"/>
                  <a:pt x="18142" y="2736"/>
                </a:cubicBezTo>
                <a:cubicBezTo>
                  <a:pt x="17882" y="3307"/>
                  <a:pt x="17564" y="3835"/>
                  <a:pt x="17195" y="4306"/>
                </a:cubicBezTo>
                <a:close/>
                <a:moveTo>
                  <a:pt x="19781" y="153"/>
                </a:moveTo>
                <a:cubicBezTo>
                  <a:pt x="19560" y="-41"/>
                  <a:pt x="19270" y="-38"/>
                  <a:pt x="19051" y="161"/>
                </a:cubicBezTo>
                <a:cubicBezTo>
                  <a:pt x="18395" y="762"/>
                  <a:pt x="17681" y="1238"/>
                  <a:pt x="16924" y="1581"/>
                </a:cubicBezTo>
                <a:cubicBezTo>
                  <a:pt x="16175" y="659"/>
                  <a:pt x="15210" y="107"/>
                  <a:pt x="14165" y="12"/>
                </a:cubicBezTo>
                <a:cubicBezTo>
                  <a:pt x="12974" y="-87"/>
                  <a:pt x="11825" y="405"/>
                  <a:pt x="10925" y="1418"/>
                </a:cubicBezTo>
                <a:cubicBezTo>
                  <a:pt x="9932" y="2536"/>
                  <a:pt x="9373" y="4154"/>
                  <a:pt x="9390" y="5848"/>
                </a:cubicBezTo>
                <a:lnTo>
                  <a:pt x="9390" y="6116"/>
                </a:lnTo>
                <a:cubicBezTo>
                  <a:pt x="6787" y="5957"/>
                  <a:pt x="4384" y="4258"/>
                  <a:pt x="2872" y="1468"/>
                </a:cubicBezTo>
                <a:cubicBezTo>
                  <a:pt x="2740" y="1224"/>
                  <a:pt x="2520" y="1091"/>
                  <a:pt x="2286" y="1119"/>
                </a:cubicBezTo>
                <a:cubicBezTo>
                  <a:pt x="2056" y="1148"/>
                  <a:pt x="1856" y="1335"/>
                  <a:pt x="1763" y="1608"/>
                </a:cubicBezTo>
                <a:cubicBezTo>
                  <a:pt x="1728" y="1710"/>
                  <a:pt x="-1494" y="11399"/>
                  <a:pt x="5286" y="16380"/>
                </a:cubicBezTo>
                <a:cubicBezTo>
                  <a:pt x="3865" y="17332"/>
                  <a:pt x="2293" y="17785"/>
                  <a:pt x="666" y="17701"/>
                </a:cubicBezTo>
                <a:cubicBezTo>
                  <a:pt x="390" y="17677"/>
                  <a:pt x="105" y="17936"/>
                  <a:pt x="24" y="18306"/>
                </a:cubicBezTo>
                <a:cubicBezTo>
                  <a:pt x="-56" y="18676"/>
                  <a:pt x="70" y="19068"/>
                  <a:pt x="330" y="19255"/>
                </a:cubicBezTo>
                <a:cubicBezTo>
                  <a:pt x="2420" y="20759"/>
                  <a:pt x="4658" y="21513"/>
                  <a:pt x="6841" y="21513"/>
                </a:cubicBezTo>
                <a:cubicBezTo>
                  <a:pt x="8927" y="21513"/>
                  <a:pt x="10963" y="20825"/>
                  <a:pt x="12773" y="19446"/>
                </a:cubicBezTo>
                <a:cubicBezTo>
                  <a:pt x="16320" y="16743"/>
                  <a:pt x="18354" y="11774"/>
                  <a:pt x="18354" y="5812"/>
                </a:cubicBezTo>
                <a:cubicBezTo>
                  <a:pt x="18353" y="5601"/>
                  <a:pt x="18344" y="5389"/>
                  <a:pt x="18325" y="5179"/>
                </a:cubicBezTo>
                <a:cubicBezTo>
                  <a:pt x="19160" y="4011"/>
                  <a:pt x="19751" y="2587"/>
                  <a:pt x="20043" y="1035"/>
                </a:cubicBezTo>
                <a:cubicBezTo>
                  <a:pt x="20106" y="699"/>
                  <a:pt x="20002" y="348"/>
                  <a:pt x="19781" y="153"/>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04" name="Google Shape;904;p68"/>
          <p:cNvSpPr/>
          <p:nvPr/>
        </p:nvSpPr>
        <p:spPr>
          <a:xfrm>
            <a:off x="467555" y="3621016"/>
            <a:ext cx="134622" cy="153630"/>
          </a:xfrm>
          <a:custGeom>
            <a:rect b="b" l="l" r="r" t="t"/>
            <a:pathLst>
              <a:path extrusionOk="0" h="21600" w="21600">
                <a:moveTo>
                  <a:pt x="10800" y="1456"/>
                </a:moveTo>
                <a:cubicBezTo>
                  <a:pt x="16185" y="1456"/>
                  <a:pt x="19938" y="3119"/>
                  <a:pt x="19938" y="4611"/>
                </a:cubicBezTo>
                <a:cubicBezTo>
                  <a:pt x="19938" y="6103"/>
                  <a:pt x="16185" y="7765"/>
                  <a:pt x="10800" y="7765"/>
                </a:cubicBezTo>
                <a:cubicBezTo>
                  <a:pt x="5415" y="7765"/>
                  <a:pt x="1662" y="6103"/>
                  <a:pt x="1662" y="4611"/>
                </a:cubicBezTo>
                <a:cubicBezTo>
                  <a:pt x="1662" y="3119"/>
                  <a:pt x="5415" y="1456"/>
                  <a:pt x="10800" y="1456"/>
                </a:cubicBezTo>
                <a:close/>
                <a:moveTo>
                  <a:pt x="10800" y="20144"/>
                </a:moveTo>
                <a:cubicBezTo>
                  <a:pt x="5415" y="20144"/>
                  <a:pt x="1662" y="18481"/>
                  <a:pt x="1662" y="16989"/>
                </a:cubicBezTo>
                <a:lnTo>
                  <a:pt x="1662" y="13319"/>
                </a:lnTo>
                <a:cubicBezTo>
                  <a:pt x="3541" y="14595"/>
                  <a:pt x="6856" y="15411"/>
                  <a:pt x="10800" y="15411"/>
                </a:cubicBezTo>
                <a:cubicBezTo>
                  <a:pt x="14744" y="15411"/>
                  <a:pt x="18059" y="14595"/>
                  <a:pt x="19938" y="13319"/>
                </a:cubicBezTo>
                <a:lnTo>
                  <a:pt x="19938" y="16989"/>
                </a:lnTo>
                <a:cubicBezTo>
                  <a:pt x="19938" y="18481"/>
                  <a:pt x="16185" y="20144"/>
                  <a:pt x="10800" y="20144"/>
                </a:cubicBezTo>
                <a:close/>
                <a:moveTo>
                  <a:pt x="19938" y="10800"/>
                </a:moveTo>
                <a:cubicBezTo>
                  <a:pt x="19938" y="12292"/>
                  <a:pt x="16185" y="13955"/>
                  <a:pt x="10800" y="13955"/>
                </a:cubicBezTo>
                <a:cubicBezTo>
                  <a:pt x="5415" y="13955"/>
                  <a:pt x="1662" y="12292"/>
                  <a:pt x="1662" y="10800"/>
                </a:cubicBezTo>
                <a:lnTo>
                  <a:pt x="1662" y="7130"/>
                </a:lnTo>
                <a:cubicBezTo>
                  <a:pt x="3541" y="8405"/>
                  <a:pt x="6856" y="9221"/>
                  <a:pt x="10800" y="9221"/>
                </a:cubicBezTo>
                <a:cubicBezTo>
                  <a:pt x="14744" y="9221"/>
                  <a:pt x="18059" y="8405"/>
                  <a:pt x="19938" y="7130"/>
                </a:cubicBezTo>
                <a:cubicBezTo>
                  <a:pt x="19938" y="7130"/>
                  <a:pt x="19938" y="10800"/>
                  <a:pt x="19938" y="10800"/>
                </a:cubicBezTo>
                <a:close/>
                <a:moveTo>
                  <a:pt x="0" y="16989"/>
                </a:moveTo>
                <a:cubicBezTo>
                  <a:pt x="0" y="19618"/>
                  <a:pt x="4643" y="21600"/>
                  <a:pt x="10800" y="21600"/>
                </a:cubicBezTo>
                <a:cubicBezTo>
                  <a:pt x="16957" y="21600"/>
                  <a:pt x="21600" y="19618"/>
                  <a:pt x="21600" y="16989"/>
                </a:cubicBezTo>
                <a:lnTo>
                  <a:pt x="21600" y="4611"/>
                </a:lnTo>
                <a:cubicBezTo>
                  <a:pt x="21600" y="1982"/>
                  <a:pt x="16957" y="0"/>
                  <a:pt x="10800" y="0"/>
                </a:cubicBezTo>
                <a:cubicBezTo>
                  <a:pt x="4643" y="0"/>
                  <a:pt x="0" y="1982"/>
                  <a:pt x="0" y="4611"/>
                </a:cubicBezTo>
                <a:cubicBezTo>
                  <a:pt x="0" y="4611"/>
                  <a:pt x="0" y="16989"/>
                  <a:pt x="0" y="16989"/>
                </a:cubicBezTo>
                <a:close/>
              </a:path>
            </a:pathLst>
          </a:custGeom>
          <a:solidFill>
            <a:schemeClr val="lt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152F"/>
        </a:solidFill>
      </p:bgPr>
    </p:bg>
    <p:spTree>
      <p:nvGrpSpPr>
        <p:cNvPr id="908" name="Shape 908"/>
        <p:cNvGrpSpPr/>
        <p:nvPr/>
      </p:nvGrpSpPr>
      <p:grpSpPr>
        <a:xfrm>
          <a:off x="0" y="0"/>
          <a:ext cx="0" cy="0"/>
          <a:chOff x="0" y="0"/>
          <a:chExt cx="0" cy="0"/>
        </a:xfrm>
      </p:grpSpPr>
      <p:sp>
        <p:nvSpPr>
          <p:cNvPr id="909" name="Google Shape;909;p69"/>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rgbClr val="FFFFFF"/>
                </a:solidFill>
                <a:latin typeface="Montserrat"/>
                <a:ea typeface="Montserrat"/>
                <a:cs typeface="Montserrat"/>
                <a:sym typeface="Montserrat"/>
              </a:rPr>
              <a:t>Icons</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p:txBody>
      </p:sp>
      <p:pic>
        <p:nvPicPr>
          <p:cNvPr id="910" name="Google Shape;910;p69"/>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sp>
        <p:nvSpPr>
          <p:cNvPr id="911" name="Google Shape;911;p69"/>
          <p:cNvSpPr/>
          <p:nvPr/>
        </p:nvSpPr>
        <p:spPr>
          <a:xfrm>
            <a:off x="2435645" y="783539"/>
            <a:ext cx="170802" cy="209661"/>
          </a:xfrm>
          <a:custGeom>
            <a:rect b="b" l="l" r="r" t="t"/>
            <a:pathLst>
              <a:path extrusionOk="0" h="21559" w="21600">
                <a:moveTo>
                  <a:pt x="10499" y="50"/>
                </a:moveTo>
                <a:lnTo>
                  <a:pt x="9459" y="338"/>
                </a:lnTo>
                <a:cubicBezTo>
                  <a:pt x="6903"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60" y="21583"/>
                  <a:pt x="10903" y="21583"/>
                  <a:pt x="11101" y="21486"/>
                </a:cubicBezTo>
                <a:lnTo>
                  <a:pt x="16486" y="18865"/>
                </a:lnTo>
                <a:cubicBezTo>
                  <a:pt x="19798" y="17307"/>
                  <a:pt x="21600" y="14834"/>
                  <a:pt x="21600" y="12171"/>
                </a:cubicBezTo>
                <a:lnTo>
                  <a:pt x="21600" y="1792"/>
                </a:lnTo>
                <a:cubicBezTo>
                  <a:pt x="21600" y="1627"/>
                  <a:pt x="21512" y="1500"/>
                  <a:pt x="21392" y="1403"/>
                </a:cubicBezTo>
                <a:cubicBezTo>
                  <a:pt x="21272" y="1305"/>
                  <a:pt x="21071" y="1268"/>
                  <a:pt x="20914" y="1268"/>
                </a:cubicBezTo>
                <a:lnTo>
                  <a:pt x="20082" y="1335"/>
                </a:lnTo>
                <a:cubicBezTo>
                  <a:pt x="17328" y="1433"/>
                  <a:pt x="14605" y="1117"/>
                  <a:pt x="11975" y="338"/>
                </a:cubicBezTo>
                <a:lnTo>
                  <a:pt x="10935" y="50"/>
                </a:lnTo>
                <a:cubicBezTo>
                  <a:pt x="10815" y="-17"/>
                  <a:pt x="10660" y="-17"/>
                  <a:pt x="10499" y="50"/>
                </a:cubicBezTo>
                <a:close/>
                <a:moveTo>
                  <a:pt x="10727" y="1048"/>
                </a:moveTo>
                <a:lnTo>
                  <a:pt x="11580" y="1301"/>
                </a:lnTo>
                <a:cubicBezTo>
                  <a:pt x="14334" y="2110"/>
                  <a:pt x="17229" y="2447"/>
                  <a:pt x="20145" y="2349"/>
                </a:cubicBezTo>
                <a:lnTo>
                  <a:pt x="20353" y="2316"/>
                </a:lnTo>
                <a:lnTo>
                  <a:pt x="20353" y="12171"/>
                </a:lnTo>
                <a:cubicBezTo>
                  <a:pt x="20353" y="14445"/>
                  <a:pt x="18835" y="16589"/>
                  <a:pt x="15841" y="17986"/>
                </a:cubicBezTo>
                <a:lnTo>
                  <a:pt x="10769" y="20454"/>
                </a:lnTo>
                <a:lnTo>
                  <a:pt x="5696" y="17986"/>
                </a:lnTo>
                <a:cubicBezTo>
                  <a:pt x="2702" y="16589"/>
                  <a:pt x="1227" y="14445"/>
                  <a:pt x="1227" y="12171"/>
                </a:cubicBezTo>
                <a:lnTo>
                  <a:pt x="1227" y="2349"/>
                </a:lnTo>
                <a:lnTo>
                  <a:pt x="1268" y="2349"/>
                </a:lnTo>
                <a:cubicBezTo>
                  <a:pt x="1268" y="2349"/>
                  <a:pt x="1310" y="2349"/>
                  <a:pt x="1310" y="2349"/>
                </a:cubicBezTo>
                <a:cubicBezTo>
                  <a:pt x="4184" y="2447"/>
                  <a:pt x="7183" y="2110"/>
                  <a:pt x="9896" y="1301"/>
                </a:cubicBezTo>
                <a:lnTo>
                  <a:pt x="10727" y="1048"/>
                </a:lnTo>
                <a:close/>
                <a:moveTo>
                  <a:pt x="16486" y="6508"/>
                </a:moveTo>
                <a:lnTo>
                  <a:pt x="9126" y="12408"/>
                </a:lnTo>
                <a:lnTo>
                  <a:pt x="6341" y="10109"/>
                </a:lnTo>
                <a:lnTo>
                  <a:pt x="5426" y="10853"/>
                </a:lnTo>
                <a:lnTo>
                  <a:pt x="9126" y="13895"/>
                </a:lnTo>
                <a:lnTo>
                  <a:pt x="17401" y="7252"/>
                </a:lnTo>
                <a:lnTo>
                  <a:pt x="16486" y="6508"/>
                </a:ln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2" name="Google Shape;912;p69"/>
          <p:cNvSpPr/>
          <p:nvPr/>
        </p:nvSpPr>
        <p:spPr>
          <a:xfrm>
            <a:off x="3601166" y="783539"/>
            <a:ext cx="170802" cy="209661"/>
          </a:xfrm>
          <a:custGeom>
            <a:rect b="b" l="l" r="r" t="t"/>
            <a:pathLst>
              <a:path extrusionOk="0" h="21559" w="21600">
                <a:moveTo>
                  <a:pt x="10499" y="50"/>
                </a:moveTo>
                <a:lnTo>
                  <a:pt x="9459" y="338"/>
                </a:lnTo>
                <a:cubicBezTo>
                  <a:pt x="6907"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55" y="21583"/>
                  <a:pt x="10899" y="21583"/>
                  <a:pt x="11101" y="21486"/>
                </a:cubicBezTo>
                <a:lnTo>
                  <a:pt x="16486" y="18865"/>
                </a:lnTo>
                <a:cubicBezTo>
                  <a:pt x="19802" y="17307"/>
                  <a:pt x="21600" y="14834"/>
                  <a:pt x="21600" y="12171"/>
                </a:cubicBezTo>
                <a:lnTo>
                  <a:pt x="21600" y="1792"/>
                </a:lnTo>
                <a:cubicBezTo>
                  <a:pt x="21600" y="1627"/>
                  <a:pt x="21512" y="1500"/>
                  <a:pt x="21392" y="1403"/>
                </a:cubicBezTo>
                <a:cubicBezTo>
                  <a:pt x="21272" y="1305"/>
                  <a:pt x="21075" y="1268"/>
                  <a:pt x="20914" y="1268"/>
                </a:cubicBezTo>
                <a:lnTo>
                  <a:pt x="20062" y="1335"/>
                </a:lnTo>
                <a:cubicBezTo>
                  <a:pt x="17307" y="1433"/>
                  <a:pt x="14609" y="1117"/>
                  <a:pt x="11975" y="338"/>
                </a:cubicBezTo>
                <a:lnTo>
                  <a:pt x="10935" y="50"/>
                </a:lnTo>
                <a:cubicBezTo>
                  <a:pt x="10815" y="-17"/>
                  <a:pt x="10655" y="-17"/>
                  <a:pt x="10499" y="50"/>
                </a:cubicBezTo>
                <a:close/>
                <a:moveTo>
                  <a:pt x="10727" y="1048"/>
                </a:moveTo>
                <a:lnTo>
                  <a:pt x="11580" y="1301"/>
                </a:lnTo>
                <a:cubicBezTo>
                  <a:pt x="14329" y="2110"/>
                  <a:pt x="17229" y="2447"/>
                  <a:pt x="20145" y="2349"/>
                </a:cubicBezTo>
                <a:lnTo>
                  <a:pt x="20353" y="2316"/>
                </a:lnTo>
                <a:lnTo>
                  <a:pt x="20353" y="12171"/>
                </a:lnTo>
                <a:cubicBezTo>
                  <a:pt x="20353" y="14445"/>
                  <a:pt x="18835" y="16589"/>
                  <a:pt x="15841" y="17986"/>
                </a:cubicBezTo>
                <a:lnTo>
                  <a:pt x="10769" y="20454"/>
                </a:lnTo>
                <a:lnTo>
                  <a:pt x="5696" y="17986"/>
                </a:lnTo>
                <a:cubicBezTo>
                  <a:pt x="2739" y="16589"/>
                  <a:pt x="1227" y="14445"/>
                  <a:pt x="1227" y="12171"/>
                </a:cubicBezTo>
                <a:lnTo>
                  <a:pt x="1227" y="2349"/>
                </a:lnTo>
                <a:lnTo>
                  <a:pt x="1268" y="2349"/>
                </a:lnTo>
                <a:cubicBezTo>
                  <a:pt x="1268" y="2349"/>
                  <a:pt x="1310" y="2349"/>
                  <a:pt x="1310" y="2349"/>
                </a:cubicBezTo>
                <a:cubicBezTo>
                  <a:pt x="4179" y="2447"/>
                  <a:pt x="7178" y="2110"/>
                  <a:pt x="9896" y="1301"/>
                </a:cubicBezTo>
                <a:lnTo>
                  <a:pt x="10727" y="1048"/>
                </a:lnTo>
                <a:close/>
                <a:moveTo>
                  <a:pt x="6070" y="6474"/>
                </a:moveTo>
                <a:cubicBezTo>
                  <a:pt x="4633" y="6474"/>
                  <a:pt x="3472" y="7419"/>
                  <a:pt x="3472" y="8553"/>
                </a:cubicBezTo>
                <a:cubicBezTo>
                  <a:pt x="3472" y="9722"/>
                  <a:pt x="4633" y="10650"/>
                  <a:pt x="6070" y="10650"/>
                </a:cubicBezTo>
                <a:cubicBezTo>
                  <a:pt x="7305" y="10650"/>
                  <a:pt x="8346" y="9967"/>
                  <a:pt x="8586" y="9027"/>
                </a:cubicBezTo>
                <a:lnTo>
                  <a:pt x="17525" y="9027"/>
                </a:lnTo>
                <a:cubicBezTo>
                  <a:pt x="17843" y="9027"/>
                  <a:pt x="18128" y="8812"/>
                  <a:pt x="18128" y="8553"/>
                </a:cubicBezTo>
                <a:cubicBezTo>
                  <a:pt x="18128" y="8295"/>
                  <a:pt x="17843" y="8097"/>
                  <a:pt x="17525" y="8097"/>
                </a:cubicBezTo>
                <a:lnTo>
                  <a:pt x="8586" y="8097"/>
                </a:lnTo>
                <a:cubicBezTo>
                  <a:pt x="8346" y="7153"/>
                  <a:pt x="7305" y="6474"/>
                  <a:pt x="6070" y="6474"/>
                </a:cubicBezTo>
                <a:close/>
                <a:moveTo>
                  <a:pt x="6070" y="7370"/>
                </a:moveTo>
                <a:cubicBezTo>
                  <a:pt x="6867" y="7370"/>
                  <a:pt x="7505" y="7935"/>
                  <a:pt x="7505" y="8553"/>
                </a:cubicBezTo>
                <a:cubicBezTo>
                  <a:pt x="7505" y="9201"/>
                  <a:pt x="6867" y="9720"/>
                  <a:pt x="6070" y="9720"/>
                </a:cubicBezTo>
                <a:cubicBezTo>
                  <a:pt x="5269" y="9720"/>
                  <a:pt x="4636" y="9201"/>
                  <a:pt x="4636" y="8553"/>
                </a:cubicBezTo>
                <a:cubicBezTo>
                  <a:pt x="4636" y="7935"/>
                  <a:pt x="5269" y="7370"/>
                  <a:pt x="6070" y="7370"/>
                </a:cubicBezTo>
                <a:close/>
                <a:moveTo>
                  <a:pt x="13596" y="10227"/>
                </a:moveTo>
                <a:cubicBezTo>
                  <a:pt x="13278" y="10227"/>
                  <a:pt x="13014" y="10425"/>
                  <a:pt x="13014" y="10683"/>
                </a:cubicBezTo>
                <a:cubicBezTo>
                  <a:pt x="13014" y="10942"/>
                  <a:pt x="13278" y="11174"/>
                  <a:pt x="13596" y="11174"/>
                </a:cubicBezTo>
                <a:lnTo>
                  <a:pt x="17525" y="11174"/>
                </a:lnTo>
                <a:cubicBezTo>
                  <a:pt x="17843" y="11174"/>
                  <a:pt x="18128" y="10942"/>
                  <a:pt x="18128" y="10683"/>
                </a:cubicBezTo>
                <a:cubicBezTo>
                  <a:pt x="18128" y="10425"/>
                  <a:pt x="17843" y="10227"/>
                  <a:pt x="17525" y="10227"/>
                </a:cubicBezTo>
                <a:lnTo>
                  <a:pt x="13596" y="10227"/>
                </a:ln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3" name="Google Shape;913;p69"/>
          <p:cNvSpPr/>
          <p:nvPr/>
        </p:nvSpPr>
        <p:spPr>
          <a:xfrm>
            <a:off x="3191186" y="781510"/>
            <a:ext cx="213783" cy="213732"/>
          </a:xfrm>
          <a:custGeom>
            <a:rect b="b" l="l" r="r" t="t"/>
            <a:pathLst>
              <a:path extrusionOk="0" h="21600" w="21389">
                <a:moveTo>
                  <a:pt x="10696" y="0"/>
                </a:moveTo>
                <a:cubicBezTo>
                  <a:pt x="8579" y="0"/>
                  <a:pt x="6525" y="629"/>
                  <a:pt x="4758" y="1811"/>
                </a:cubicBezTo>
                <a:cubicBezTo>
                  <a:pt x="2986" y="2989"/>
                  <a:pt x="1630" y="4686"/>
                  <a:pt x="809" y="6663"/>
                </a:cubicBezTo>
                <a:cubicBezTo>
                  <a:pt x="19" y="8640"/>
                  <a:pt x="-211" y="10804"/>
                  <a:pt x="201" y="12910"/>
                </a:cubicBezTo>
                <a:cubicBezTo>
                  <a:pt x="613" y="15016"/>
                  <a:pt x="1629" y="16924"/>
                  <a:pt x="3145" y="18426"/>
                </a:cubicBezTo>
                <a:cubicBezTo>
                  <a:pt x="4629" y="19954"/>
                  <a:pt x="6555" y="20988"/>
                  <a:pt x="8607" y="21401"/>
                </a:cubicBezTo>
                <a:cubicBezTo>
                  <a:pt x="9296" y="21541"/>
                  <a:pt x="9987" y="21600"/>
                  <a:pt x="10680" y="21600"/>
                </a:cubicBezTo>
                <a:cubicBezTo>
                  <a:pt x="12087" y="21600"/>
                  <a:pt x="13484" y="21320"/>
                  <a:pt x="14792" y="20786"/>
                </a:cubicBezTo>
                <a:cubicBezTo>
                  <a:pt x="16753" y="19954"/>
                  <a:pt x="18430" y="18584"/>
                  <a:pt x="19596" y="16798"/>
                </a:cubicBezTo>
                <a:cubicBezTo>
                  <a:pt x="20766" y="15009"/>
                  <a:pt x="21389" y="12939"/>
                  <a:pt x="21389" y="10800"/>
                </a:cubicBezTo>
                <a:cubicBezTo>
                  <a:pt x="21389" y="7932"/>
                  <a:pt x="20254" y="5196"/>
                  <a:pt x="18263" y="3157"/>
                </a:cubicBezTo>
                <a:cubicBezTo>
                  <a:pt x="16244" y="1147"/>
                  <a:pt x="13539" y="0"/>
                  <a:pt x="10696" y="0"/>
                </a:cubicBezTo>
                <a:close/>
                <a:moveTo>
                  <a:pt x="10696" y="947"/>
                </a:moveTo>
                <a:cubicBezTo>
                  <a:pt x="11968" y="947"/>
                  <a:pt x="13237" y="1200"/>
                  <a:pt x="14414" y="1711"/>
                </a:cubicBezTo>
                <a:cubicBezTo>
                  <a:pt x="16215" y="2444"/>
                  <a:pt x="17731" y="3723"/>
                  <a:pt x="18806" y="5317"/>
                </a:cubicBezTo>
                <a:cubicBezTo>
                  <a:pt x="19878" y="6944"/>
                  <a:pt x="20451" y="8856"/>
                  <a:pt x="20451" y="10800"/>
                </a:cubicBezTo>
                <a:cubicBezTo>
                  <a:pt x="20451" y="13418"/>
                  <a:pt x="19402" y="15910"/>
                  <a:pt x="17572" y="17762"/>
                </a:cubicBezTo>
                <a:cubicBezTo>
                  <a:pt x="15772" y="19610"/>
                  <a:pt x="13284" y="20636"/>
                  <a:pt x="10696" y="20636"/>
                </a:cubicBezTo>
                <a:cubicBezTo>
                  <a:pt x="8768" y="20636"/>
                  <a:pt x="6895" y="20057"/>
                  <a:pt x="5284" y="18975"/>
                </a:cubicBezTo>
                <a:cubicBezTo>
                  <a:pt x="3673" y="17889"/>
                  <a:pt x="2440" y="16357"/>
                  <a:pt x="1681" y="14572"/>
                </a:cubicBezTo>
                <a:cubicBezTo>
                  <a:pt x="956" y="12753"/>
                  <a:pt x="776" y="10770"/>
                  <a:pt x="1155" y="8889"/>
                </a:cubicBezTo>
                <a:cubicBezTo>
                  <a:pt x="1501" y="6975"/>
                  <a:pt x="2444" y="5228"/>
                  <a:pt x="3803" y="3855"/>
                </a:cubicBezTo>
                <a:cubicBezTo>
                  <a:pt x="5159" y="2452"/>
                  <a:pt x="6893" y="1529"/>
                  <a:pt x="8788" y="1146"/>
                </a:cubicBezTo>
                <a:cubicBezTo>
                  <a:pt x="9419" y="1018"/>
                  <a:pt x="10058" y="947"/>
                  <a:pt x="10696" y="947"/>
                </a:cubicBezTo>
                <a:close/>
                <a:moveTo>
                  <a:pt x="10696" y="2825"/>
                </a:moveTo>
                <a:cubicBezTo>
                  <a:pt x="8611" y="2825"/>
                  <a:pt x="6619" y="3699"/>
                  <a:pt x="5136" y="5167"/>
                </a:cubicBezTo>
                <a:cubicBezTo>
                  <a:pt x="3649" y="6666"/>
                  <a:pt x="2833" y="8698"/>
                  <a:pt x="2833" y="10800"/>
                </a:cubicBezTo>
                <a:cubicBezTo>
                  <a:pt x="2833" y="10929"/>
                  <a:pt x="2853" y="11070"/>
                  <a:pt x="2948" y="11166"/>
                </a:cubicBezTo>
                <a:cubicBezTo>
                  <a:pt x="3043" y="11261"/>
                  <a:pt x="3166" y="11282"/>
                  <a:pt x="3294" y="11282"/>
                </a:cubicBezTo>
                <a:cubicBezTo>
                  <a:pt x="3450" y="11282"/>
                  <a:pt x="3577" y="11261"/>
                  <a:pt x="3672" y="11166"/>
                </a:cubicBezTo>
                <a:cubicBezTo>
                  <a:pt x="3734" y="11070"/>
                  <a:pt x="3803" y="10929"/>
                  <a:pt x="3803" y="10800"/>
                </a:cubicBezTo>
                <a:cubicBezTo>
                  <a:pt x="3803" y="8952"/>
                  <a:pt x="4533" y="7176"/>
                  <a:pt x="5827" y="5865"/>
                </a:cubicBezTo>
                <a:cubicBezTo>
                  <a:pt x="7124" y="4558"/>
                  <a:pt x="8883" y="3822"/>
                  <a:pt x="10713" y="3822"/>
                </a:cubicBezTo>
                <a:cubicBezTo>
                  <a:pt x="12546" y="3822"/>
                  <a:pt x="14317" y="4558"/>
                  <a:pt x="15615" y="5865"/>
                </a:cubicBezTo>
                <a:cubicBezTo>
                  <a:pt x="16909" y="7176"/>
                  <a:pt x="17638" y="8952"/>
                  <a:pt x="17638" y="10800"/>
                </a:cubicBezTo>
                <a:cubicBezTo>
                  <a:pt x="17638" y="10929"/>
                  <a:pt x="17675" y="11070"/>
                  <a:pt x="17770" y="11166"/>
                </a:cubicBezTo>
                <a:cubicBezTo>
                  <a:pt x="17865" y="11261"/>
                  <a:pt x="17988" y="11282"/>
                  <a:pt x="18115" y="11282"/>
                </a:cubicBezTo>
                <a:cubicBezTo>
                  <a:pt x="18272" y="11282"/>
                  <a:pt x="18399" y="11261"/>
                  <a:pt x="18461" y="11166"/>
                </a:cubicBezTo>
                <a:cubicBezTo>
                  <a:pt x="18556" y="11070"/>
                  <a:pt x="18625" y="10929"/>
                  <a:pt x="18625" y="10800"/>
                </a:cubicBezTo>
                <a:cubicBezTo>
                  <a:pt x="18593" y="8698"/>
                  <a:pt x="17773" y="6653"/>
                  <a:pt x="16289" y="5184"/>
                </a:cubicBezTo>
                <a:cubicBezTo>
                  <a:pt x="14802" y="3686"/>
                  <a:pt x="12810" y="2825"/>
                  <a:pt x="10696" y="2825"/>
                </a:cubicBezTo>
                <a:close/>
                <a:moveTo>
                  <a:pt x="7998" y="8125"/>
                </a:moveTo>
                <a:cubicBezTo>
                  <a:pt x="7936" y="8125"/>
                  <a:pt x="7883" y="8129"/>
                  <a:pt x="7817" y="8158"/>
                </a:cubicBezTo>
                <a:cubicBezTo>
                  <a:pt x="7755" y="8191"/>
                  <a:pt x="7686" y="8228"/>
                  <a:pt x="7653" y="8258"/>
                </a:cubicBezTo>
                <a:cubicBezTo>
                  <a:pt x="7591" y="8324"/>
                  <a:pt x="7571" y="8341"/>
                  <a:pt x="7538" y="8407"/>
                </a:cubicBezTo>
                <a:cubicBezTo>
                  <a:pt x="7538" y="8470"/>
                  <a:pt x="7505" y="8541"/>
                  <a:pt x="7505" y="8607"/>
                </a:cubicBezTo>
                <a:cubicBezTo>
                  <a:pt x="7505" y="8669"/>
                  <a:pt x="7538" y="8740"/>
                  <a:pt x="7538" y="8806"/>
                </a:cubicBezTo>
                <a:cubicBezTo>
                  <a:pt x="7571" y="8869"/>
                  <a:pt x="7591" y="8893"/>
                  <a:pt x="7653" y="8956"/>
                </a:cubicBezTo>
                <a:lnTo>
                  <a:pt x="9709" y="11033"/>
                </a:lnTo>
                <a:cubicBezTo>
                  <a:pt x="9647" y="11161"/>
                  <a:pt x="9643" y="11319"/>
                  <a:pt x="9643" y="11448"/>
                </a:cubicBezTo>
                <a:cubicBezTo>
                  <a:pt x="9643" y="11765"/>
                  <a:pt x="9737" y="12054"/>
                  <a:pt x="9956" y="12279"/>
                </a:cubicBezTo>
                <a:cubicBezTo>
                  <a:pt x="10178" y="12503"/>
                  <a:pt x="10461" y="12594"/>
                  <a:pt x="10778" y="12594"/>
                </a:cubicBezTo>
                <a:cubicBezTo>
                  <a:pt x="11063" y="12594"/>
                  <a:pt x="11349" y="12470"/>
                  <a:pt x="11568" y="12279"/>
                </a:cubicBezTo>
                <a:cubicBezTo>
                  <a:pt x="11790" y="12054"/>
                  <a:pt x="11930" y="11765"/>
                  <a:pt x="11930" y="11448"/>
                </a:cubicBezTo>
                <a:cubicBezTo>
                  <a:pt x="11930" y="11319"/>
                  <a:pt x="11897" y="11161"/>
                  <a:pt x="11864" y="10999"/>
                </a:cubicBezTo>
                <a:cubicBezTo>
                  <a:pt x="11802" y="10874"/>
                  <a:pt x="11696" y="10742"/>
                  <a:pt x="11601" y="10617"/>
                </a:cubicBezTo>
                <a:cubicBezTo>
                  <a:pt x="11506" y="10522"/>
                  <a:pt x="11379" y="10418"/>
                  <a:pt x="11256" y="10351"/>
                </a:cubicBezTo>
                <a:cubicBezTo>
                  <a:pt x="11095" y="10289"/>
                  <a:pt x="10972" y="10268"/>
                  <a:pt x="10811" y="10268"/>
                </a:cubicBezTo>
                <a:cubicBezTo>
                  <a:pt x="10655" y="10268"/>
                  <a:pt x="10524" y="10302"/>
                  <a:pt x="10400" y="10335"/>
                </a:cubicBezTo>
                <a:lnTo>
                  <a:pt x="8327" y="8258"/>
                </a:lnTo>
                <a:cubicBezTo>
                  <a:pt x="8295" y="8228"/>
                  <a:pt x="8229" y="8191"/>
                  <a:pt x="8196" y="8158"/>
                </a:cubicBezTo>
                <a:cubicBezTo>
                  <a:pt x="8134" y="8129"/>
                  <a:pt x="8064" y="8125"/>
                  <a:pt x="7998" y="8125"/>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4" name="Google Shape;914;p69"/>
          <p:cNvSpPr/>
          <p:nvPr/>
        </p:nvSpPr>
        <p:spPr>
          <a:xfrm>
            <a:off x="1682689" y="782325"/>
            <a:ext cx="260118" cy="212077"/>
          </a:xfrm>
          <a:custGeom>
            <a:rect b="b" l="l" r="r" t="t"/>
            <a:pathLst>
              <a:path extrusionOk="0" h="21569" w="21600">
                <a:moveTo>
                  <a:pt x="13683" y="47"/>
                </a:moveTo>
                <a:cubicBezTo>
                  <a:pt x="13604" y="-16"/>
                  <a:pt x="13474" y="-16"/>
                  <a:pt x="13368" y="47"/>
                </a:cubicBezTo>
                <a:lnTo>
                  <a:pt x="185" y="9389"/>
                </a:lnTo>
                <a:cubicBezTo>
                  <a:pt x="79" y="9452"/>
                  <a:pt x="0" y="9582"/>
                  <a:pt x="0" y="9741"/>
                </a:cubicBezTo>
                <a:cubicBezTo>
                  <a:pt x="0" y="9871"/>
                  <a:pt x="79" y="9997"/>
                  <a:pt x="185" y="10064"/>
                </a:cubicBezTo>
                <a:lnTo>
                  <a:pt x="1101" y="10734"/>
                </a:lnTo>
                <a:lnTo>
                  <a:pt x="185" y="11379"/>
                </a:lnTo>
                <a:cubicBezTo>
                  <a:pt x="79" y="11442"/>
                  <a:pt x="0" y="11571"/>
                  <a:pt x="0" y="11730"/>
                </a:cubicBezTo>
                <a:cubicBezTo>
                  <a:pt x="0" y="11860"/>
                  <a:pt x="79" y="11986"/>
                  <a:pt x="185" y="12053"/>
                </a:cubicBezTo>
                <a:lnTo>
                  <a:pt x="1101" y="12727"/>
                </a:lnTo>
                <a:lnTo>
                  <a:pt x="185" y="13368"/>
                </a:lnTo>
                <a:cubicBezTo>
                  <a:pt x="79" y="13431"/>
                  <a:pt x="0" y="13560"/>
                  <a:pt x="0" y="13720"/>
                </a:cubicBezTo>
                <a:cubicBezTo>
                  <a:pt x="0" y="13849"/>
                  <a:pt x="79" y="13979"/>
                  <a:pt x="185" y="14042"/>
                </a:cubicBezTo>
                <a:lnTo>
                  <a:pt x="1101" y="14716"/>
                </a:lnTo>
                <a:lnTo>
                  <a:pt x="185" y="15357"/>
                </a:lnTo>
                <a:cubicBezTo>
                  <a:pt x="79" y="15424"/>
                  <a:pt x="0" y="15550"/>
                  <a:pt x="0" y="15713"/>
                </a:cubicBezTo>
                <a:cubicBezTo>
                  <a:pt x="0" y="15839"/>
                  <a:pt x="79" y="15968"/>
                  <a:pt x="185" y="16065"/>
                </a:cubicBezTo>
                <a:lnTo>
                  <a:pt x="7944" y="21521"/>
                </a:lnTo>
                <a:cubicBezTo>
                  <a:pt x="8047" y="21584"/>
                  <a:pt x="8180" y="21584"/>
                  <a:pt x="8259" y="21521"/>
                </a:cubicBezTo>
                <a:lnTo>
                  <a:pt x="21443" y="12245"/>
                </a:lnTo>
                <a:cubicBezTo>
                  <a:pt x="21549" y="12149"/>
                  <a:pt x="21600" y="12019"/>
                  <a:pt x="21600" y="11890"/>
                </a:cubicBezTo>
                <a:cubicBezTo>
                  <a:pt x="21600" y="11730"/>
                  <a:pt x="21549" y="11601"/>
                  <a:pt x="21443" y="11538"/>
                </a:cubicBezTo>
                <a:lnTo>
                  <a:pt x="20499" y="10864"/>
                </a:lnTo>
                <a:lnTo>
                  <a:pt x="21443" y="10223"/>
                </a:lnTo>
                <a:cubicBezTo>
                  <a:pt x="21549" y="10126"/>
                  <a:pt x="21600" y="9997"/>
                  <a:pt x="21600" y="9871"/>
                </a:cubicBezTo>
                <a:cubicBezTo>
                  <a:pt x="21600" y="9708"/>
                  <a:pt x="21549" y="9582"/>
                  <a:pt x="21443" y="9515"/>
                </a:cubicBezTo>
                <a:lnTo>
                  <a:pt x="20526" y="8874"/>
                </a:lnTo>
                <a:lnTo>
                  <a:pt x="21443" y="8234"/>
                </a:lnTo>
                <a:cubicBezTo>
                  <a:pt x="21549" y="8137"/>
                  <a:pt x="21600" y="8008"/>
                  <a:pt x="21600" y="7878"/>
                </a:cubicBezTo>
                <a:cubicBezTo>
                  <a:pt x="21600" y="7719"/>
                  <a:pt x="21549" y="7589"/>
                  <a:pt x="21443" y="7526"/>
                </a:cubicBezTo>
                <a:lnTo>
                  <a:pt x="20553" y="6885"/>
                </a:lnTo>
                <a:lnTo>
                  <a:pt x="21443" y="6241"/>
                </a:lnTo>
                <a:cubicBezTo>
                  <a:pt x="21549" y="6178"/>
                  <a:pt x="21600" y="6048"/>
                  <a:pt x="21600" y="5922"/>
                </a:cubicBezTo>
                <a:cubicBezTo>
                  <a:pt x="21600" y="5759"/>
                  <a:pt x="21549" y="5633"/>
                  <a:pt x="21443" y="5566"/>
                </a:cubicBezTo>
                <a:close/>
                <a:moveTo>
                  <a:pt x="16357" y="8908"/>
                </a:moveTo>
                <a:lnTo>
                  <a:pt x="9254" y="3899"/>
                </a:lnTo>
                <a:lnTo>
                  <a:pt x="13526" y="880"/>
                </a:lnTo>
                <a:lnTo>
                  <a:pt x="20632" y="5922"/>
                </a:lnTo>
                <a:close/>
                <a:moveTo>
                  <a:pt x="13132" y="11504"/>
                </a:moveTo>
                <a:lnTo>
                  <a:pt x="5845" y="6370"/>
                </a:lnTo>
                <a:lnTo>
                  <a:pt x="8652" y="4381"/>
                </a:lnTo>
                <a:lnTo>
                  <a:pt x="16070" y="9645"/>
                </a:lnTo>
                <a:lnTo>
                  <a:pt x="16070" y="15101"/>
                </a:lnTo>
                <a:lnTo>
                  <a:pt x="13290" y="17061"/>
                </a:lnTo>
                <a:lnTo>
                  <a:pt x="13290" y="11860"/>
                </a:lnTo>
                <a:cubicBezTo>
                  <a:pt x="13290" y="11697"/>
                  <a:pt x="13238" y="11571"/>
                  <a:pt x="13132" y="11504"/>
                </a:cubicBezTo>
                <a:close/>
                <a:moveTo>
                  <a:pt x="995" y="9741"/>
                </a:moveTo>
                <a:lnTo>
                  <a:pt x="5137" y="6789"/>
                </a:lnTo>
                <a:lnTo>
                  <a:pt x="12243" y="11793"/>
                </a:lnTo>
                <a:lnTo>
                  <a:pt x="8102" y="14749"/>
                </a:lnTo>
                <a:close/>
                <a:moveTo>
                  <a:pt x="16723" y="10638"/>
                </a:moveTo>
                <a:lnTo>
                  <a:pt x="16723" y="9582"/>
                </a:lnTo>
                <a:lnTo>
                  <a:pt x="19897" y="7333"/>
                </a:lnTo>
                <a:lnTo>
                  <a:pt x="20632" y="7878"/>
                </a:lnTo>
                <a:close/>
                <a:moveTo>
                  <a:pt x="16723" y="11571"/>
                </a:moveTo>
                <a:lnTo>
                  <a:pt x="19870" y="9356"/>
                </a:lnTo>
                <a:lnTo>
                  <a:pt x="20632" y="9871"/>
                </a:lnTo>
                <a:lnTo>
                  <a:pt x="16723" y="12631"/>
                </a:lnTo>
                <a:close/>
                <a:moveTo>
                  <a:pt x="995" y="11730"/>
                </a:moveTo>
                <a:lnTo>
                  <a:pt x="1730" y="11186"/>
                </a:lnTo>
                <a:lnTo>
                  <a:pt x="7944" y="15550"/>
                </a:lnTo>
                <a:cubicBezTo>
                  <a:pt x="8047" y="15616"/>
                  <a:pt x="8180" y="15616"/>
                  <a:pt x="8283" y="15550"/>
                </a:cubicBezTo>
                <a:lnTo>
                  <a:pt x="12636" y="12438"/>
                </a:lnTo>
                <a:lnTo>
                  <a:pt x="12636" y="13527"/>
                </a:lnTo>
                <a:lnTo>
                  <a:pt x="8102" y="16739"/>
                </a:lnTo>
                <a:close/>
                <a:moveTo>
                  <a:pt x="16723" y="14653"/>
                </a:moveTo>
                <a:lnTo>
                  <a:pt x="16723" y="13560"/>
                </a:lnTo>
                <a:lnTo>
                  <a:pt x="19845" y="11345"/>
                </a:lnTo>
                <a:lnTo>
                  <a:pt x="20632" y="11890"/>
                </a:lnTo>
                <a:close/>
                <a:moveTo>
                  <a:pt x="995" y="13720"/>
                </a:moveTo>
                <a:lnTo>
                  <a:pt x="1730" y="13175"/>
                </a:lnTo>
                <a:lnTo>
                  <a:pt x="7944" y="17543"/>
                </a:lnTo>
                <a:cubicBezTo>
                  <a:pt x="8047" y="17606"/>
                  <a:pt x="8180" y="17606"/>
                  <a:pt x="8283" y="17543"/>
                </a:cubicBezTo>
                <a:lnTo>
                  <a:pt x="12636" y="14461"/>
                </a:lnTo>
                <a:lnTo>
                  <a:pt x="12636" y="15520"/>
                </a:lnTo>
                <a:lnTo>
                  <a:pt x="8102" y="18728"/>
                </a:lnTo>
                <a:close/>
                <a:moveTo>
                  <a:pt x="8102" y="20717"/>
                </a:moveTo>
                <a:lnTo>
                  <a:pt x="995" y="15713"/>
                </a:lnTo>
                <a:lnTo>
                  <a:pt x="1758" y="15164"/>
                </a:lnTo>
                <a:lnTo>
                  <a:pt x="7944" y="19532"/>
                </a:lnTo>
                <a:cubicBezTo>
                  <a:pt x="8047" y="19595"/>
                  <a:pt x="8180" y="19595"/>
                  <a:pt x="8283" y="19532"/>
                </a:cubicBezTo>
                <a:lnTo>
                  <a:pt x="12636" y="16450"/>
                </a:lnTo>
                <a:lnTo>
                  <a:pt x="12636" y="17509"/>
                </a:ln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5" name="Google Shape;915;p69"/>
          <p:cNvSpPr/>
          <p:nvPr/>
        </p:nvSpPr>
        <p:spPr>
          <a:xfrm>
            <a:off x="5115818" y="763673"/>
            <a:ext cx="249534" cy="249372"/>
          </a:xfrm>
          <a:custGeom>
            <a:rect b="b" l="l" r="r" t="t"/>
            <a:pathLst>
              <a:path extrusionOk="0" h="21600" w="21600">
                <a:moveTo>
                  <a:pt x="10814" y="0"/>
                </a:moveTo>
                <a:lnTo>
                  <a:pt x="0" y="10807"/>
                </a:lnTo>
                <a:lnTo>
                  <a:pt x="7399" y="18211"/>
                </a:lnTo>
                <a:lnTo>
                  <a:pt x="9747" y="15890"/>
                </a:lnTo>
                <a:lnTo>
                  <a:pt x="7641" y="13783"/>
                </a:lnTo>
                <a:lnTo>
                  <a:pt x="6987" y="14409"/>
                </a:lnTo>
                <a:lnTo>
                  <a:pt x="8466" y="15890"/>
                </a:lnTo>
                <a:lnTo>
                  <a:pt x="7399" y="16958"/>
                </a:lnTo>
                <a:lnTo>
                  <a:pt x="4667" y="14196"/>
                </a:lnTo>
                <a:lnTo>
                  <a:pt x="7399" y="11434"/>
                </a:lnTo>
                <a:lnTo>
                  <a:pt x="9092" y="13128"/>
                </a:lnTo>
                <a:lnTo>
                  <a:pt x="13134" y="9113"/>
                </a:lnTo>
                <a:lnTo>
                  <a:pt x="11028" y="7005"/>
                </a:lnTo>
                <a:lnTo>
                  <a:pt x="10373" y="7632"/>
                </a:lnTo>
                <a:lnTo>
                  <a:pt x="11853" y="9113"/>
                </a:lnTo>
                <a:lnTo>
                  <a:pt x="9092" y="11875"/>
                </a:lnTo>
                <a:lnTo>
                  <a:pt x="5948" y="8700"/>
                </a:lnTo>
                <a:lnTo>
                  <a:pt x="5293" y="9326"/>
                </a:lnTo>
                <a:lnTo>
                  <a:pt x="6773" y="10807"/>
                </a:lnTo>
                <a:lnTo>
                  <a:pt x="4013" y="13569"/>
                </a:lnTo>
                <a:lnTo>
                  <a:pt x="1281" y="10807"/>
                </a:lnTo>
                <a:lnTo>
                  <a:pt x="2319" y="9739"/>
                </a:lnTo>
                <a:lnTo>
                  <a:pt x="3799" y="11220"/>
                </a:lnTo>
                <a:lnTo>
                  <a:pt x="4454" y="10579"/>
                </a:lnTo>
                <a:lnTo>
                  <a:pt x="2974" y="9113"/>
                </a:lnTo>
                <a:lnTo>
                  <a:pt x="5706" y="6350"/>
                </a:lnTo>
                <a:lnTo>
                  <a:pt x="8879" y="9526"/>
                </a:lnTo>
                <a:lnTo>
                  <a:pt x="9534" y="8885"/>
                </a:lnTo>
                <a:lnTo>
                  <a:pt x="6360" y="5724"/>
                </a:lnTo>
                <a:lnTo>
                  <a:pt x="7399" y="4656"/>
                </a:lnTo>
                <a:lnTo>
                  <a:pt x="9092" y="6350"/>
                </a:lnTo>
                <a:lnTo>
                  <a:pt x="11227" y="4243"/>
                </a:lnTo>
                <a:lnTo>
                  <a:pt x="10572" y="3617"/>
                </a:lnTo>
                <a:lnTo>
                  <a:pt x="9092" y="5083"/>
                </a:lnTo>
                <a:lnTo>
                  <a:pt x="8054" y="4030"/>
                </a:lnTo>
                <a:lnTo>
                  <a:pt x="10814" y="1267"/>
                </a:lnTo>
                <a:lnTo>
                  <a:pt x="12266" y="2734"/>
                </a:lnTo>
                <a:lnTo>
                  <a:pt x="12920" y="2107"/>
                </a:lnTo>
                <a:lnTo>
                  <a:pt x="10814" y="0"/>
                </a:lnTo>
                <a:close/>
                <a:moveTo>
                  <a:pt x="14414" y="3617"/>
                </a:moveTo>
                <a:lnTo>
                  <a:pt x="13760" y="4243"/>
                </a:lnTo>
                <a:lnTo>
                  <a:pt x="16933" y="7418"/>
                </a:lnTo>
                <a:lnTo>
                  <a:pt x="15894" y="8472"/>
                </a:lnTo>
                <a:lnTo>
                  <a:pt x="12721" y="5311"/>
                </a:lnTo>
                <a:lnTo>
                  <a:pt x="12066" y="5938"/>
                </a:lnTo>
                <a:lnTo>
                  <a:pt x="15894" y="9739"/>
                </a:lnTo>
                <a:lnTo>
                  <a:pt x="17587" y="8045"/>
                </a:lnTo>
                <a:lnTo>
                  <a:pt x="18626" y="9113"/>
                </a:lnTo>
                <a:lnTo>
                  <a:pt x="17160" y="10579"/>
                </a:lnTo>
                <a:lnTo>
                  <a:pt x="17815" y="11220"/>
                </a:lnTo>
                <a:lnTo>
                  <a:pt x="19281" y="9739"/>
                </a:lnTo>
                <a:lnTo>
                  <a:pt x="20319" y="10807"/>
                </a:lnTo>
                <a:lnTo>
                  <a:pt x="17587" y="13569"/>
                </a:lnTo>
                <a:lnTo>
                  <a:pt x="14201" y="10181"/>
                </a:lnTo>
                <a:lnTo>
                  <a:pt x="11853" y="12502"/>
                </a:lnTo>
                <a:lnTo>
                  <a:pt x="13959" y="14595"/>
                </a:lnTo>
                <a:lnTo>
                  <a:pt x="14613" y="13968"/>
                </a:lnTo>
                <a:lnTo>
                  <a:pt x="13134" y="12502"/>
                </a:lnTo>
                <a:lnTo>
                  <a:pt x="14201" y="11434"/>
                </a:lnTo>
                <a:lnTo>
                  <a:pt x="16933" y="14196"/>
                </a:lnTo>
                <a:lnTo>
                  <a:pt x="14201" y="16958"/>
                </a:lnTo>
                <a:lnTo>
                  <a:pt x="11028" y="13783"/>
                </a:lnTo>
                <a:lnTo>
                  <a:pt x="10373" y="14409"/>
                </a:lnTo>
                <a:lnTo>
                  <a:pt x="11853" y="15890"/>
                </a:lnTo>
                <a:lnTo>
                  <a:pt x="10373" y="17371"/>
                </a:lnTo>
                <a:lnTo>
                  <a:pt x="11028" y="17998"/>
                </a:lnTo>
                <a:lnTo>
                  <a:pt x="12508" y="16517"/>
                </a:lnTo>
                <a:lnTo>
                  <a:pt x="13546" y="17585"/>
                </a:lnTo>
                <a:lnTo>
                  <a:pt x="10814" y="20347"/>
                </a:lnTo>
                <a:lnTo>
                  <a:pt x="9334" y="18866"/>
                </a:lnTo>
                <a:lnTo>
                  <a:pt x="8680" y="19493"/>
                </a:lnTo>
                <a:lnTo>
                  <a:pt x="10814" y="21600"/>
                </a:lnTo>
                <a:lnTo>
                  <a:pt x="21600" y="10807"/>
                </a:lnTo>
                <a:lnTo>
                  <a:pt x="14414" y="3617"/>
                </a:ln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6" name="Google Shape;916;p69"/>
          <p:cNvSpPr/>
          <p:nvPr/>
        </p:nvSpPr>
        <p:spPr>
          <a:xfrm>
            <a:off x="3942322" y="781674"/>
            <a:ext cx="265522" cy="213408"/>
          </a:xfrm>
          <a:custGeom>
            <a:rect b="b" l="l" r="r" t="t"/>
            <a:pathLst>
              <a:path extrusionOk="0" h="21600" w="21574">
                <a:moveTo>
                  <a:pt x="9751" y="0"/>
                </a:moveTo>
                <a:cubicBezTo>
                  <a:pt x="9086" y="0"/>
                  <a:pt x="8107" y="219"/>
                  <a:pt x="7080" y="1115"/>
                </a:cubicBezTo>
                <a:cubicBezTo>
                  <a:pt x="4028" y="1148"/>
                  <a:pt x="3593" y="2630"/>
                  <a:pt x="3593" y="4227"/>
                </a:cubicBezTo>
                <a:lnTo>
                  <a:pt x="3593" y="5724"/>
                </a:lnTo>
                <a:cubicBezTo>
                  <a:pt x="3309" y="5946"/>
                  <a:pt x="2872" y="6331"/>
                  <a:pt x="2872" y="6906"/>
                </a:cubicBezTo>
                <a:lnTo>
                  <a:pt x="2872" y="8670"/>
                </a:lnTo>
                <a:cubicBezTo>
                  <a:pt x="2872" y="9245"/>
                  <a:pt x="3211" y="9839"/>
                  <a:pt x="3981" y="9968"/>
                </a:cubicBezTo>
                <a:cubicBezTo>
                  <a:pt x="4081" y="11502"/>
                  <a:pt x="4717" y="13174"/>
                  <a:pt x="5691" y="14228"/>
                </a:cubicBezTo>
                <a:lnTo>
                  <a:pt x="4849" y="15792"/>
                </a:lnTo>
                <a:lnTo>
                  <a:pt x="3954" y="15792"/>
                </a:lnTo>
                <a:cubicBezTo>
                  <a:pt x="1672" y="15792"/>
                  <a:pt x="0" y="17647"/>
                  <a:pt x="0" y="20235"/>
                </a:cubicBezTo>
                <a:lnTo>
                  <a:pt x="0" y="21117"/>
                </a:lnTo>
                <a:cubicBezTo>
                  <a:pt x="0" y="21342"/>
                  <a:pt x="156" y="21567"/>
                  <a:pt x="361" y="21567"/>
                </a:cubicBezTo>
                <a:cubicBezTo>
                  <a:pt x="565" y="21567"/>
                  <a:pt x="721" y="21342"/>
                  <a:pt x="721" y="21117"/>
                </a:cubicBezTo>
                <a:lnTo>
                  <a:pt x="721" y="20235"/>
                </a:lnTo>
                <a:cubicBezTo>
                  <a:pt x="721" y="18126"/>
                  <a:pt x="2057" y="16674"/>
                  <a:pt x="3954" y="16674"/>
                </a:cubicBezTo>
                <a:lnTo>
                  <a:pt x="5036" y="16674"/>
                </a:lnTo>
                <a:cubicBezTo>
                  <a:pt x="5163" y="16674"/>
                  <a:pt x="5266" y="16620"/>
                  <a:pt x="5343" y="16458"/>
                </a:cubicBezTo>
                <a:lnTo>
                  <a:pt x="6292" y="14727"/>
                </a:lnTo>
                <a:cubicBezTo>
                  <a:pt x="6777" y="15111"/>
                  <a:pt x="7346" y="15343"/>
                  <a:pt x="7935" y="15343"/>
                </a:cubicBezTo>
                <a:cubicBezTo>
                  <a:pt x="8527" y="15343"/>
                  <a:pt x="9079" y="15111"/>
                  <a:pt x="9591" y="14727"/>
                </a:cubicBezTo>
                <a:lnTo>
                  <a:pt x="10566" y="16458"/>
                </a:lnTo>
                <a:cubicBezTo>
                  <a:pt x="10643" y="16587"/>
                  <a:pt x="10743" y="16674"/>
                  <a:pt x="10847" y="16674"/>
                </a:cubicBezTo>
                <a:lnTo>
                  <a:pt x="11929" y="16674"/>
                </a:lnTo>
                <a:cubicBezTo>
                  <a:pt x="13802" y="16674"/>
                  <a:pt x="15108" y="18126"/>
                  <a:pt x="15108" y="20235"/>
                </a:cubicBezTo>
                <a:lnTo>
                  <a:pt x="15108" y="21117"/>
                </a:lnTo>
                <a:cubicBezTo>
                  <a:pt x="15108" y="21342"/>
                  <a:pt x="15288" y="21567"/>
                  <a:pt x="15469" y="21567"/>
                </a:cubicBezTo>
                <a:cubicBezTo>
                  <a:pt x="15673" y="21567"/>
                  <a:pt x="15829" y="21342"/>
                  <a:pt x="15829" y="21117"/>
                </a:cubicBezTo>
                <a:lnTo>
                  <a:pt x="15829" y="20235"/>
                </a:lnTo>
                <a:cubicBezTo>
                  <a:pt x="15829" y="17614"/>
                  <a:pt x="14237" y="15792"/>
                  <a:pt x="11929" y="15792"/>
                </a:cubicBezTo>
                <a:lnTo>
                  <a:pt x="11061" y="15792"/>
                </a:lnTo>
                <a:lnTo>
                  <a:pt x="10166" y="14195"/>
                </a:lnTo>
                <a:cubicBezTo>
                  <a:pt x="11139" y="13140"/>
                  <a:pt x="11772" y="11502"/>
                  <a:pt x="11849" y="9968"/>
                </a:cubicBezTo>
                <a:cubicBezTo>
                  <a:pt x="12618" y="9839"/>
                  <a:pt x="12957" y="9245"/>
                  <a:pt x="12957" y="8670"/>
                </a:cubicBezTo>
                <a:lnTo>
                  <a:pt x="12957" y="6906"/>
                </a:lnTo>
                <a:cubicBezTo>
                  <a:pt x="12957" y="6331"/>
                  <a:pt x="12517" y="5946"/>
                  <a:pt x="12236" y="5724"/>
                </a:cubicBezTo>
                <a:lnTo>
                  <a:pt x="12236" y="4377"/>
                </a:lnTo>
                <a:cubicBezTo>
                  <a:pt x="12748" y="3543"/>
                  <a:pt x="12878" y="2664"/>
                  <a:pt x="12543" y="1831"/>
                </a:cubicBezTo>
                <a:cubicBezTo>
                  <a:pt x="12132" y="747"/>
                  <a:pt x="11036" y="0"/>
                  <a:pt x="9751" y="0"/>
                </a:cubicBezTo>
                <a:close/>
                <a:moveTo>
                  <a:pt x="14547" y="466"/>
                </a:moveTo>
                <a:cubicBezTo>
                  <a:pt x="14201" y="466"/>
                  <a:pt x="13827" y="516"/>
                  <a:pt x="13425" y="616"/>
                </a:cubicBezTo>
                <a:cubicBezTo>
                  <a:pt x="13244" y="682"/>
                  <a:pt x="13107" y="890"/>
                  <a:pt x="13131" y="1115"/>
                </a:cubicBezTo>
                <a:cubicBezTo>
                  <a:pt x="13178" y="1347"/>
                  <a:pt x="13342" y="1514"/>
                  <a:pt x="13505" y="1514"/>
                </a:cubicBezTo>
                <a:cubicBezTo>
                  <a:pt x="13523" y="1514"/>
                  <a:pt x="13530" y="1501"/>
                  <a:pt x="13545" y="1498"/>
                </a:cubicBezTo>
                <a:cubicBezTo>
                  <a:pt x="13924" y="1406"/>
                  <a:pt x="14272" y="1365"/>
                  <a:pt x="14574" y="1365"/>
                </a:cubicBezTo>
                <a:cubicBezTo>
                  <a:pt x="15133" y="1365"/>
                  <a:pt x="15569" y="1532"/>
                  <a:pt x="15883" y="1864"/>
                </a:cubicBezTo>
                <a:cubicBezTo>
                  <a:pt x="16321" y="2310"/>
                  <a:pt x="16551" y="3110"/>
                  <a:pt x="16551" y="4260"/>
                </a:cubicBezTo>
                <a:lnTo>
                  <a:pt x="16551" y="6007"/>
                </a:lnTo>
                <a:cubicBezTo>
                  <a:pt x="16551" y="6262"/>
                  <a:pt x="16707" y="6457"/>
                  <a:pt x="16911" y="6457"/>
                </a:cubicBezTo>
                <a:cubicBezTo>
                  <a:pt x="17092" y="6457"/>
                  <a:pt x="17168" y="6461"/>
                  <a:pt x="17219" y="6523"/>
                </a:cubicBezTo>
                <a:cubicBezTo>
                  <a:pt x="17269" y="6590"/>
                  <a:pt x="17259" y="6685"/>
                  <a:pt x="17259" y="6906"/>
                </a:cubicBezTo>
                <a:lnTo>
                  <a:pt x="17259" y="8703"/>
                </a:lnTo>
                <a:cubicBezTo>
                  <a:pt x="17259" y="9020"/>
                  <a:pt x="16859" y="9136"/>
                  <a:pt x="16551" y="9136"/>
                </a:cubicBezTo>
                <a:cubicBezTo>
                  <a:pt x="16344" y="9136"/>
                  <a:pt x="16190" y="9331"/>
                  <a:pt x="16190" y="9585"/>
                </a:cubicBezTo>
                <a:cubicBezTo>
                  <a:pt x="16190" y="12015"/>
                  <a:pt x="15724" y="13520"/>
                  <a:pt x="14747" y="14128"/>
                </a:cubicBezTo>
                <a:cubicBezTo>
                  <a:pt x="14570" y="14254"/>
                  <a:pt x="14497" y="14506"/>
                  <a:pt x="14574" y="14727"/>
                </a:cubicBezTo>
                <a:cubicBezTo>
                  <a:pt x="14651" y="14890"/>
                  <a:pt x="14754" y="14994"/>
                  <a:pt x="14908" y="14994"/>
                </a:cubicBezTo>
                <a:cubicBezTo>
                  <a:pt x="14961" y="14994"/>
                  <a:pt x="15004" y="14960"/>
                  <a:pt x="15055" y="14960"/>
                </a:cubicBezTo>
                <a:cubicBezTo>
                  <a:pt x="15158" y="14898"/>
                  <a:pt x="15245" y="14823"/>
                  <a:pt x="15322" y="14761"/>
                </a:cubicBezTo>
                <a:lnTo>
                  <a:pt x="16310" y="16524"/>
                </a:lnTo>
                <a:cubicBezTo>
                  <a:pt x="16361" y="16620"/>
                  <a:pt x="16501" y="16708"/>
                  <a:pt x="16604" y="16708"/>
                </a:cubicBezTo>
                <a:lnTo>
                  <a:pt x="17673" y="16708"/>
                </a:lnTo>
                <a:cubicBezTo>
                  <a:pt x="19546" y="16708"/>
                  <a:pt x="20852" y="18176"/>
                  <a:pt x="20852" y="20252"/>
                </a:cubicBezTo>
                <a:lnTo>
                  <a:pt x="20852" y="21151"/>
                </a:lnTo>
                <a:cubicBezTo>
                  <a:pt x="20852" y="21405"/>
                  <a:pt x="21032" y="21600"/>
                  <a:pt x="21213" y="21600"/>
                </a:cubicBezTo>
                <a:cubicBezTo>
                  <a:pt x="21417" y="21600"/>
                  <a:pt x="21573" y="21405"/>
                  <a:pt x="21573" y="21151"/>
                </a:cubicBezTo>
                <a:lnTo>
                  <a:pt x="21573" y="20252"/>
                </a:lnTo>
                <a:cubicBezTo>
                  <a:pt x="21600" y="17601"/>
                  <a:pt x="20008" y="15792"/>
                  <a:pt x="17700" y="15792"/>
                </a:cubicBezTo>
                <a:lnTo>
                  <a:pt x="16805" y="15792"/>
                </a:lnTo>
                <a:lnTo>
                  <a:pt x="15910" y="14128"/>
                </a:lnTo>
                <a:cubicBezTo>
                  <a:pt x="16552" y="13232"/>
                  <a:pt x="16885" y="11885"/>
                  <a:pt x="16938" y="10001"/>
                </a:cubicBezTo>
                <a:cubicBezTo>
                  <a:pt x="17654" y="9839"/>
                  <a:pt x="18007" y="9278"/>
                  <a:pt x="18007" y="8703"/>
                </a:cubicBezTo>
                <a:lnTo>
                  <a:pt x="18007" y="6906"/>
                </a:lnTo>
                <a:cubicBezTo>
                  <a:pt x="18007" y="6523"/>
                  <a:pt x="18005" y="5783"/>
                  <a:pt x="17285" y="5625"/>
                </a:cubicBezTo>
                <a:lnTo>
                  <a:pt x="17285" y="4260"/>
                </a:lnTo>
                <a:cubicBezTo>
                  <a:pt x="17285" y="2855"/>
                  <a:pt x="16979" y="1786"/>
                  <a:pt x="16337" y="1148"/>
                </a:cubicBezTo>
                <a:cubicBezTo>
                  <a:pt x="15899" y="687"/>
                  <a:pt x="15296" y="466"/>
                  <a:pt x="14547" y="466"/>
                </a:cubicBezTo>
                <a:close/>
                <a:moveTo>
                  <a:pt x="9751" y="899"/>
                </a:moveTo>
                <a:cubicBezTo>
                  <a:pt x="10752" y="899"/>
                  <a:pt x="11594" y="1413"/>
                  <a:pt x="11902" y="2180"/>
                </a:cubicBezTo>
                <a:cubicBezTo>
                  <a:pt x="12083" y="2722"/>
                  <a:pt x="12006" y="3335"/>
                  <a:pt x="11622" y="3911"/>
                </a:cubicBezTo>
                <a:cubicBezTo>
                  <a:pt x="11545" y="4006"/>
                  <a:pt x="11515" y="4101"/>
                  <a:pt x="11515" y="4227"/>
                </a:cubicBezTo>
                <a:lnTo>
                  <a:pt x="11515" y="5974"/>
                </a:lnTo>
                <a:cubicBezTo>
                  <a:pt x="11515" y="6133"/>
                  <a:pt x="11625" y="6324"/>
                  <a:pt x="11728" y="6390"/>
                </a:cubicBezTo>
                <a:cubicBezTo>
                  <a:pt x="11983" y="6516"/>
                  <a:pt x="12209" y="6777"/>
                  <a:pt x="12236" y="6873"/>
                </a:cubicBezTo>
                <a:lnTo>
                  <a:pt x="12236" y="8637"/>
                </a:lnTo>
                <a:cubicBezTo>
                  <a:pt x="12236" y="8991"/>
                  <a:pt x="11849" y="9103"/>
                  <a:pt x="11515" y="9103"/>
                </a:cubicBezTo>
                <a:cubicBezTo>
                  <a:pt x="11310" y="9103"/>
                  <a:pt x="11154" y="9294"/>
                  <a:pt x="11154" y="9519"/>
                </a:cubicBezTo>
                <a:cubicBezTo>
                  <a:pt x="11154" y="11753"/>
                  <a:pt x="9731" y="14444"/>
                  <a:pt x="7935" y="14444"/>
                </a:cubicBezTo>
                <a:cubicBezTo>
                  <a:pt x="7396" y="14444"/>
                  <a:pt x="6874" y="14195"/>
                  <a:pt x="6439" y="13812"/>
                </a:cubicBezTo>
                <a:lnTo>
                  <a:pt x="6385" y="13745"/>
                </a:lnTo>
                <a:cubicBezTo>
                  <a:pt x="6385" y="13745"/>
                  <a:pt x="6372" y="13745"/>
                  <a:pt x="6372" y="13712"/>
                </a:cubicBezTo>
                <a:cubicBezTo>
                  <a:pt x="5345" y="12787"/>
                  <a:pt x="4675" y="11052"/>
                  <a:pt x="4675" y="9519"/>
                </a:cubicBezTo>
                <a:cubicBezTo>
                  <a:pt x="4675" y="9294"/>
                  <a:pt x="4522" y="9103"/>
                  <a:pt x="4315" y="9103"/>
                </a:cubicBezTo>
                <a:cubicBezTo>
                  <a:pt x="4007" y="9103"/>
                  <a:pt x="3593" y="8991"/>
                  <a:pt x="3593" y="8637"/>
                </a:cubicBezTo>
                <a:lnTo>
                  <a:pt x="3593" y="6873"/>
                </a:lnTo>
                <a:cubicBezTo>
                  <a:pt x="3617" y="6777"/>
                  <a:pt x="3843" y="6549"/>
                  <a:pt x="4101" y="6390"/>
                </a:cubicBezTo>
                <a:cubicBezTo>
                  <a:pt x="4228" y="6324"/>
                  <a:pt x="4315" y="6133"/>
                  <a:pt x="4315" y="5974"/>
                </a:cubicBezTo>
                <a:lnTo>
                  <a:pt x="4315" y="4227"/>
                </a:lnTo>
                <a:cubicBezTo>
                  <a:pt x="4315" y="3239"/>
                  <a:pt x="4313" y="1980"/>
                  <a:pt x="7213" y="1980"/>
                </a:cubicBezTo>
                <a:cubicBezTo>
                  <a:pt x="7264" y="1980"/>
                  <a:pt x="7363" y="1960"/>
                  <a:pt x="7414" y="1897"/>
                </a:cubicBezTo>
                <a:cubicBezTo>
                  <a:pt x="8311" y="1067"/>
                  <a:pt x="9189" y="899"/>
                  <a:pt x="9751" y="899"/>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7" name="Google Shape;917;p69"/>
          <p:cNvSpPr/>
          <p:nvPr/>
        </p:nvSpPr>
        <p:spPr>
          <a:xfrm>
            <a:off x="4372830" y="795411"/>
            <a:ext cx="181548" cy="185922"/>
          </a:xfrm>
          <a:custGeom>
            <a:rect b="b" l="l" r="r" t="t"/>
            <a:pathLst>
              <a:path extrusionOk="0" h="21600" w="21600">
                <a:moveTo>
                  <a:pt x="3607" y="0"/>
                </a:moveTo>
                <a:cubicBezTo>
                  <a:pt x="3346" y="0"/>
                  <a:pt x="3043" y="254"/>
                  <a:pt x="3043" y="550"/>
                </a:cubicBezTo>
                <a:lnTo>
                  <a:pt x="3043" y="3043"/>
                </a:lnTo>
                <a:lnTo>
                  <a:pt x="564" y="3043"/>
                </a:lnTo>
                <a:cubicBezTo>
                  <a:pt x="264" y="3043"/>
                  <a:pt x="0" y="3263"/>
                  <a:pt x="0" y="3593"/>
                </a:cubicBezTo>
                <a:cubicBezTo>
                  <a:pt x="0" y="3885"/>
                  <a:pt x="264" y="4143"/>
                  <a:pt x="564" y="4143"/>
                </a:cubicBezTo>
                <a:lnTo>
                  <a:pt x="3043" y="4143"/>
                </a:lnTo>
                <a:lnTo>
                  <a:pt x="3043" y="6602"/>
                </a:lnTo>
                <a:cubicBezTo>
                  <a:pt x="3043" y="6932"/>
                  <a:pt x="3307" y="7152"/>
                  <a:pt x="3607" y="7152"/>
                </a:cubicBezTo>
                <a:cubicBezTo>
                  <a:pt x="3910" y="7152"/>
                  <a:pt x="4170" y="6894"/>
                  <a:pt x="4170" y="6602"/>
                </a:cubicBezTo>
                <a:lnTo>
                  <a:pt x="4170" y="4143"/>
                </a:lnTo>
                <a:lnTo>
                  <a:pt x="6649" y="4143"/>
                </a:lnTo>
                <a:cubicBezTo>
                  <a:pt x="6949" y="4143"/>
                  <a:pt x="7213" y="3885"/>
                  <a:pt x="7213" y="3593"/>
                </a:cubicBezTo>
                <a:cubicBezTo>
                  <a:pt x="7213" y="3301"/>
                  <a:pt x="6949" y="3043"/>
                  <a:pt x="6649" y="3043"/>
                </a:cubicBezTo>
                <a:lnTo>
                  <a:pt x="4170" y="3043"/>
                </a:lnTo>
                <a:lnTo>
                  <a:pt x="4170" y="550"/>
                </a:lnTo>
                <a:cubicBezTo>
                  <a:pt x="4170" y="254"/>
                  <a:pt x="3945" y="0"/>
                  <a:pt x="3607" y="0"/>
                </a:cubicBezTo>
                <a:close/>
                <a:moveTo>
                  <a:pt x="16567" y="2713"/>
                </a:moveTo>
                <a:lnTo>
                  <a:pt x="20209" y="6196"/>
                </a:lnTo>
                <a:lnTo>
                  <a:pt x="18856" y="7554"/>
                </a:lnTo>
                <a:lnTo>
                  <a:pt x="15250" y="4071"/>
                </a:lnTo>
                <a:lnTo>
                  <a:pt x="16567" y="2713"/>
                </a:lnTo>
                <a:close/>
                <a:moveTo>
                  <a:pt x="14426" y="4875"/>
                </a:moveTo>
                <a:lnTo>
                  <a:pt x="18067" y="8362"/>
                </a:lnTo>
                <a:lnTo>
                  <a:pt x="7625" y="18849"/>
                </a:lnTo>
                <a:lnTo>
                  <a:pt x="5410" y="16539"/>
                </a:lnTo>
                <a:lnTo>
                  <a:pt x="4209" y="15290"/>
                </a:lnTo>
                <a:lnTo>
                  <a:pt x="14426" y="4875"/>
                </a:lnTo>
                <a:close/>
                <a:moveTo>
                  <a:pt x="3758" y="16429"/>
                </a:moveTo>
                <a:lnTo>
                  <a:pt x="6537" y="19361"/>
                </a:lnTo>
                <a:lnTo>
                  <a:pt x="2783" y="20242"/>
                </a:lnTo>
                <a:lnTo>
                  <a:pt x="3758" y="16429"/>
                </a:lnTo>
                <a:close/>
                <a:moveTo>
                  <a:pt x="16489" y="1320"/>
                </a:moveTo>
                <a:cubicBezTo>
                  <a:pt x="16342" y="1320"/>
                  <a:pt x="16190" y="1392"/>
                  <a:pt x="16078" y="1464"/>
                </a:cubicBezTo>
                <a:lnTo>
                  <a:pt x="14049" y="3631"/>
                </a:lnTo>
                <a:lnTo>
                  <a:pt x="14014" y="3631"/>
                </a:lnTo>
                <a:lnTo>
                  <a:pt x="14014" y="3703"/>
                </a:lnTo>
                <a:lnTo>
                  <a:pt x="3008" y="14888"/>
                </a:lnTo>
                <a:cubicBezTo>
                  <a:pt x="2969" y="14926"/>
                  <a:pt x="2969" y="14960"/>
                  <a:pt x="2930" y="14998"/>
                </a:cubicBezTo>
                <a:lnTo>
                  <a:pt x="2930" y="15218"/>
                </a:lnTo>
                <a:lnTo>
                  <a:pt x="1465" y="20902"/>
                </a:lnTo>
                <a:cubicBezTo>
                  <a:pt x="1391" y="21084"/>
                  <a:pt x="1465" y="21304"/>
                  <a:pt x="1617" y="21452"/>
                </a:cubicBezTo>
                <a:cubicBezTo>
                  <a:pt x="1730" y="21524"/>
                  <a:pt x="1881" y="21600"/>
                  <a:pt x="2029" y="21600"/>
                </a:cubicBezTo>
                <a:lnTo>
                  <a:pt x="2068" y="21600"/>
                </a:lnTo>
                <a:lnTo>
                  <a:pt x="2107" y="21562"/>
                </a:lnTo>
                <a:lnTo>
                  <a:pt x="7850" y="20242"/>
                </a:lnTo>
                <a:lnTo>
                  <a:pt x="7928" y="20242"/>
                </a:lnTo>
                <a:cubicBezTo>
                  <a:pt x="7963" y="20203"/>
                  <a:pt x="8002" y="20203"/>
                  <a:pt x="8041" y="20170"/>
                </a:cubicBezTo>
                <a:lnTo>
                  <a:pt x="19194" y="8764"/>
                </a:lnTo>
                <a:cubicBezTo>
                  <a:pt x="19233" y="8726"/>
                  <a:pt x="19272" y="8726"/>
                  <a:pt x="19307" y="8688"/>
                </a:cubicBezTo>
                <a:lnTo>
                  <a:pt x="19346" y="8654"/>
                </a:lnTo>
                <a:lnTo>
                  <a:pt x="19346" y="8616"/>
                </a:lnTo>
                <a:lnTo>
                  <a:pt x="21414" y="6492"/>
                </a:lnTo>
                <a:cubicBezTo>
                  <a:pt x="21526" y="6454"/>
                  <a:pt x="21600" y="6306"/>
                  <a:pt x="21600" y="6162"/>
                </a:cubicBezTo>
                <a:cubicBezTo>
                  <a:pt x="21600" y="6014"/>
                  <a:pt x="21526" y="5866"/>
                  <a:pt x="21414" y="5755"/>
                </a:cubicBezTo>
                <a:lnTo>
                  <a:pt x="16940" y="1464"/>
                </a:lnTo>
                <a:cubicBezTo>
                  <a:pt x="16827" y="1392"/>
                  <a:pt x="16680" y="1320"/>
                  <a:pt x="16489" y="132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8" name="Google Shape;918;p69"/>
          <p:cNvSpPr/>
          <p:nvPr/>
        </p:nvSpPr>
        <p:spPr>
          <a:xfrm>
            <a:off x="2816599" y="781415"/>
            <a:ext cx="185922" cy="213909"/>
          </a:xfrm>
          <a:custGeom>
            <a:rect b="b" l="l" r="r" t="t"/>
            <a:pathLst>
              <a:path extrusionOk="0" h="21558" w="21600">
                <a:moveTo>
                  <a:pt x="21452" y="5255"/>
                </a:moveTo>
                <a:lnTo>
                  <a:pt x="11037" y="71"/>
                </a:lnTo>
                <a:cubicBezTo>
                  <a:pt x="10893" y="-24"/>
                  <a:pt x="10673" y="-24"/>
                  <a:pt x="10525" y="71"/>
                </a:cubicBezTo>
                <a:lnTo>
                  <a:pt x="258" y="5225"/>
                </a:lnTo>
                <a:lnTo>
                  <a:pt x="220" y="5225"/>
                </a:lnTo>
                <a:cubicBezTo>
                  <a:pt x="182" y="5225"/>
                  <a:pt x="182" y="5255"/>
                  <a:pt x="148" y="5288"/>
                </a:cubicBezTo>
                <a:cubicBezTo>
                  <a:pt x="148" y="5288"/>
                  <a:pt x="148" y="5288"/>
                  <a:pt x="148" y="5288"/>
                </a:cubicBezTo>
                <a:cubicBezTo>
                  <a:pt x="72" y="5383"/>
                  <a:pt x="0" y="5479"/>
                  <a:pt x="0" y="5607"/>
                </a:cubicBezTo>
                <a:lnTo>
                  <a:pt x="0" y="15945"/>
                </a:lnTo>
                <a:cubicBezTo>
                  <a:pt x="0" y="16136"/>
                  <a:pt x="72" y="16264"/>
                  <a:pt x="220" y="16327"/>
                </a:cubicBezTo>
                <a:lnTo>
                  <a:pt x="10487" y="21481"/>
                </a:lnTo>
                <a:cubicBezTo>
                  <a:pt x="10487" y="21481"/>
                  <a:pt x="10487" y="21481"/>
                  <a:pt x="10525" y="21510"/>
                </a:cubicBezTo>
                <a:cubicBezTo>
                  <a:pt x="10525" y="21510"/>
                  <a:pt x="10563" y="21510"/>
                  <a:pt x="10597" y="21543"/>
                </a:cubicBezTo>
                <a:cubicBezTo>
                  <a:pt x="10673" y="21543"/>
                  <a:pt x="10745" y="21576"/>
                  <a:pt x="10817" y="21543"/>
                </a:cubicBezTo>
                <a:cubicBezTo>
                  <a:pt x="10855" y="21543"/>
                  <a:pt x="10927" y="21543"/>
                  <a:pt x="11003" y="21510"/>
                </a:cubicBezTo>
                <a:lnTo>
                  <a:pt x="11037" y="21510"/>
                </a:lnTo>
                <a:lnTo>
                  <a:pt x="11075" y="21481"/>
                </a:lnTo>
                <a:lnTo>
                  <a:pt x="21380" y="16327"/>
                </a:lnTo>
                <a:lnTo>
                  <a:pt x="21380" y="16293"/>
                </a:lnTo>
                <a:cubicBezTo>
                  <a:pt x="21524" y="16231"/>
                  <a:pt x="21600" y="16103"/>
                  <a:pt x="21600" y="15945"/>
                </a:cubicBezTo>
                <a:lnTo>
                  <a:pt x="21600" y="5479"/>
                </a:lnTo>
                <a:cubicBezTo>
                  <a:pt x="21600" y="5446"/>
                  <a:pt x="21600" y="5383"/>
                  <a:pt x="21562" y="5383"/>
                </a:cubicBezTo>
                <a:cubicBezTo>
                  <a:pt x="21562" y="5350"/>
                  <a:pt x="21562" y="5350"/>
                  <a:pt x="21562" y="5350"/>
                </a:cubicBezTo>
                <a:cubicBezTo>
                  <a:pt x="21562" y="5350"/>
                  <a:pt x="21562" y="5350"/>
                  <a:pt x="21562" y="5350"/>
                </a:cubicBezTo>
                <a:lnTo>
                  <a:pt x="21524" y="5350"/>
                </a:lnTo>
                <a:close/>
                <a:moveTo>
                  <a:pt x="20132" y="5607"/>
                </a:moveTo>
                <a:lnTo>
                  <a:pt x="16170" y="7612"/>
                </a:lnTo>
                <a:lnTo>
                  <a:pt x="6932" y="2869"/>
                </a:lnTo>
                <a:lnTo>
                  <a:pt x="10783" y="930"/>
                </a:lnTo>
                <a:close/>
                <a:moveTo>
                  <a:pt x="10817" y="10280"/>
                </a:moveTo>
                <a:lnTo>
                  <a:pt x="1464" y="5607"/>
                </a:lnTo>
                <a:lnTo>
                  <a:pt x="5976" y="3346"/>
                </a:lnTo>
                <a:lnTo>
                  <a:pt x="15180" y="8089"/>
                </a:lnTo>
                <a:close/>
                <a:moveTo>
                  <a:pt x="990" y="15691"/>
                </a:moveTo>
                <a:lnTo>
                  <a:pt x="990" y="6338"/>
                </a:lnTo>
                <a:lnTo>
                  <a:pt x="10343" y="11015"/>
                </a:lnTo>
                <a:lnTo>
                  <a:pt x="10343" y="20335"/>
                </a:lnTo>
                <a:close/>
                <a:moveTo>
                  <a:pt x="11295" y="20365"/>
                </a:moveTo>
                <a:lnTo>
                  <a:pt x="11295" y="11015"/>
                </a:lnTo>
                <a:lnTo>
                  <a:pt x="20644" y="6338"/>
                </a:lnTo>
                <a:lnTo>
                  <a:pt x="20644" y="15691"/>
                </a:ln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19" name="Google Shape;919;p69"/>
          <p:cNvSpPr/>
          <p:nvPr/>
        </p:nvSpPr>
        <p:spPr>
          <a:xfrm>
            <a:off x="2092040" y="779311"/>
            <a:ext cx="218409" cy="218106"/>
          </a:xfrm>
          <a:custGeom>
            <a:rect b="b" l="l" r="r" t="t"/>
            <a:pathLst>
              <a:path extrusionOk="0" h="21600" w="21534">
                <a:moveTo>
                  <a:pt x="4244" y="6969"/>
                </a:moveTo>
                <a:cubicBezTo>
                  <a:pt x="3619" y="6969"/>
                  <a:pt x="2998" y="7315"/>
                  <a:pt x="2656" y="7813"/>
                </a:cubicBezTo>
                <a:lnTo>
                  <a:pt x="70" y="11940"/>
                </a:lnTo>
                <a:cubicBezTo>
                  <a:pt x="-23" y="12066"/>
                  <a:pt x="-23" y="12283"/>
                  <a:pt x="70" y="12441"/>
                </a:cubicBezTo>
                <a:cubicBezTo>
                  <a:pt x="135" y="12596"/>
                  <a:pt x="322" y="12690"/>
                  <a:pt x="509" y="12690"/>
                </a:cubicBezTo>
                <a:cubicBezTo>
                  <a:pt x="695" y="12690"/>
                  <a:pt x="2344" y="12845"/>
                  <a:pt x="4646" y="13098"/>
                </a:cubicBezTo>
                <a:cubicBezTo>
                  <a:pt x="4711" y="13098"/>
                  <a:pt x="4739" y="13127"/>
                  <a:pt x="4772" y="13159"/>
                </a:cubicBezTo>
                <a:lnTo>
                  <a:pt x="4926" y="13314"/>
                </a:lnTo>
                <a:lnTo>
                  <a:pt x="1191" y="17127"/>
                </a:lnTo>
                <a:cubicBezTo>
                  <a:pt x="1098" y="17221"/>
                  <a:pt x="1069" y="17347"/>
                  <a:pt x="1069" y="17473"/>
                </a:cubicBezTo>
                <a:cubicBezTo>
                  <a:pt x="1069" y="17628"/>
                  <a:pt x="1098" y="17755"/>
                  <a:pt x="1191" y="17848"/>
                </a:cubicBezTo>
                <a:cubicBezTo>
                  <a:pt x="1284" y="17942"/>
                  <a:pt x="1410" y="17971"/>
                  <a:pt x="1564" y="17971"/>
                </a:cubicBezTo>
                <a:cubicBezTo>
                  <a:pt x="1690" y="17971"/>
                  <a:pt x="1816" y="17910"/>
                  <a:pt x="1909" y="17848"/>
                </a:cubicBezTo>
                <a:lnTo>
                  <a:pt x="5673" y="14065"/>
                </a:lnTo>
                <a:lnTo>
                  <a:pt x="6266" y="14660"/>
                </a:lnTo>
                <a:cubicBezTo>
                  <a:pt x="6392" y="14754"/>
                  <a:pt x="6485" y="14786"/>
                  <a:pt x="6639" y="14786"/>
                </a:cubicBezTo>
                <a:cubicBezTo>
                  <a:pt x="6765" y="14786"/>
                  <a:pt x="6887" y="14721"/>
                  <a:pt x="6981" y="14660"/>
                </a:cubicBezTo>
                <a:cubicBezTo>
                  <a:pt x="7106" y="14566"/>
                  <a:pt x="7139" y="14440"/>
                  <a:pt x="7139" y="14285"/>
                </a:cubicBezTo>
                <a:cubicBezTo>
                  <a:pt x="7139" y="14158"/>
                  <a:pt x="7074" y="14036"/>
                  <a:pt x="6981" y="13942"/>
                </a:cubicBezTo>
                <a:lnTo>
                  <a:pt x="5519" y="12441"/>
                </a:lnTo>
                <a:cubicBezTo>
                  <a:pt x="5332" y="12254"/>
                  <a:pt x="5052" y="12127"/>
                  <a:pt x="4772" y="12095"/>
                </a:cubicBezTo>
                <a:cubicBezTo>
                  <a:pt x="3745" y="12001"/>
                  <a:pt x="2563" y="11879"/>
                  <a:pt x="1723" y="11785"/>
                </a:cubicBezTo>
                <a:lnTo>
                  <a:pt x="1378" y="11752"/>
                </a:lnTo>
                <a:lnTo>
                  <a:pt x="3558" y="8347"/>
                </a:lnTo>
                <a:cubicBezTo>
                  <a:pt x="3651" y="8127"/>
                  <a:pt x="3931" y="7972"/>
                  <a:pt x="4212" y="7972"/>
                </a:cubicBezTo>
                <a:lnTo>
                  <a:pt x="4244" y="7972"/>
                </a:lnTo>
                <a:lnTo>
                  <a:pt x="8442" y="8160"/>
                </a:lnTo>
                <a:cubicBezTo>
                  <a:pt x="8694" y="8160"/>
                  <a:pt x="8909" y="7972"/>
                  <a:pt x="8942" y="7691"/>
                </a:cubicBezTo>
                <a:cubicBezTo>
                  <a:pt x="8942" y="7532"/>
                  <a:pt x="8881" y="7438"/>
                  <a:pt x="8816" y="7315"/>
                </a:cubicBezTo>
                <a:cubicBezTo>
                  <a:pt x="8723" y="7222"/>
                  <a:pt x="8600" y="7157"/>
                  <a:pt x="8475" y="7157"/>
                </a:cubicBezTo>
                <a:lnTo>
                  <a:pt x="4305" y="6969"/>
                </a:lnTo>
                <a:close/>
                <a:moveTo>
                  <a:pt x="6111" y="17971"/>
                </a:moveTo>
                <a:cubicBezTo>
                  <a:pt x="5953" y="17971"/>
                  <a:pt x="5831" y="18004"/>
                  <a:pt x="5738" y="18097"/>
                </a:cubicBezTo>
                <a:lnTo>
                  <a:pt x="3964" y="19879"/>
                </a:lnTo>
                <a:cubicBezTo>
                  <a:pt x="3870" y="19973"/>
                  <a:pt x="3838" y="20099"/>
                  <a:pt x="3838" y="20255"/>
                </a:cubicBezTo>
                <a:cubicBezTo>
                  <a:pt x="3838" y="20381"/>
                  <a:pt x="3870" y="20503"/>
                  <a:pt x="3964" y="20597"/>
                </a:cubicBezTo>
                <a:cubicBezTo>
                  <a:pt x="4057" y="20691"/>
                  <a:pt x="4179" y="20756"/>
                  <a:pt x="4337" y="20756"/>
                </a:cubicBezTo>
                <a:cubicBezTo>
                  <a:pt x="4459" y="20756"/>
                  <a:pt x="4585" y="20691"/>
                  <a:pt x="4678" y="20597"/>
                </a:cubicBezTo>
                <a:lnTo>
                  <a:pt x="6453" y="18815"/>
                </a:lnTo>
                <a:cubicBezTo>
                  <a:pt x="6546" y="18721"/>
                  <a:pt x="6607" y="18599"/>
                  <a:pt x="6607" y="18473"/>
                </a:cubicBezTo>
                <a:cubicBezTo>
                  <a:pt x="6607" y="18317"/>
                  <a:pt x="6546" y="18191"/>
                  <a:pt x="6453" y="18097"/>
                </a:cubicBezTo>
                <a:cubicBezTo>
                  <a:pt x="6359" y="18004"/>
                  <a:pt x="6234" y="17971"/>
                  <a:pt x="6111" y="17971"/>
                </a:cubicBezTo>
                <a:close/>
                <a:moveTo>
                  <a:pt x="20614" y="0"/>
                </a:moveTo>
                <a:cubicBezTo>
                  <a:pt x="20521" y="0"/>
                  <a:pt x="20456" y="32"/>
                  <a:pt x="20363" y="32"/>
                </a:cubicBezTo>
                <a:lnTo>
                  <a:pt x="18682" y="469"/>
                </a:lnTo>
                <a:cubicBezTo>
                  <a:pt x="15759" y="1248"/>
                  <a:pt x="12925" y="2781"/>
                  <a:pt x="10497" y="4877"/>
                </a:cubicBezTo>
                <a:cubicBezTo>
                  <a:pt x="10310" y="5032"/>
                  <a:pt x="10249" y="5375"/>
                  <a:pt x="10436" y="5562"/>
                </a:cubicBezTo>
                <a:cubicBezTo>
                  <a:pt x="10529" y="5689"/>
                  <a:pt x="10684" y="5750"/>
                  <a:pt x="10809" y="5750"/>
                </a:cubicBezTo>
                <a:cubicBezTo>
                  <a:pt x="10935" y="5750"/>
                  <a:pt x="11057" y="5721"/>
                  <a:pt x="11151" y="5627"/>
                </a:cubicBezTo>
                <a:cubicBezTo>
                  <a:pt x="13485" y="3658"/>
                  <a:pt x="16164" y="2186"/>
                  <a:pt x="18962" y="1436"/>
                </a:cubicBezTo>
                <a:lnTo>
                  <a:pt x="20489" y="1032"/>
                </a:lnTo>
                <a:lnTo>
                  <a:pt x="20083" y="2561"/>
                </a:lnTo>
                <a:cubicBezTo>
                  <a:pt x="19088" y="6406"/>
                  <a:pt x="16753" y="10032"/>
                  <a:pt x="13611" y="12752"/>
                </a:cubicBezTo>
                <a:lnTo>
                  <a:pt x="13578" y="12784"/>
                </a:lnTo>
                <a:cubicBezTo>
                  <a:pt x="13550" y="12784"/>
                  <a:pt x="13550" y="12784"/>
                  <a:pt x="13550" y="12816"/>
                </a:cubicBezTo>
                <a:cubicBezTo>
                  <a:pt x="13517" y="12845"/>
                  <a:pt x="13517" y="12845"/>
                  <a:pt x="13517" y="12845"/>
                </a:cubicBezTo>
                <a:cubicBezTo>
                  <a:pt x="13517" y="12878"/>
                  <a:pt x="13485" y="12878"/>
                  <a:pt x="13485" y="12910"/>
                </a:cubicBezTo>
                <a:cubicBezTo>
                  <a:pt x="13485" y="12910"/>
                  <a:pt x="13485" y="12910"/>
                  <a:pt x="13485" y="12939"/>
                </a:cubicBezTo>
                <a:cubicBezTo>
                  <a:pt x="13485" y="12939"/>
                  <a:pt x="13456" y="12972"/>
                  <a:pt x="13456" y="12972"/>
                </a:cubicBezTo>
                <a:cubicBezTo>
                  <a:pt x="13456" y="13004"/>
                  <a:pt x="13456" y="13004"/>
                  <a:pt x="13424" y="13004"/>
                </a:cubicBezTo>
                <a:lnTo>
                  <a:pt x="13424" y="13127"/>
                </a:lnTo>
                <a:lnTo>
                  <a:pt x="13611" y="17315"/>
                </a:lnTo>
                <a:cubicBezTo>
                  <a:pt x="13643" y="17628"/>
                  <a:pt x="13485" y="17910"/>
                  <a:pt x="13205" y="18065"/>
                </a:cubicBezTo>
                <a:lnTo>
                  <a:pt x="9814" y="20255"/>
                </a:lnTo>
                <a:lnTo>
                  <a:pt x="9441" y="16568"/>
                </a:lnTo>
                <a:cubicBezTo>
                  <a:pt x="9441" y="16315"/>
                  <a:pt x="9222" y="16128"/>
                  <a:pt x="8942" y="16128"/>
                </a:cubicBezTo>
                <a:lnTo>
                  <a:pt x="8909" y="16128"/>
                </a:lnTo>
                <a:cubicBezTo>
                  <a:pt x="8629" y="16128"/>
                  <a:pt x="8442" y="16409"/>
                  <a:pt x="8475" y="16662"/>
                </a:cubicBezTo>
                <a:lnTo>
                  <a:pt x="8881" y="21131"/>
                </a:lnTo>
                <a:cubicBezTo>
                  <a:pt x="8909" y="21319"/>
                  <a:pt x="9003" y="21474"/>
                  <a:pt x="9161" y="21535"/>
                </a:cubicBezTo>
                <a:cubicBezTo>
                  <a:pt x="9222" y="21600"/>
                  <a:pt x="9315" y="21600"/>
                  <a:pt x="9376" y="21600"/>
                </a:cubicBezTo>
                <a:cubicBezTo>
                  <a:pt x="9470" y="21600"/>
                  <a:pt x="9563" y="21600"/>
                  <a:pt x="9656" y="21535"/>
                </a:cubicBezTo>
                <a:lnTo>
                  <a:pt x="13736" y="18909"/>
                </a:lnTo>
                <a:cubicBezTo>
                  <a:pt x="14297" y="18566"/>
                  <a:pt x="14638" y="17910"/>
                  <a:pt x="14577" y="17286"/>
                </a:cubicBezTo>
                <a:lnTo>
                  <a:pt x="14419" y="13347"/>
                </a:lnTo>
                <a:lnTo>
                  <a:pt x="14512" y="13285"/>
                </a:lnTo>
                <a:cubicBezTo>
                  <a:pt x="17687" y="10439"/>
                  <a:pt x="20022" y="6720"/>
                  <a:pt x="21081" y="2814"/>
                </a:cubicBezTo>
                <a:lnTo>
                  <a:pt x="21516" y="1125"/>
                </a:lnTo>
                <a:cubicBezTo>
                  <a:pt x="21577" y="844"/>
                  <a:pt x="21484" y="501"/>
                  <a:pt x="21236" y="249"/>
                </a:cubicBezTo>
                <a:cubicBezTo>
                  <a:pt x="21081" y="94"/>
                  <a:pt x="20862" y="0"/>
                  <a:pt x="20614" y="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0" name="Google Shape;920;p69"/>
          <p:cNvSpPr/>
          <p:nvPr/>
        </p:nvSpPr>
        <p:spPr>
          <a:xfrm>
            <a:off x="4754725" y="781842"/>
            <a:ext cx="194724" cy="213030"/>
          </a:xfrm>
          <a:custGeom>
            <a:rect b="b" l="l" r="r" t="t"/>
            <a:pathLst>
              <a:path extrusionOk="0" h="21600" w="21600">
                <a:moveTo>
                  <a:pt x="15087" y="15806"/>
                </a:moveTo>
                <a:lnTo>
                  <a:pt x="16279" y="15806"/>
                </a:lnTo>
                <a:cubicBezTo>
                  <a:pt x="19430" y="15806"/>
                  <a:pt x="21600" y="17630"/>
                  <a:pt x="21600" y="20256"/>
                </a:cubicBezTo>
                <a:lnTo>
                  <a:pt x="21600" y="21149"/>
                </a:lnTo>
                <a:cubicBezTo>
                  <a:pt x="21600" y="21375"/>
                  <a:pt x="21390" y="21600"/>
                  <a:pt x="21111" y="21600"/>
                </a:cubicBezTo>
                <a:cubicBezTo>
                  <a:pt x="20865" y="21600"/>
                  <a:pt x="20622" y="21375"/>
                  <a:pt x="20622" y="21149"/>
                </a:cubicBezTo>
                <a:lnTo>
                  <a:pt x="20622" y="20256"/>
                </a:lnTo>
                <a:cubicBezTo>
                  <a:pt x="20622" y="18143"/>
                  <a:pt x="18836" y="16703"/>
                  <a:pt x="16279" y="16703"/>
                </a:cubicBezTo>
                <a:lnTo>
                  <a:pt x="14808" y="16703"/>
                </a:lnTo>
                <a:cubicBezTo>
                  <a:pt x="14667" y="16703"/>
                  <a:pt x="14529" y="16607"/>
                  <a:pt x="14424" y="16478"/>
                </a:cubicBezTo>
                <a:lnTo>
                  <a:pt x="13091" y="14750"/>
                </a:lnTo>
                <a:cubicBezTo>
                  <a:pt x="12392" y="15134"/>
                  <a:pt x="11624" y="15359"/>
                  <a:pt x="10816" y="15359"/>
                </a:cubicBezTo>
                <a:cubicBezTo>
                  <a:pt x="10012" y="15359"/>
                  <a:pt x="9240" y="15134"/>
                  <a:pt x="8578" y="14750"/>
                </a:cubicBezTo>
                <a:lnTo>
                  <a:pt x="7281" y="16478"/>
                </a:lnTo>
                <a:cubicBezTo>
                  <a:pt x="7176" y="16640"/>
                  <a:pt x="7034" y="16703"/>
                  <a:pt x="6861" y="16703"/>
                </a:cubicBezTo>
                <a:lnTo>
                  <a:pt x="5390" y="16703"/>
                </a:lnTo>
                <a:cubicBezTo>
                  <a:pt x="2800" y="16703"/>
                  <a:pt x="978" y="18143"/>
                  <a:pt x="978" y="20256"/>
                </a:cubicBezTo>
                <a:lnTo>
                  <a:pt x="978" y="21149"/>
                </a:lnTo>
                <a:cubicBezTo>
                  <a:pt x="978" y="21375"/>
                  <a:pt x="768" y="21600"/>
                  <a:pt x="489" y="21600"/>
                </a:cubicBezTo>
                <a:cubicBezTo>
                  <a:pt x="210" y="21600"/>
                  <a:pt x="0" y="21375"/>
                  <a:pt x="0" y="21149"/>
                </a:cubicBezTo>
                <a:lnTo>
                  <a:pt x="0" y="20256"/>
                </a:lnTo>
                <a:cubicBezTo>
                  <a:pt x="0" y="17663"/>
                  <a:pt x="2275" y="15806"/>
                  <a:pt x="5390" y="15806"/>
                </a:cubicBezTo>
                <a:lnTo>
                  <a:pt x="6614" y="15806"/>
                </a:lnTo>
                <a:lnTo>
                  <a:pt x="7770" y="14240"/>
                </a:lnTo>
                <a:cubicBezTo>
                  <a:pt x="6440" y="13184"/>
                  <a:pt x="5564" y="11518"/>
                  <a:pt x="5426" y="9982"/>
                </a:cubicBezTo>
                <a:cubicBezTo>
                  <a:pt x="4376" y="9853"/>
                  <a:pt x="3919" y="9247"/>
                  <a:pt x="3919" y="8671"/>
                </a:cubicBezTo>
                <a:lnTo>
                  <a:pt x="3919" y="6909"/>
                </a:lnTo>
                <a:cubicBezTo>
                  <a:pt x="3919" y="6333"/>
                  <a:pt x="4513" y="5949"/>
                  <a:pt x="4901" y="5728"/>
                </a:cubicBezTo>
                <a:lnTo>
                  <a:pt x="4901" y="4221"/>
                </a:lnTo>
                <a:cubicBezTo>
                  <a:pt x="4901" y="2622"/>
                  <a:pt x="5495" y="1152"/>
                  <a:pt x="9661" y="1119"/>
                </a:cubicBezTo>
                <a:cubicBezTo>
                  <a:pt x="11063" y="222"/>
                  <a:pt x="12392" y="0"/>
                  <a:pt x="13301" y="0"/>
                </a:cubicBezTo>
                <a:cubicBezTo>
                  <a:pt x="15055" y="0"/>
                  <a:pt x="16558" y="735"/>
                  <a:pt x="17119" y="1821"/>
                </a:cubicBezTo>
                <a:cubicBezTo>
                  <a:pt x="17576" y="2655"/>
                  <a:pt x="17398" y="3549"/>
                  <a:pt x="16699" y="4384"/>
                </a:cubicBezTo>
                <a:lnTo>
                  <a:pt x="16699" y="5728"/>
                </a:lnTo>
                <a:cubicBezTo>
                  <a:pt x="17083" y="5949"/>
                  <a:pt x="17681" y="6333"/>
                  <a:pt x="17681" y="6909"/>
                </a:cubicBezTo>
                <a:lnTo>
                  <a:pt x="17681" y="8671"/>
                </a:lnTo>
                <a:cubicBezTo>
                  <a:pt x="17681" y="9247"/>
                  <a:pt x="17224" y="9853"/>
                  <a:pt x="16174" y="9982"/>
                </a:cubicBezTo>
                <a:cubicBezTo>
                  <a:pt x="16069" y="11518"/>
                  <a:pt x="15192" y="13151"/>
                  <a:pt x="13863" y="14207"/>
                </a:cubicBezTo>
                <a:close/>
                <a:moveTo>
                  <a:pt x="8788" y="13823"/>
                </a:moveTo>
                <a:cubicBezTo>
                  <a:pt x="9382" y="14207"/>
                  <a:pt x="10081" y="14462"/>
                  <a:pt x="10816" y="14462"/>
                </a:cubicBezTo>
                <a:cubicBezTo>
                  <a:pt x="13269" y="14462"/>
                  <a:pt x="15228" y="11773"/>
                  <a:pt x="15228" y="9535"/>
                </a:cubicBezTo>
                <a:cubicBezTo>
                  <a:pt x="15228" y="9310"/>
                  <a:pt x="15438" y="9118"/>
                  <a:pt x="15717" y="9118"/>
                </a:cubicBezTo>
                <a:cubicBezTo>
                  <a:pt x="16174" y="9118"/>
                  <a:pt x="16699" y="8992"/>
                  <a:pt x="16699" y="8638"/>
                </a:cubicBezTo>
                <a:lnTo>
                  <a:pt x="16699" y="6880"/>
                </a:lnTo>
                <a:cubicBezTo>
                  <a:pt x="16663" y="6784"/>
                  <a:pt x="16347" y="6525"/>
                  <a:pt x="16000" y="6400"/>
                </a:cubicBezTo>
                <a:cubicBezTo>
                  <a:pt x="15859" y="6333"/>
                  <a:pt x="15717" y="6141"/>
                  <a:pt x="15717" y="5983"/>
                </a:cubicBezTo>
                <a:lnTo>
                  <a:pt x="15717" y="4221"/>
                </a:lnTo>
                <a:cubicBezTo>
                  <a:pt x="15717" y="4095"/>
                  <a:pt x="15754" y="3999"/>
                  <a:pt x="15859" y="3903"/>
                </a:cubicBezTo>
                <a:cubicBezTo>
                  <a:pt x="16384" y="3327"/>
                  <a:pt x="16489" y="2718"/>
                  <a:pt x="16242" y="2175"/>
                </a:cubicBezTo>
                <a:cubicBezTo>
                  <a:pt x="15822" y="1407"/>
                  <a:pt x="14667" y="894"/>
                  <a:pt x="13301" y="894"/>
                </a:cubicBezTo>
                <a:cubicBezTo>
                  <a:pt x="12533" y="894"/>
                  <a:pt x="11341" y="1056"/>
                  <a:pt x="10117" y="1887"/>
                </a:cubicBezTo>
                <a:cubicBezTo>
                  <a:pt x="10048" y="1950"/>
                  <a:pt x="9907" y="1983"/>
                  <a:pt x="9838" y="1983"/>
                </a:cubicBezTo>
                <a:cubicBezTo>
                  <a:pt x="5879" y="1983"/>
                  <a:pt x="5879" y="3231"/>
                  <a:pt x="5879" y="4221"/>
                </a:cubicBezTo>
                <a:lnTo>
                  <a:pt x="5879" y="5983"/>
                </a:lnTo>
                <a:cubicBezTo>
                  <a:pt x="5879" y="6141"/>
                  <a:pt x="5774" y="6333"/>
                  <a:pt x="5600" y="6400"/>
                </a:cubicBezTo>
                <a:cubicBezTo>
                  <a:pt x="5248" y="6559"/>
                  <a:pt x="4933" y="6784"/>
                  <a:pt x="4901" y="6880"/>
                </a:cubicBezTo>
                <a:lnTo>
                  <a:pt x="4901" y="8638"/>
                </a:lnTo>
                <a:cubicBezTo>
                  <a:pt x="4901" y="8992"/>
                  <a:pt x="5459" y="9118"/>
                  <a:pt x="5879" y="9118"/>
                </a:cubicBezTo>
                <a:cubicBezTo>
                  <a:pt x="6162" y="9118"/>
                  <a:pt x="6372" y="9310"/>
                  <a:pt x="6372" y="9535"/>
                </a:cubicBezTo>
                <a:cubicBezTo>
                  <a:pt x="6372" y="11071"/>
                  <a:pt x="7281" y="12800"/>
                  <a:pt x="8683" y="13727"/>
                </a:cubicBezTo>
                <a:cubicBezTo>
                  <a:pt x="8683" y="13727"/>
                  <a:pt x="8683" y="13727"/>
                  <a:pt x="8683" y="13727"/>
                </a:cubicBezTo>
                <a:cubicBezTo>
                  <a:pt x="8683" y="13760"/>
                  <a:pt x="8715" y="13760"/>
                  <a:pt x="8715" y="13760"/>
                </a:cubicBezTo>
                <a:close/>
              </a:path>
            </a:pathLst>
          </a:custGeom>
          <a:solidFill>
            <a:srgbClr val="017CFF"/>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1" name="Google Shape;921;p69"/>
          <p:cNvSpPr/>
          <p:nvPr/>
        </p:nvSpPr>
        <p:spPr>
          <a:xfrm>
            <a:off x="4710837" y="1781991"/>
            <a:ext cx="162270" cy="93238"/>
          </a:xfrm>
          <a:custGeom>
            <a:rect b="b" l="l" r="r" t="t"/>
            <a:pathLst>
              <a:path extrusionOk="0" h="21434" w="21600">
                <a:moveTo>
                  <a:pt x="12327" y="10155"/>
                </a:moveTo>
                <a:cubicBezTo>
                  <a:pt x="12207" y="9768"/>
                  <a:pt x="11973" y="9527"/>
                  <a:pt x="11719" y="9527"/>
                </a:cubicBezTo>
                <a:lnTo>
                  <a:pt x="7492" y="9527"/>
                </a:lnTo>
                <a:lnTo>
                  <a:pt x="10454" y="1852"/>
                </a:lnTo>
                <a:cubicBezTo>
                  <a:pt x="10665" y="1305"/>
                  <a:pt x="10580" y="566"/>
                  <a:pt x="10263" y="201"/>
                </a:cubicBezTo>
                <a:cubicBezTo>
                  <a:pt x="9946" y="-166"/>
                  <a:pt x="9519" y="-16"/>
                  <a:pt x="9307" y="531"/>
                </a:cubicBezTo>
                <a:lnTo>
                  <a:pt x="5631" y="10057"/>
                </a:lnTo>
                <a:cubicBezTo>
                  <a:pt x="5490" y="10422"/>
                  <a:pt x="5476" y="10892"/>
                  <a:pt x="5597" y="11279"/>
                </a:cubicBezTo>
                <a:cubicBezTo>
                  <a:pt x="5717" y="11666"/>
                  <a:pt x="5950" y="11908"/>
                  <a:pt x="6204" y="11908"/>
                </a:cubicBezTo>
                <a:lnTo>
                  <a:pt x="10431" y="11908"/>
                </a:lnTo>
                <a:lnTo>
                  <a:pt x="7469" y="19583"/>
                </a:lnTo>
                <a:cubicBezTo>
                  <a:pt x="7258" y="20130"/>
                  <a:pt x="7343" y="20869"/>
                  <a:pt x="7660" y="21234"/>
                </a:cubicBezTo>
                <a:cubicBezTo>
                  <a:pt x="7778" y="21370"/>
                  <a:pt x="7911" y="21434"/>
                  <a:pt x="8042" y="21434"/>
                </a:cubicBezTo>
                <a:cubicBezTo>
                  <a:pt x="8264" y="21434"/>
                  <a:pt x="8483" y="21248"/>
                  <a:pt x="8616" y="20904"/>
                </a:cubicBezTo>
                <a:lnTo>
                  <a:pt x="12293" y="11378"/>
                </a:lnTo>
                <a:cubicBezTo>
                  <a:pt x="12434" y="11013"/>
                  <a:pt x="12447" y="10543"/>
                  <a:pt x="12327" y="10155"/>
                </a:cubicBezTo>
                <a:close/>
                <a:moveTo>
                  <a:pt x="20911" y="7939"/>
                </a:moveTo>
                <a:cubicBezTo>
                  <a:pt x="20530" y="7939"/>
                  <a:pt x="20221" y="8472"/>
                  <a:pt x="20221" y="9130"/>
                </a:cubicBezTo>
                <a:lnTo>
                  <a:pt x="20221" y="12305"/>
                </a:lnTo>
                <a:cubicBezTo>
                  <a:pt x="20221" y="12962"/>
                  <a:pt x="20530" y="13496"/>
                  <a:pt x="20911" y="13496"/>
                </a:cubicBezTo>
                <a:cubicBezTo>
                  <a:pt x="21291" y="13496"/>
                  <a:pt x="21600" y="12962"/>
                  <a:pt x="21600" y="12305"/>
                </a:cubicBezTo>
                <a:lnTo>
                  <a:pt x="21600" y="9130"/>
                </a:lnTo>
                <a:cubicBezTo>
                  <a:pt x="21600" y="8472"/>
                  <a:pt x="21291" y="7939"/>
                  <a:pt x="20911" y="7939"/>
                </a:cubicBezTo>
                <a:close/>
                <a:moveTo>
                  <a:pt x="15396" y="1"/>
                </a:moveTo>
                <a:lnTo>
                  <a:pt x="13557" y="1"/>
                </a:lnTo>
                <a:cubicBezTo>
                  <a:pt x="13177" y="1"/>
                  <a:pt x="12868" y="534"/>
                  <a:pt x="12868" y="1191"/>
                </a:cubicBezTo>
                <a:cubicBezTo>
                  <a:pt x="12868" y="1849"/>
                  <a:pt x="13177" y="2382"/>
                  <a:pt x="13557" y="2382"/>
                </a:cubicBezTo>
                <a:lnTo>
                  <a:pt x="15396" y="2382"/>
                </a:lnTo>
                <a:cubicBezTo>
                  <a:pt x="16029" y="2382"/>
                  <a:pt x="16545" y="3272"/>
                  <a:pt x="16545" y="4367"/>
                </a:cubicBezTo>
                <a:lnTo>
                  <a:pt x="16545" y="17068"/>
                </a:lnTo>
                <a:cubicBezTo>
                  <a:pt x="16545" y="18163"/>
                  <a:pt x="16029" y="19053"/>
                  <a:pt x="15396" y="19053"/>
                </a:cubicBezTo>
                <a:lnTo>
                  <a:pt x="12463" y="19053"/>
                </a:lnTo>
                <a:cubicBezTo>
                  <a:pt x="12083" y="19053"/>
                  <a:pt x="11774" y="19586"/>
                  <a:pt x="11774" y="20243"/>
                </a:cubicBezTo>
                <a:cubicBezTo>
                  <a:pt x="11774" y="20901"/>
                  <a:pt x="12083" y="21434"/>
                  <a:pt x="12463" y="21434"/>
                </a:cubicBezTo>
                <a:lnTo>
                  <a:pt x="15396" y="21434"/>
                </a:lnTo>
                <a:cubicBezTo>
                  <a:pt x="16790" y="21434"/>
                  <a:pt x="17923" y="19476"/>
                  <a:pt x="17923" y="17068"/>
                </a:cubicBezTo>
                <a:lnTo>
                  <a:pt x="17923" y="4367"/>
                </a:lnTo>
                <a:cubicBezTo>
                  <a:pt x="17923" y="1959"/>
                  <a:pt x="16790" y="1"/>
                  <a:pt x="15396" y="1"/>
                </a:cubicBezTo>
                <a:close/>
                <a:moveTo>
                  <a:pt x="2528" y="2382"/>
                </a:moveTo>
                <a:lnTo>
                  <a:pt x="5460" y="2382"/>
                </a:lnTo>
                <a:cubicBezTo>
                  <a:pt x="5841" y="2382"/>
                  <a:pt x="6150" y="1849"/>
                  <a:pt x="6150" y="1191"/>
                </a:cubicBezTo>
                <a:cubicBezTo>
                  <a:pt x="6150" y="534"/>
                  <a:pt x="5841" y="1"/>
                  <a:pt x="5460" y="1"/>
                </a:cubicBezTo>
                <a:lnTo>
                  <a:pt x="2528" y="1"/>
                </a:lnTo>
                <a:cubicBezTo>
                  <a:pt x="1134" y="1"/>
                  <a:pt x="0" y="1959"/>
                  <a:pt x="0" y="4367"/>
                </a:cubicBezTo>
                <a:lnTo>
                  <a:pt x="0" y="17068"/>
                </a:lnTo>
                <a:cubicBezTo>
                  <a:pt x="0" y="19476"/>
                  <a:pt x="1134" y="21434"/>
                  <a:pt x="2528" y="21434"/>
                </a:cubicBezTo>
                <a:lnTo>
                  <a:pt x="4366" y="21434"/>
                </a:lnTo>
                <a:cubicBezTo>
                  <a:pt x="4747" y="21434"/>
                  <a:pt x="5055" y="20901"/>
                  <a:pt x="5055" y="20243"/>
                </a:cubicBezTo>
                <a:cubicBezTo>
                  <a:pt x="5055" y="19586"/>
                  <a:pt x="4747" y="19053"/>
                  <a:pt x="4366" y="19053"/>
                </a:cubicBezTo>
                <a:lnTo>
                  <a:pt x="2528" y="19053"/>
                </a:lnTo>
                <a:cubicBezTo>
                  <a:pt x="1894" y="19053"/>
                  <a:pt x="1379" y="18163"/>
                  <a:pt x="1379" y="17068"/>
                </a:cubicBezTo>
                <a:lnTo>
                  <a:pt x="1379" y="4367"/>
                </a:lnTo>
                <a:cubicBezTo>
                  <a:pt x="1379" y="3272"/>
                  <a:pt x="1894" y="2382"/>
                  <a:pt x="2528" y="238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2" name="Google Shape;922;p69"/>
          <p:cNvSpPr/>
          <p:nvPr/>
        </p:nvSpPr>
        <p:spPr>
          <a:xfrm>
            <a:off x="6324628" y="1515327"/>
            <a:ext cx="135162" cy="94185"/>
          </a:xfrm>
          <a:custGeom>
            <a:rect b="b" l="l" r="r" t="t"/>
            <a:pathLst>
              <a:path extrusionOk="0" h="21479" w="21600">
                <a:moveTo>
                  <a:pt x="1262" y="18985"/>
                </a:moveTo>
                <a:cubicBezTo>
                  <a:pt x="1031" y="18846"/>
                  <a:pt x="788" y="18846"/>
                  <a:pt x="558" y="18985"/>
                </a:cubicBezTo>
                <a:cubicBezTo>
                  <a:pt x="449" y="19053"/>
                  <a:pt x="352" y="19140"/>
                  <a:pt x="267" y="19261"/>
                </a:cubicBezTo>
                <a:cubicBezTo>
                  <a:pt x="97" y="19504"/>
                  <a:pt x="0" y="19833"/>
                  <a:pt x="0" y="20180"/>
                </a:cubicBezTo>
                <a:cubicBezTo>
                  <a:pt x="0" y="20526"/>
                  <a:pt x="97" y="20855"/>
                  <a:pt x="267" y="21098"/>
                </a:cubicBezTo>
                <a:cubicBezTo>
                  <a:pt x="436" y="21340"/>
                  <a:pt x="667" y="21479"/>
                  <a:pt x="910" y="21479"/>
                </a:cubicBezTo>
                <a:cubicBezTo>
                  <a:pt x="1153" y="21479"/>
                  <a:pt x="1383" y="21340"/>
                  <a:pt x="1554" y="21098"/>
                </a:cubicBezTo>
                <a:cubicBezTo>
                  <a:pt x="1723" y="20855"/>
                  <a:pt x="1821" y="20526"/>
                  <a:pt x="1821" y="20180"/>
                </a:cubicBezTo>
                <a:cubicBezTo>
                  <a:pt x="1821" y="19833"/>
                  <a:pt x="1723" y="19504"/>
                  <a:pt x="1554" y="19261"/>
                </a:cubicBezTo>
                <a:cubicBezTo>
                  <a:pt x="1469" y="19140"/>
                  <a:pt x="1371" y="19053"/>
                  <a:pt x="1262" y="18985"/>
                </a:cubicBezTo>
                <a:close/>
                <a:moveTo>
                  <a:pt x="1554" y="9813"/>
                </a:moveTo>
                <a:cubicBezTo>
                  <a:pt x="1469" y="9692"/>
                  <a:pt x="1371" y="9605"/>
                  <a:pt x="1262" y="9536"/>
                </a:cubicBezTo>
                <a:cubicBezTo>
                  <a:pt x="1031" y="9398"/>
                  <a:pt x="788" y="9398"/>
                  <a:pt x="558" y="9536"/>
                </a:cubicBezTo>
                <a:cubicBezTo>
                  <a:pt x="449" y="9605"/>
                  <a:pt x="352" y="9692"/>
                  <a:pt x="267" y="9813"/>
                </a:cubicBezTo>
                <a:cubicBezTo>
                  <a:pt x="181" y="9935"/>
                  <a:pt x="121" y="10073"/>
                  <a:pt x="72" y="10229"/>
                </a:cubicBezTo>
                <a:cubicBezTo>
                  <a:pt x="24" y="10385"/>
                  <a:pt x="0" y="10558"/>
                  <a:pt x="0" y="10731"/>
                </a:cubicBezTo>
                <a:cubicBezTo>
                  <a:pt x="0" y="11077"/>
                  <a:pt x="97" y="11406"/>
                  <a:pt x="267" y="11649"/>
                </a:cubicBezTo>
                <a:cubicBezTo>
                  <a:pt x="352" y="11770"/>
                  <a:pt x="449" y="11874"/>
                  <a:pt x="558" y="11927"/>
                </a:cubicBezTo>
                <a:cubicBezTo>
                  <a:pt x="667" y="11996"/>
                  <a:pt x="788" y="12031"/>
                  <a:pt x="910" y="12031"/>
                </a:cubicBezTo>
                <a:cubicBezTo>
                  <a:pt x="1031" y="12031"/>
                  <a:pt x="1140" y="11996"/>
                  <a:pt x="1262" y="11927"/>
                </a:cubicBezTo>
                <a:cubicBezTo>
                  <a:pt x="1371" y="11874"/>
                  <a:pt x="1469" y="11770"/>
                  <a:pt x="1554" y="11649"/>
                </a:cubicBezTo>
                <a:cubicBezTo>
                  <a:pt x="1723" y="11406"/>
                  <a:pt x="1821" y="11077"/>
                  <a:pt x="1821" y="10731"/>
                </a:cubicBezTo>
                <a:cubicBezTo>
                  <a:pt x="1821" y="10558"/>
                  <a:pt x="1796" y="10385"/>
                  <a:pt x="1747" y="10229"/>
                </a:cubicBezTo>
                <a:cubicBezTo>
                  <a:pt x="1699" y="10073"/>
                  <a:pt x="1638" y="9935"/>
                  <a:pt x="1554" y="9813"/>
                </a:cubicBezTo>
                <a:close/>
                <a:moveTo>
                  <a:pt x="1554" y="364"/>
                </a:moveTo>
                <a:cubicBezTo>
                  <a:pt x="1214" y="-121"/>
                  <a:pt x="607" y="-121"/>
                  <a:pt x="267" y="364"/>
                </a:cubicBezTo>
                <a:cubicBezTo>
                  <a:pt x="181" y="485"/>
                  <a:pt x="109" y="623"/>
                  <a:pt x="72" y="780"/>
                </a:cubicBezTo>
                <a:cubicBezTo>
                  <a:pt x="24" y="935"/>
                  <a:pt x="0" y="1109"/>
                  <a:pt x="0" y="1282"/>
                </a:cubicBezTo>
                <a:cubicBezTo>
                  <a:pt x="0" y="1628"/>
                  <a:pt x="97" y="1957"/>
                  <a:pt x="267" y="2200"/>
                </a:cubicBezTo>
                <a:cubicBezTo>
                  <a:pt x="436" y="2443"/>
                  <a:pt x="667" y="2581"/>
                  <a:pt x="910" y="2581"/>
                </a:cubicBezTo>
                <a:cubicBezTo>
                  <a:pt x="1153" y="2581"/>
                  <a:pt x="1383" y="2443"/>
                  <a:pt x="1554" y="2200"/>
                </a:cubicBezTo>
                <a:cubicBezTo>
                  <a:pt x="1723" y="1957"/>
                  <a:pt x="1821" y="1628"/>
                  <a:pt x="1821" y="1282"/>
                </a:cubicBezTo>
                <a:cubicBezTo>
                  <a:pt x="1821" y="1109"/>
                  <a:pt x="1796" y="935"/>
                  <a:pt x="1747" y="780"/>
                </a:cubicBezTo>
                <a:cubicBezTo>
                  <a:pt x="1699" y="623"/>
                  <a:pt x="1638" y="485"/>
                  <a:pt x="1554" y="364"/>
                </a:cubicBezTo>
                <a:close/>
                <a:moveTo>
                  <a:pt x="20772" y="18999"/>
                </a:moveTo>
                <a:lnTo>
                  <a:pt x="6428" y="18999"/>
                </a:lnTo>
                <a:cubicBezTo>
                  <a:pt x="5971" y="18999"/>
                  <a:pt x="5600" y="19528"/>
                  <a:pt x="5600" y="20180"/>
                </a:cubicBezTo>
                <a:cubicBezTo>
                  <a:pt x="5600" y="20832"/>
                  <a:pt x="5971" y="21361"/>
                  <a:pt x="6428" y="21361"/>
                </a:cubicBezTo>
                <a:lnTo>
                  <a:pt x="20772" y="21361"/>
                </a:lnTo>
                <a:cubicBezTo>
                  <a:pt x="21229" y="21361"/>
                  <a:pt x="21600" y="20832"/>
                  <a:pt x="21600" y="20180"/>
                </a:cubicBezTo>
                <a:cubicBezTo>
                  <a:pt x="21600" y="19528"/>
                  <a:pt x="21229" y="18999"/>
                  <a:pt x="20772" y="18999"/>
                </a:cubicBezTo>
                <a:close/>
                <a:moveTo>
                  <a:pt x="20772" y="9550"/>
                </a:moveTo>
                <a:lnTo>
                  <a:pt x="6428" y="9550"/>
                </a:lnTo>
                <a:cubicBezTo>
                  <a:pt x="5971" y="9550"/>
                  <a:pt x="5600" y="10079"/>
                  <a:pt x="5600" y="10731"/>
                </a:cubicBezTo>
                <a:cubicBezTo>
                  <a:pt x="5600" y="11383"/>
                  <a:pt x="5971" y="11912"/>
                  <a:pt x="6428" y="11912"/>
                </a:cubicBezTo>
                <a:lnTo>
                  <a:pt x="20772" y="11912"/>
                </a:lnTo>
                <a:cubicBezTo>
                  <a:pt x="21229" y="11912"/>
                  <a:pt x="21600" y="11383"/>
                  <a:pt x="21600" y="10731"/>
                </a:cubicBezTo>
                <a:cubicBezTo>
                  <a:pt x="21600" y="10079"/>
                  <a:pt x="21229" y="9550"/>
                  <a:pt x="20772" y="9550"/>
                </a:cubicBezTo>
                <a:close/>
                <a:moveTo>
                  <a:pt x="6428" y="2464"/>
                </a:moveTo>
                <a:lnTo>
                  <a:pt x="20772" y="2464"/>
                </a:lnTo>
                <a:cubicBezTo>
                  <a:pt x="21229" y="2464"/>
                  <a:pt x="21600" y="1935"/>
                  <a:pt x="21600" y="1283"/>
                </a:cubicBezTo>
                <a:cubicBezTo>
                  <a:pt x="21600" y="631"/>
                  <a:pt x="21229" y="102"/>
                  <a:pt x="20772" y="102"/>
                </a:cubicBezTo>
                <a:lnTo>
                  <a:pt x="6428" y="102"/>
                </a:lnTo>
                <a:cubicBezTo>
                  <a:pt x="5971" y="102"/>
                  <a:pt x="5600" y="631"/>
                  <a:pt x="5600" y="1283"/>
                </a:cubicBezTo>
                <a:cubicBezTo>
                  <a:pt x="5600" y="1935"/>
                  <a:pt x="5971" y="2464"/>
                  <a:pt x="6428" y="246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3" name="Google Shape;923;p69"/>
          <p:cNvSpPr/>
          <p:nvPr/>
        </p:nvSpPr>
        <p:spPr>
          <a:xfrm>
            <a:off x="7931514" y="1549850"/>
            <a:ext cx="120852" cy="24192"/>
          </a:xfrm>
          <a:custGeom>
            <a:rect b="b" l="l" r="r" t="t"/>
            <a:pathLst>
              <a:path extrusionOk="0" h="21600" w="21600">
                <a:moveTo>
                  <a:pt x="2160" y="0"/>
                </a:moveTo>
                <a:cubicBezTo>
                  <a:pt x="969" y="0"/>
                  <a:pt x="0" y="4846"/>
                  <a:pt x="0" y="10800"/>
                </a:cubicBezTo>
                <a:cubicBezTo>
                  <a:pt x="0" y="16754"/>
                  <a:pt x="969" y="21600"/>
                  <a:pt x="2160" y="21600"/>
                </a:cubicBezTo>
                <a:cubicBezTo>
                  <a:pt x="3351" y="21600"/>
                  <a:pt x="4320" y="16754"/>
                  <a:pt x="4320" y="10800"/>
                </a:cubicBezTo>
                <a:cubicBezTo>
                  <a:pt x="4320" y="4846"/>
                  <a:pt x="3351" y="0"/>
                  <a:pt x="2160" y="0"/>
                </a:cubicBezTo>
                <a:close/>
                <a:moveTo>
                  <a:pt x="19440" y="0"/>
                </a:moveTo>
                <a:cubicBezTo>
                  <a:pt x="18249" y="0"/>
                  <a:pt x="17280" y="4846"/>
                  <a:pt x="17280" y="10800"/>
                </a:cubicBezTo>
                <a:cubicBezTo>
                  <a:pt x="17280" y="16754"/>
                  <a:pt x="18249" y="21600"/>
                  <a:pt x="19440" y="21600"/>
                </a:cubicBezTo>
                <a:cubicBezTo>
                  <a:pt x="20631" y="21600"/>
                  <a:pt x="21600" y="16754"/>
                  <a:pt x="21600" y="10800"/>
                </a:cubicBezTo>
                <a:cubicBezTo>
                  <a:pt x="21600" y="4846"/>
                  <a:pt x="20631" y="0"/>
                  <a:pt x="19440" y="0"/>
                </a:cubicBezTo>
                <a:close/>
                <a:moveTo>
                  <a:pt x="10800" y="0"/>
                </a:moveTo>
                <a:cubicBezTo>
                  <a:pt x="9609" y="0"/>
                  <a:pt x="8640" y="4846"/>
                  <a:pt x="8640" y="10800"/>
                </a:cubicBezTo>
                <a:cubicBezTo>
                  <a:pt x="8640" y="16754"/>
                  <a:pt x="9609" y="21600"/>
                  <a:pt x="10800" y="21600"/>
                </a:cubicBezTo>
                <a:cubicBezTo>
                  <a:pt x="11991" y="21600"/>
                  <a:pt x="12960" y="16754"/>
                  <a:pt x="12960" y="10800"/>
                </a:cubicBezTo>
                <a:cubicBezTo>
                  <a:pt x="12960" y="4846"/>
                  <a:pt x="11991"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4" name="Google Shape;924;p69"/>
          <p:cNvSpPr/>
          <p:nvPr/>
        </p:nvSpPr>
        <p:spPr>
          <a:xfrm>
            <a:off x="8246512" y="1501518"/>
            <a:ext cx="24192" cy="120852"/>
          </a:xfrm>
          <a:custGeom>
            <a:rect b="b" l="l" r="r" t="t"/>
            <a:pathLst>
              <a:path extrusionOk="0" h="21600" w="21600">
                <a:moveTo>
                  <a:pt x="10800" y="17280"/>
                </a:moveTo>
                <a:cubicBezTo>
                  <a:pt x="4846" y="17280"/>
                  <a:pt x="0" y="18249"/>
                  <a:pt x="0" y="19440"/>
                </a:cubicBezTo>
                <a:cubicBezTo>
                  <a:pt x="0" y="20631"/>
                  <a:pt x="4846" y="21600"/>
                  <a:pt x="10800" y="21600"/>
                </a:cubicBezTo>
                <a:cubicBezTo>
                  <a:pt x="16754" y="21600"/>
                  <a:pt x="21600" y="20631"/>
                  <a:pt x="21600" y="19440"/>
                </a:cubicBezTo>
                <a:cubicBezTo>
                  <a:pt x="21600" y="18249"/>
                  <a:pt x="16754" y="17280"/>
                  <a:pt x="10800" y="17280"/>
                </a:cubicBezTo>
                <a:close/>
                <a:moveTo>
                  <a:pt x="10800" y="4320"/>
                </a:moveTo>
                <a:cubicBezTo>
                  <a:pt x="16754" y="4320"/>
                  <a:pt x="21600" y="3351"/>
                  <a:pt x="21600" y="2160"/>
                </a:cubicBezTo>
                <a:cubicBezTo>
                  <a:pt x="21600" y="969"/>
                  <a:pt x="16754" y="0"/>
                  <a:pt x="10800" y="0"/>
                </a:cubicBezTo>
                <a:cubicBezTo>
                  <a:pt x="4846" y="0"/>
                  <a:pt x="0" y="969"/>
                  <a:pt x="0" y="2160"/>
                </a:cubicBezTo>
                <a:cubicBezTo>
                  <a:pt x="0" y="3351"/>
                  <a:pt x="4846" y="4320"/>
                  <a:pt x="10800" y="4320"/>
                </a:cubicBezTo>
                <a:close/>
                <a:moveTo>
                  <a:pt x="10800" y="8640"/>
                </a:moveTo>
                <a:cubicBezTo>
                  <a:pt x="4846" y="8640"/>
                  <a:pt x="0" y="9609"/>
                  <a:pt x="0" y="10800"/>
                </a:cubicBezTo>
                <a:cubicBezTo>
                  <a:pt x="0" y="11991"/>
                  <a:pt x="4846" y="12960"/>
                  <a:pt x="10800" y="12960"/>
                </a:cubicBezTo>
                <a:cubicBezTo>
                  <a:pt x="16754" y="12960"/>
                  <a:pt x="21600" y="11991"/>
                  <a:pt x="21600" y="10800"/>
                </a:cubicBezTo>
                <a:cubicBezTo>
                  <a:pt x="21600" y="9609"/>
                  <a:pt x="16754" y="8640"/>
                  <a:pt x="10800" y="86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5" name="Google Shape;925;p69"/>
          <p:cNvSpPr/>
          <p:nvPr/>
        </p:nvSpPr>
        <p:spPr>
          <a:xfrm>
            <a:off x="6851051" y="1754371"/>
            <a:ext cx="154575" cy="154876"/>
          </a:xfrm>
          <a:custGeom>
            <a:rect b="b" l="l" r="r" t="t"/>
            <a:pathLst>
              <a:path extrusionOk="0" h="21563" w="21439">
                <a:moveTo>
                  <a:pt x="20720" y="9076"/>
                </a:moveTo>
                <a:cubicBezTo>
                  <a:pt x="20359" y="9076"/>
                  <a:pt x="20048" y="8804"/>
                  <a:pt x="20007" y="8436"/>
                </a:cubicBezTo>
                <a:cubicBezTo>
                  <a:pt x="19592" y="4727"/>
                  <a:pt x="16722" y="1850"/>
                  <a:pt x="13028" y="1438"/>
                </a:cubicBezTo>
                <a:cubicBezTo>
                  <a:pt x="12634" y="1394"/>
                  <a:pt x="12350" y="1038"/>
                  <a:pt x="12394" y="641"/>
                </a:cubicBezTo>
                <a:cubicBezTo>
                  <a:pt x="12438" y="246"/>
                  <a:pt x="12791" y="-37"/>
                  <a:pt x="13187" y="4"/>
                </a:cubicBezTo>
                <a:cubicBezTo>
                  <a:pt x="17552" y="492"/>
                  <a:pt x="20944" y="3892"/>
                  <a:pt x="21434" y="8274"/>
                </a:cubicBezTo>
                <a:cubicBezTo>
                  <a:pt x="21479" y="8670"/>
                  <a:pt x="21195" y="9027"/>
                  <a:pt x="20801" y="9071"/>
                </a:cubicBezTo>
                <a:cubicBezTo>
                  <a:pt x="20774" y="9075"/>
                  <a:pt x="20747" y="9076"/>
                  <a:pt x="20720" y="9076"/>
                </a:cubicBezTo>
                <a:close/>
                <a:moveTo>
                  <a:pt x="16889" y="9085"/>
                </a:moveTo>
                <a:cubicBezTo>
                  <a:pt x="16552" y="9085"/>
                  <a:pt x="16252" y="8846"/>
                  <a:pt x="16185" y="8502"/>
                </a:cubicBezTo>
                <a:cubicBezTo>
                  <a:pt x="15866" y="6862"/>
                  <a:pt x="14604" y="5595"/>
                  <a:pt x="12970" y="5275"/>
                </a:cubicBezTo>
                <a:cubicBezTo>
                  <a:pt x="12581" y="5198"/>
                  <a:pt x="12326" y="4820"/>
                  <a:pt x="12402" y="4429"/>
                </a:cubicBezTo>
                <a:cubicBezTo>
                  <a:pt x="12479" y="4038"/>
                  <a:pt x="12857" y="3787"/>
                  <a:pt x="13245" y="3859"/>
                </a:cubicBezTo>
                <a:cubicBezTo>
                  <a:pt x="15456" y="4292"/>
                  <a:pt x="17164" y="6006"/>
                  <a:pt x="17595" y="8226"/>
                </a:cubicBezTo>
                <a:cubicBezTo>
                  <a:pt x="17671" y="8617"/>
                  <a:pt x="17417" y="8996"/>
                  <a:pt x="17028" y="9072"/>
                </a:cubicBezTo>
                <a:cubicBezTo>
                  <a:pt x="16981" y="9081"/>
                  <a:pt x="16935" y="9085"/>
                  <a:pt x="16889" y="9085"/>
                </a:cubicBezTo>
                <a:close/>
                <a:moveTo>
                  <a:pt x="5523" y="2404"/>
                </a:moveTo>
                <a:cubicBezTo>
                  <a:pt x="5519" y="2404"/>
                  <a:pt x="5514" y="2404"/>
                  <a:pt x="5511" y="2404"/>
                </a:cubicBezTo>
                <a:lnTo>
                  <a:pt x="2525" y="2408"/>
                </a:lnTo>
                <a:cubicBezTo>
                  <a:pt x="1867" y="2468"/>
                  <a:pt x="1381" y="3053"/>
                  <a:pt x="1441" y="3713"/>
                </a:cubicBezTo>
                <a:cubicBezTo>
                  <a:pt x="1740" y="6547"/>
                  <a:pt x="2718" y="9321"/>
                  <a:pt x="4268" y="11722"/>
                </a:cubicBezTo>
                <a:cubicBezTo>
                  <a:pt x="5676" y="13947"/>
                  <a:pt x="7587" y="15865"/>
                  <a:pt x="9796" y="17274"/>
                </a:cubicBezTo>
                <a:cubicBezTo>
                  <a:pt x="12182" y="18827"/>
                  <a:pt x="14932" y="19810"/>
                  <a:pt x="17752" y="20118"/>
                </a:cubicBezTo>
                <a:cubicBezTo>
                  <a:pt x="17774" y="20119"/>
                  <a:pt x="17808" y="20120"/>
                  <a:pt x="17850" y="20121"/>
                </a:cubicBezTo>
                <a:cubicBezTo>
                  <a:pt x="18513" y="20118"/>
                  <a:pt x="19048" y="19577"/>
                  <a:pt x="19045" y="18914"/>
                </a:cubicBezTo>
                <a:lnTo>
                  <a:pt x="19045" y="16027"/>
                </a:lnTo>
                <a:cubicBezTo>
                  <a:pt x="19045" y="16021"/>
                  <a:pt x="19045" y="16015"/>
                  <a:pt x="19045" y="16009"/>
                </a:cubicBezTo>
                <a:cubicBezTo>
                  <a:pt x="19060" y="15399"/>
                  <a:pt x="18617" y="14875"/>
                  <a:pt x="18015" y="14789"/>
                </a:cubicBezTo>
                <a:cubicBezTo>
                  <a:pt x="17051" y="14662"/>
                  <a:pt x="16092" y="14422"/>
                  <a:pt x="15174" y="14078"/>
                </a:cubicBezTo>
                <a:cubicBezTo>
                  <a:pt x="14734" y="13913"/>
                  <a:pt x="14239" y="14020"/>
                  <a:pt x="13909" y="14348"/>
                </a:cubicBezTo>
                <a:lnTo>
                  <a:pt x="12696" y="15566"/>
                </a:lnTo>
                <a:cubicBezTo>
                  <a:pt x="12467" y="15795"/>
                  <a:pt x="12115" y="15843"/>
                  <a:pt x="11833" y="15683"/>
                </a:cubicBezTo>
                <a:cubicBezTo>
                  <a:pt x="9324" y="14251"/>
                  <a:pt x="7245" y="12163"/>
                  <a:pt x="5817" y="9644"/>
                </a:cubicBezTo>
                <a:cubicBezTo>
                  <a:pt x="5658" y="9361"/>
                  <a:pt x="5705" y="9007"/>
                  <a:pt x="5934" y="8777"/>
                </a:cubicBezTo>
                <a:lnTo>
                  <a:pt x="7150" y="7556"/>
                </a:lnTo>
                <a:cubicBezTo>
                  <a:pt x="7476" y="7226"/>
                  <a:pt x="7581" y="6729"/>
                  <a:pt x="7417" y="6292"/>
                </a:cubicBezTo>
                <a:cubicBezTo>
                  <a:pt x="7073" y="5366"/>
                  <a:pt x="6835" y="4404"/>
                  <a:pt x="6707" y="3430"/>
                </a:cubicBezTo>
                <a:cubicBezTo>
                  <a:pt x="6624" y="2845"/>
                  <a:pt x="6117" y="2404"/>
                  <a:pt x="5523" y="2404"/>
                </a:cubicBezTo>
                <a:close/>
                <a:moveTo>
                  <a:pt x="17840" y="21563"/>
                </a:moveTo>
                <a:cubicBezTo>
                  <a:pt x="17767" y="21563"/>
                  <a:pt x="17691" y="21559"/>
                  <a:pt x="17614" y="21553"/>
                </a:cubicBezTo>
                <a:cubicBezTo>
                  <a:pt x="14554" y="21219"/>
                  <a:pt x="11588" y="20160"/>
                  <a:pt x="9020" y="18488"/>
                </a:cubicBezTo>
                <a:cubicBezTo>
                  <a:pt x="6639" y="16969"/>
                  <a:pt x="4576" y="14898"/>
                  <a:pt x="3059" y="12501"/>
                </a:cubicBezTo>
                <a:cubicBezTo>
                  <a:pt x="1390" y="9915"/>
                  <a:pt x="335" y="6924"/>
                  <a:pt x="11" y="3854"/>
                </a:cubicBezTo>
                <a:cubicBezTo>
                  <a:pt x="-121" y="2391"/>
                  <a:pt x="949" y="1103"/>
                  <a:pt x="2396" y="972"/>
                </a:cubicBezTo>
                <a:cubicBezTo>
                  <a:pt x="2474" y="965"/>
                  <a:pt x="2553" y="962"/>
                  <a:pt x="2630" y="962"/>
                </a:cubicBezTo>
                <a:lnTo>
                  <a:pt x="5503" y="962"/>
                </a:lnTo>
                <a:cubicBezTo>
                  <a:pt x="5512" y="962"/>
                  <a:pt x="5521" y="962"/>
                  <a:pt x="5530" y="962"/>
                </a:cubicBezTo>
                <a:cubicBezTo>
                  <a:pt x="6829" y="962"/>
                  <a:pt x="7948" y="1935"/>
                  <a:pt x="8130" y="3236"/>
                </a:cubicBezTo>
                <a:cubicBezTo>
                  <a:pt x="8244" y="4108"/>
                  <a:pt x="8457" y="4964"/>
                  <a:pt x="8762" y="5786"/>
                </a:cubicBezTo>
                <a:cubicBezTo>
                  <a:pt x="9122" y="6747"/>
                  <a:pt x="8890" y="7842"/>
                  <a:pt x="8168" y="8574"/>
                </a:cubicBezTo>
                <a:lnTo>
                  <a:pt x="7345" y="9401"/>
                </a:lnTo>
                <a:cubicBezTo>
                  <a:pt x="8534" y="11330"/>
                  <a:pt x="10154" y="12957"/>
                  <a:pt x="12075" y="14150"/>
                </a:cubicBezTo>
                <a:lnTo>
                  <a:pt x="12896" y="13325"/>
                </a:lnTo>
                <a:cubicBezTo>
                  <a:pt x="13628" y="12599"/>
                  <a:pt x="14718" y="12365"/>
                  <a:pt x="15678" y="12727"/>
                </a:cubicBezTo>
                <a:cubicBezTo>
                  <a:pt x="16494" y="13033"/>
                  <a:pt x="17345" y="13246"/>
                  <a:pt x="18210" y="13360"/>
                </a:cubicBezTo>
                <a:cubicBezTo>
                  <a:pt x="19538" y="13549"/>
                  <a:pt x="20509" y="14697"/>
                  <a:pt x="20481" y="16035"/>
                </a:cubicBezTo>
                <a:lnTo>
                  <a:pt x="20481" y="18912"/>
                </a:lnTo>
                <a:cubicBezTo>
                  <a:pt x="20486" y="20367"/>
                  <a:pt x="19309" y="21557"/>
                  <a:pt x="17858" y="21563"/>
                </a:cubicBezTo>
                <a:cubicBezTo>
                  <a:pt x="17852" y="21563"/>
                  <a:pt x="17847" y="21563"/>
                  <a:pt x="17840" y="2156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6" name="Google Shape;926;p69"/>
          <p:cNvSpPr/>
          <p:nvPr/>
        </p:nvSpPr>
        <p:spPr>
          <a:xfrm>
            <a:off x="7110810" y="1494613"/>
            <a:ext cx="162270" cy="134622"/>
          </a:xfrm>
          <a:custGeom>
            <a:rect b="b" l="l" r="r" t="t"/>
            <a:pathLst>
              <a:path extrusionOk="0" h="21600" w="21600">
                <a:moveTo>
                  <a:pt x="20911" y="14400"/>
                </a:moveTo>
                <a:lnTo>
                  <a:pt x="15396" y="14400"/>
                </a:lnTo>
                <a:cubicBezTo>
                  <a:pt x="15015" y="14400"/>
                  <a:pt x="14706" y="14772"/>
                  <a:pt x="14706" y="15231"/>
                </a:cubicBezTo>
                <a:cubicBezTo>
                  <a:pt x="14706" y="15689"/>
                  <a:pt x="15015" y="16062"/>
                  <a:pt x="15396" y="16062"/>
                </a:cubicBezTo>
                <a:lnTo>
                  <a:pt x="17464" y="16062"/>
                </a:lnTo>
                <a:lnTo>
                  <a:pt x="17464" y="20769"/>
                </a:lnTo>
                <a:cubicBezTo>
                  <a:pt x="17464" y="21228"/>
                  <a:pt x="17773" y="21600"/>
                  <a:pt x="18153" y="21600"/>
                </a:cubicBezTo>
                <a:cubicBezTo>
                  <a:pt x="18534" y="21600"/>
                  <a:pt x="18843" y="21228"/>
                  <a:pt x="18843" y="20769"/>
                </a:cubicBezTo>
                <a:lnTo>
                  <a:pt x="18843" y="16062"/>
                </a:lnTo>
                <a:lnTo>
                  <a:pt x="20911" y="16062"/>
                </a:lnTo>
                <a:cubicBezTo>
                  <a:pt x="21291" y="16062"/>
                  <a:pt x="21600" y="15689"/>
                  <a:pt x="21600" y="15231"/>
                </a:cubicBezTo>
                <a:cubicBezTo>
                  <a:pt x="21600" y="14772"/>
                  <a:pt x="21291" y="14400"/>
                  <a:pt x="20911" y="14400"/>
                </a:cubicBezTo>
                <a:close/>
                <a:moveTo>
                  <a:pt x="13557" y="5538"/>
                </a:moveTo>
                <a:lnTo>
                  <a:pt x="11489" y="5538"/>
                </a:lnTo>
                <a:lnTo>
                  <a:pt x="11489" y="831"/>
                </a:lnTo>
                <a:cubicBezTo>
                  <a:pt x="11489" y="372"/>
                  <a:pt x="11181" y="0"/>
                  <a:pt x="10800" y="0"/>
                </a:cubicBezTo>
                <a:cubicBezTo>
                  <a:pt x="10419" y="0"/>
                  <a:pt x="10111" y="372"/>
                  <a:pt x="10111" y="831"/>
                </a:cubicBezTo>
                <a:lnTo>
                  <a:pt x="10111" y="5538"/>
                </a:lnTo>
                <a:lnTo>
                  <a:pt x="8043" y="5538"/>
                </a:lnTo>
                <a:cubicBezTo>
                  <a:pt x="7662" y="5538"/>
                  <a:pt x="7353" y="5911"/>
                  <a:pt x="7353" y="6369"/>
                </a:cubicBezTo>
                <a:cubicBezTo>
                  <a:pt x="7353" y="6828"/>
                  <a:pt x="7662" y="7200"/>
                  <a:pt x="8043" y="7200"/>
                </a:cubicBezTo>
                <a:lnTo>
                  <a:pt x="13557" y="7200"/>
                </a:lnTo>
                <a:cubicBezTo>
                  <a:pt x="13938" y="7200"/>
                  <a:pt x="14247" y="6828"/>
                  <a:pt x="14247" y="6369"/>
                </a:cubicBezTo>
                <a:cubicBezTo>
                  <a:pt x="14247" y="5911"/>
                  <a:pt x="13938" y="5538"/>
                  <a:pt x="13557" y="5538"/>
                </a:cubicBezTo>
                <a:close/>
                <a:moveTo>
                  <a:pt x="6204" y="12185"/>
                </a:moveTo>
                <a:lnTo>
                  <a:pt x="689" y="12185"/>
                </a:lnTo>
                <a:cubicBezTo>
                  <a:pt x="309" y="12185"/>
                  <a:pt x="0" y="12557"/>
                  <a:pt x="0" y="13015"/>
                </a:cubicBezTo>
                <a:cubicBezTo>
                  <a:pt x="0" y="13474"/>
                  <a:pt x="309" y="13846"/>
                  <a:pt x="689" y="13846"/>
                </a:cubicBezTo>
                <a:lnTo>
                  <a:pt x="2757" y="13846"/>
                </a:lnTo>
                <a:lnTo>
                  <a:pt x="2757" y="20769"/>
                </a:lnTo>
                <a:cubicBezTo>
                  <a:pt x="2757" y="21228"/>
                  <a:pt x="3066" y="21600"/>
                  <a:pt x="3447" y="21600"/>
                </a:cubicBezTo>
                <a:cubicBezTo>
                  <a:pt x="3827" y="21600"/>
                  <a:pt x="4136" y="21228"/>
                  <a:pt x="4136" y="20769"/>
                </a:cubicBezTo>
                <a:lnTo>
                  <a:pt x="4136" y="13846"/>
                </a:lnTo>
                <a:lnTo>
                  <a:pt x="6204" y="13846"/>
                </a:lnTo>
                <a:cubicBezTo>
                  <a:pt x="6585" y="13846"/>
                  <a:pt x="6894" y="13474"/>
                  <a:pt x="6894" y="13015"/>
                </a:cubicBezTo>
                <a:cubicBezTo>
                  <a:pt x="6894" y="12557"/>
                  <a:pt x="6585" y="12185"/>
                  <a:pt x="6204" y="12185"/>
                </a:cubicBezTo>
                <a:close/>
                <a:moveTo>
                  <a:pt x="18153" y="11631"/>
                </a:moveTo>
                <a:cubicBezTo>
                  <a:pt x="18534" y="11631"/>
                  <a:pt x="18843" y="11259"/>
                  <a:pt x="18843" y="10800"/>
                </a:cubicBezTo>
                <a:lnTo>
                  <a:pt x="18843" y="831"/>
                </a:lnTo>
                <a:cubicBezTo>
                  <a:pt x="18843" y="372"/>
                  <a:pt x="18534" y="0"/>
                  <a:pt x="18153" y="0"/>
                </a:cubicBezTo>
                <a:cubicBezTo>
                  <a:pt x="17773" y="0"/>
                  <a:pt x="17464" y="372"/>
                  <a:pt x="17464" y="831"/>
                </a:cubicBezTo>
                <a:lnTo>
                  <a:pt x="17464" y="10800"/>
                </a:lnTo>
                <a:cubicBezTo>
                  <a:pt x="17464" y="11259"/>
                  <a:pt x="17773" y="11631"/>
                  <a:pt x="18153" y="11631"/>
                </a:cubicBezTo>
                <a:close/>
                <a:moveTo>
                  <a:pt x="10800" y="9969"/>
                </a:moveTo>
                <a:cubicBezTo>
                  <a:pt x="10419" y="9969"/>
                  <a:pt x="10111" y="10341"/>
                  <a:pt x="10111" y="10800"/>
                </a:cubicBezTo>
                <a:lnTo>
                  <a:pt x="10111" y="20769"/>
                </a:lnTo>
                <a:cubicBezTo>
                  <a:pt x="10111" y="21228"/>
                  <a:pt x="10419" y="21600"/>
                  <a:pt x="10800" y="21600"/>
                </a:cubicBezTo>
                <a:cubicBezTo>
                  <a:pt x="11181" y="21600"/>
                  <a:pt x="11489" y="21228"/>
                  <a:pt x="11489" y="20769"/>
                </a:cubicBezTo>
                <a:lnTo>
                  <a:pt x="11489" y="10800"/>
                </a:lnTo>
                <a:cubicBezTo>
                  <a:pt x="11489" y="10341"/>
                  <a:pt x="11181" y="9969"/>
                  <a:pt x="10800" y="9969"/>
                </a:cubicBezTo>
                <a:close/>
                <a:moveTo>
                  <a:pt x="3447" y="9415"/>
                </a:moveTo>
                <a:cubicBezTo>
                  <a:pt x="3827" y="9415"/>
                  <a:pt x="4136" y="9043"/>
                  <a:pt x="4136" y="8585"/>
                </a:cubicBezTo>
                <a:lnTo>
                  <a:pt x="4136" y="831"/>
                </a:lnTo>
                <a:cubicBezTo>
                  <a:pt x="4136" y="372"/>
                  <a:pt x="3827" y="0"/>
                  <a:pt x="3447" y="0"/>
                </a:cubicBezTo>
                <a:cubicBezTo>
                  <a:pt x="3066" y="0"/>
                  <a:pt x="2757" y="372"/>
                  <a:pt x="2757" y="831"/>
                </a:cubicBezTo>
                <a:lnTo>
                  <a:pt x="2757" y="8585"/>
                </a:lnTo>
                <a:cubicBezTo>
                  <a:pt x="2757" y="9043"/>
                  <a:pt x="3066" y="9415"/>
                  <a:pt x="3447" y="941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7" name="Google Shape;927;p69"/>
          <p:cNvSpPr/>
          <p:nvPr/>
        </p:nvSpPr>
        <p:spPr>
          <a:xfrm>
            <a:off x="5777492" y="2294603"/>
            <a:ext cx="162270" cy="134580"/>
          </a:xfrm>
          <a:custGeom>
            <a:rect b="b" l="l" r="r" t="t"/>
            <a:pathLst>
              <a:path extrusionOk="0" h="20314" w="21600">
                <a:moveTo>
                  <a:pt x="21581" y="12135"/>
                </a:moveTo>
                <a:cubicBezTo>
                  <a:pt x="21573" y="12075"/>
                  <a:pt x="21569" y="12014"/>
                  <a:pt x="21549" y="11956"/>
                </a:cubicBezTo>
                <a:cubicBezTo>
                  <a:pt x="21530" y="11902"/>
                  <a:pt x="21498" y="11858"/>
                  <a:pt x="21469" y="11810"/>
                </a:cubicBezTo>
                <a:cubicBezTo>
                  <a:pt x="21449" y="11777"/>
                  <a:pt x="21439" y="11738"/>
                  <a:pt x="21413" y="11708"/>
                </a:cubicBezTo>
                <a:cubicBezTo>
                  <a:pt x="21410" y="11705"/>
                  <a:pt x="21407" y="11704"/>
                  <a:pt x="21404" y="11700"/>
                </a:cubicBezTo>
                <a:cubicBezTo>
                  <a:pt x="21368" y="11658"/>
                  <a:pt x="21321" y="11631"/>
                  <a:pt x="21278" y="11599"/>
                </a:cubicBezTo>
                <a:cubicBezTo>
                  <a:pt x="21245" y="11575"/>
                  <a:pt x="21217" y="11543"/>
                  <a:pt x="21183" y="11526"/>
                </a:cubicBezTo>
                <a:cubicBezTo>
                  <a:pt x="21158" y="11514"/>
                  <a:pt x="21129" y="11515"/>
                  <a:pt x="21103" y="11506"/>
                </a:cubicBezTo>
                <a:cubicBezTo>
                  <a:pt x="21043" y="11486"/>
                  <a:pt x="20983" y="11465"/>
                  <a:pt x="20921" y="11464"/>
                </a:cubicBezTo>
                <a:cubicBezTo>
                  <a:pt x="20917" y="11464"/>
                  <a:pt x="20914" y="11462"/>
                  <a:pt x="20911" y="11462"/>
                </a:cubicBezTo>
                <a:lnTo>
                  <a:pt x="15396" y="11462"/>
                </a:lnTo>
                <a:cubicBezTo>
                  <a:pt x="15015" y="11462"/>
                  <a:pt x="14706" y="11812"/>
                  <a:pt x="14706" y="12243"/>
                </a:cubicBezTo>
                <a:cubicBezTo>
                  <a:pt x="14706" y="12675"/>
                  <a:pt x="15015" y="13025"/>
                  <a:pt x="15396" y="13025"/>
                </a:cubicBezTo>
                <a:lnTo>
                  <a:pt x="19171" y="13025"/>
                </a:lnTo>
                <a:lnTo>
                  <a:pt x="16159" y="16234"/>
                </a:lnTo>
                <a:cubicBezTo>
                  <a:pt x="13201" y="19587"/>
                  <a:pt x="8392" y="19588"/>
                  <a:pt x="5434" y="16237"/>
                </a:cubicBezTo>
                <a:cubicBezTo>
                  <a:pt x="4640" y="15337"/>
                  <a:pt x="4021" y="14226"/>
                  <a:pt x="3646" y="13024"/>
                </a:cubicBezTo>
                <a:cubicBezTo>
                  <a:pt x="3519" y="12618"/>
                  <a:pt x="3122" y="12405"/>
                  <a:pt x="2766" y="12549"/>
                </a:cubicBezTo>
                <a:cubicBezTo>
                  <a:pt x="2407" y="12693"/>
                  <a:pt x="2219" y="13139"/>
                  <a:pt x="2346" y="13546"/>
                </a:cubicBezTo>
                <a:cubicBezTo>
                  <a:pt x="2790" y="14966"/>
                  <a:pt x="3520" y="16279"/>
                  <a:pt x="4459" y="17342"/>
                </a:cubicBezTo>
                <a:cubicBezTo>
                  <a:pt x="6208" y="19324"/>
                  <a:pt x="8505" y="20314"/>
                  <a:pt x="10800" y="20314"/>
                </a:cubicBezTo>
                <a:cubicBezTo>
                  <a:pt x="13092" y="20314"/>
                  <a:pt x="15380" y="19327"/>
                  <a:pt x="17118" y="17356"/>
                </a:cubicBezTo>
                <a:lnTo>
                  <a:pt x="20221" y="14050"/>
                </a:lnTo>
                <a:lnTo>
                  <a:pt x="20221" y="18496"/>
                </a:lnTo>
                <a:cubicBezTo>
                  <a:pt x="20221" y="18927"/>
                  <a:pt x="20530" y="19277"/>
                  <a:pt x="20911" y="19277"/>
                </a:cubicBezTo>
                <a:cubicBezTo>
                  <a:pt x="21291" y="19277"/>
                  <a:pt x="21600" y="18927"/>
                  <a:pt x="21600" y="18496"/>
                </a:cubicBezTo>
                <a:lnTo>
                  <a:pt x="21600" y="12243"/>
                </a:lnTo>
                <a:cubicBezTo>
                  <a:pt x="21600" y="12205"/>
                  <a:pt x="21586" y="12172"/>
                  <a:pt x="21581" y="12135"/>
                </a:cubicBezTo>
                <a:close/>
                <a:moveTo>
                  <a:pt x="6894" y="8075"/>
                </a:moveTo>
                <a:cubicBezTo>
                  <a:pt x="6894" y="7643"/>
                  <a:pt x="6585" y="7293"/>
                  <a:pt x="6204" y="7293"/>
                </a:cubicBezTo>
                <a:lnTo>
                  <a:pt x="2429" y="7293"/>
                </a:lnTo>
                <a:lnTo>
                  <a:pt x="5441" y="4083"/>
                </a:lnTo>
                <a:cubicBezTo>
                  <a:pt x="6236" y="3182"/>
                  <a:pt x="7216" y="2481"/>
                  <a:pt x="8275" y="2056"/>
                </a:cubicBezTo>
                <a:cubicBezTo>
                  <a:pt x="12216" y="477"/>
                  <a:pt x="16560" y="2823"/>
                  <a:pt x="17954" y="7293"/>
                </a:cubicBezTo>
                <a:cubicBezTo>
                  <a:pt x="18081" y="7701"/>
                  <a:pt x="18475" y="7913"/>
                  <a:pt x="18834" y="7769"/>
                </a:cubicBezTo>
                <a:cubicBezTo>
                  <a:pt x="19193" y="7625"/>
                  <a:pt x="19381" y="7179"/>
                  <a:pt x="19254" y="6772"/>
                </a:cubicBezTo>
                <a:cubicBezTo>
                  <a:pt x="17605" y="1489"/>
                  <a:pt x="12470" y="-1286"/>
                  <a:pt x="7815" y="582"/>
                </a:cubicBezTo>
                <a:cubicBezTo>
                  <a:pt x="6563" y="1085"/>
                  <a:pt x="5405" y="1913"/>
                  <a:pt x="4482" y="2961"/>
                </a:cubicBezTo>
                <a:lnTo>
                  <a:pt x="1379" y="6268"/>
                </a:lnTo>
                <a:lnTo>
                  <a:pt x="1379" y="1822"/>
                </a:lnTo>
                <a:cubicBezTo>
                  <a:pt x="1379" y="1391"/>
                  <a:pt x="1070" y="1040"/>
                  <a:pt x="689" y="1040"/>
                </a:cubicBezTo>
                <a:cubicBezTo>
                  <a:pt x="309" y="1040"/>
                  <a:pt x="0" y="1391"/>
                  <a:pt x="0" y="1822"/>
                </a:cubicBezTo>
                <a:lnTo>
                  <a:pt x="0" y="8075"/>
                </a:lnTo>
                <a:cubicBezTo>
                  <a:pt x="0" y="8113"/>
                  <a:pt x="14" y="8146"/>
                  <a:pt x="19" y="8182"/>
                </a:cubicBezTo>
                <a:cubicBezTo>
                  <a:pt x="27" y="8243"/>
                  <a:pt x="31" y="8304"/>
                  <a:pt x="51" y="8362"/>
                </a:cubicBezTo>
                <a:cubicBezTo>
                  <a:pt x="70" y="8416"/>
                  <a:pt x="102" y="8460"/>
                  <a:pt x="131" y="8508"/>
                </a:cubicBezTo>
                <a:cubicBezTo>
                  <a:pt x="151" y="8541"/>
                  <a:pt x="161" y="8579"/>
                  <a:pt x="187" y="8610"/>
                </a:cubicBezTo>
                <a:cubicBezTo>
                  <a:pt x="189" y="8613"/>
                  <a:pt x="193" y="8614"/>
                  <a:pt x="196" y="8617"/>
                </a:cubicBezTo>
                <a:cubicBezTo>
                  <a:pt x="258" y="8690"/>
                  <a:pt x="331" y="8748"/>
                  <a:pt x="414" y="8789"/>
                </a:cubicBezTo>
                <a:cubicBezTo>
                  <a:pt x="416" y="8790"/>
                  <a:pt x="418" y="8793"/>
                  <a:pt x="421" y="8795"/>
                </a:cubicBezTo>
                <a:cubicBezTo>
                  <a:pt x="503" y="8834"/>
                  <a:pt x="594" y="8856"/>
                  <a:pt x="689" y="8856"/>
                </a:cubicBezTo>
                <a:lnTo>
                  <a:pt x="6204" y="8856"/>
                </a:lnTo>
                <a:cubicBezTo>
                  <a:pt x="6585" y="8856"/>
                  <a:pt x="6894" y="8506"/>
                  <a:pt x="6894" y="807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8" name="Google Shape;928;p69"/>
          <p:cNvSpPr/>
          <p:nvPr/>
        </p:nvSpPr>
        <p:spPr>
          <a:xfrm>
            <a:off x="6044155" y="2294603"/>
            <a:ext cx="162270" cy="134574"/>
          </a:xfrm>
          <a:custGeom>
            <a:rect b="b" l="l" r="r" t="t"/>
            <a:pathLst>
              <a:path extrusionOk="0" h="20313" w="21600">
                <a:moveTo>
                  <a:pt x="20911" y="1041"/>
                </a:moveTo>
                <a:cubicBezTo>
                  <a:pt x="20530" y="1041"/>
                  <a:pt x="20221" y="1391"/>
                  <a:pt x="20221" y="1822"/>
                </a:cubicBezTo>
                <a:lnTo>
                  <a:pt x="20221" y="6268"/>
                </a:lnTo>
                <a:lnTo>
                  <a:pt x="17134" y="2978"/>
                </a:lnTo>
                <a:cubicBezTo>
                  <a:pt x="16195" y="1913"/>
                  <a:pt x="15037" y="1085"/>
                  <a:pt x="13785" y="583"/>
                </a:cubicBezTo>
                <a:cubicBezTo>
                  <a:pt x="9130" y="-1287"/>
                  <a:pt x="3995" y="1490"/>
                  <a:pt x="2346" y="6772"/>
                </a:cubicBezTo>
                <a:cubicBezTo>
                  <a:pt x="2219" y="7179"/>
                  <a:pt x="2407" y="7626"/>
                  <a:pt x="2766" y="7770"/>
                </a:cubicBezTo>
                <a:cubicBezTo>
                  <a:pt x="3127" y="7914"/>
                  <a:pt x="3520" y="7701"/>
                  <a:pt x="3646" y="7294"/>
                </a:cubicBezTo>
                <a:cubicBezTo>
                  <a:pt x="5041" y="2823"/>
                  <a:pt x="9384" y="477"/>
                  <a:pt x="13325" y="2056"/>
                </a:cubicBezTo>
                <a:cubicBezTo>
                  <a:pt x="14384" y="2482"/>
                  <a:pt x="15364" y="3182"/>
                  <a:pt x="16174" y="4100"/>
                </a:cubicBezTo>
                <a:lnTo>
                  <a:pt x="19171" y="7294"/>
                </a:lnTo>
                <a:lnTo>
                  <a:pt x="15396" y="7294"/>
                </a:lnTo>
                <a:cubicBezTo>
                  <a:pt x="15015" y="7294"/>
                  <a:pt x="14706" y="7644"/>
                  <a:pt x="14706" y="8075"/>
                </a:cubicBezTo>
                <a:cubicBezTo>
                  <a:pt x="14706" y="8507"/>
                  <a:pt x="15015" y="8857"/>
                  <a:pt x="15396" y="8857"/>
                </a:cubicBezTo>
                <a:lnTo>
                  <a:pt x="20911" y="8857"/>
                </a:lnTo>
                <a:cubicBezTo>
                  <a:pt x="21006" y="8857"/>
                  <a:pt x="21097" y="8835"/>
                  <a:pt x="21179" y="8795"/>
                </a:cubicBezTo>
                <a:cubicBezTo>
                  <a:pt x="21182" y="8794"/>
                  <a:pt x="21184" y="8791"/>
                  <a:pt x="21186" y="8790"/>
                </a:cubicBezTo>
                <a:cubicBezTo>
                  <a:pt x="21269" y="8749"/>
                  <a:pt x="21342" y="8690"/>
                  <a:pt x="21404" y="8618"/>
                </a:cubicBezTo>
                <a:cubicBezTo>
                  <a:pt x="21407" y="8615"/>
                  <a:pt x="21411" y="8614"/>
                  <a:pt x="21413" y="8611"/>
                </a:cubicBezTo>
                <a:cubicBezTo>
                  <a:pt x="21439" y="8580"/>
                  <a:pt x="21449" y="8542"/>
                  <a:pt x="21469" y="8508"/>
                </a:cubicBezTo>
                <a:cubicBezTo>
                  <a:pt x="21498" y="8461"/>
                  <a:pt x="21530" y="8417"/>
                  <a:pt x="21549" y="8362"/>
                </a:cubicBezTo>
                <a:cubicBezTo>
                  <a:pt x="21569" y="8304"/>
                  <a:pt x="21573" y="8244"/>
                  <a:pt x="21581" y="8183"/>
                </a:cubicBezTo>
                <a:cubicBezTo>
                  <a:pt x="21586" y="8146"/>
                  <a:pt x="21600" y="8113"/>
                  <a:pt x="21600" y="8075"/>
                </a:cubicBezTo>
                <a:lnTo>
                  <a:pt x="21600" y="1822"/>
                </a:lnTo>
                <a:cubicBezTo>
                  <a:pt x="21600" y="1391"/>
                  <a:pt x="21291" y="1041"/>
                  <a:pt x="20911" y="1041"/>
                </a:cubicBezTo>
                <a:close/>
                <a:moveTo>
                  <a:pt x="18834" y="12549"/>
                </a:moveTo>
                <a:cubicBezTo>
                  <a:pt x="18477" y="12405"/>
                  <a:pt x="18081" y="12618"/>
                  <a:pt x="17954" y="13025"/>
                </a:cubicBezTo>
                <a:cubicBezTo>
                  <a:pt x="17579" y="14227"/>
                  <a:pt x="16960" y="15338"/>
                  <a:pt x="16166" y="16238"/>
                </a:cubicBezTo>
                <a:cubicBezTo>
                  <a:pt x="13207" y="19589"/>
                  <a:pt x="8397" y="19587"/>
                  <a:pt x="5426" y="16218"/>
                </a:cubicBezTo>
                <a:lnTo>
                  <a:pt x="2430" y="13025"/>
                </a:lnTo>
                <a:lnTo>
                  <a:pt x="6204" y="13025"/>
                </a:lnTo>
                <a:cubicBezTo>
                  <a:pt x="6585" y="13025"/>
                  <a:pt x="6894" y="12675"/>
                  <a:pt x="6894" y="12244"/>
                </a:cubicBezTo>
                <a:cubicBezTo>
                  <a:pt x="6894" y="11812"/>
                  <a:pt x="6585" y="11462"/>
                  <a:pt x="6204" y="11462"/>
                </a:cubicBezTo>
                <a:lnTo>
                  <a:pt x="689" y="11462"/>
                </a:lnTo>
                <a:cubicBezTo>
                  <a:pt x="686" y="11462"/>
                  <a:pt x="683" y="11464"/>
                  <a:pt x="679" y="11465"/>
                </a:cubicBezTo>
                <a:cubicBezTo>
                  <a:pt x="618" y="11465"/>
                  <a:pt x="559" y="11486"/>
                  <a:pt x="500" y="11506"/>
                </a:cubicBezTo>
                <a:cubicBezTo>
                  <a:pt x="473" y="11515"/>
                  <a:pt x="443" y="11514"/>
                  <a:pt x="417" y="11527"/>
                </a:cubicBezTo>
                <a:cubicBezTo>
                  <a:pt x="384" y="11543"/>
                  <a:pt x="358" y="11574"/>
                  <a:pt x="327" y="11595"/>
                </a:cubicBezTo>
                <a:cubicBezTo>
                  <a:pt x="282" y="11628"/>
                  <a:pt x="234" y="11657"/>
                  <a:pt x="196" y="11701"/>
                </a:cubicBezTo>
                <a:cubicBezTo>
                  <a:pt x="193" y="11704"/>
                  <a:pt x="190" y="11705"/>
                  <a:pt x="187" y="11709"/>
                </a:cubicBezTo>
                <a:cubicBezTo>
                  <a:pt x="161" y="11739"/>
                  <a:pt x="151" y="11777"/>
                  <a:pt x="131" y="11811"/>
                </a:cubicBezTo>
                <a:cubicBezTo>
                  <a:pt x="102" y="11859"/>
                  <a:pt x="70" y="11902"/>
                  <a:pt x="51" y="11957"/>
                </a:cubicBezTo>
                <a:cubicBezTo>
                  <a:pt x="31" y="12015"/>
                  <a:pt x="27" y="12075"/>
                  <a:pt x="19" y="12136"/>
                </a:cubicBezTo>
                <a:cubicBezTo>
                  <a:pt x="14" y="12173"/>
                  <a:pt x="0" y="12206"/>
                  <a:pt x="0" y="12244"/>
                </a:cubicBezTo>
                <a:lnTo>
                  <a:pt x="0" y="18497"/>
                </a:lnTo>
                <a:cubicBezTo>
                  <a:pt x="0" y="18928"/>
                  <a:pt x="309" y="19278"/>
                  <a:pt x="689" y="19278"/>
                </a:cubicBezTo>
                <a:cubicBezTo>
                  <a:pt x="1070" y="19278"/>
                  <a:pt x="1379" y="18928"/>
                  <a:pt x="1379" y="18497"/>
                </a:cubicBezTo>
                <a:lnTo>
                  <a:pt x="1379" y="14051"/>
                </a:lnTo>
                <a:lnTo>
                  <a:pt x="4466" y="17340"/>
                </a:lnTo>
                <a:cubicBezTo>
                  <a:pt x="6214" y="19322"/>
                  <a:pt x="8509" y="20313"/>
                  <a:pt x="10805" y="20313"/>
                </a:cubicBezTo>
                <a:cubicBezTo>
                  <a:pt x="13100" y="20313"/>
                  <a:pt x="15394" y="19323"/>
                  <a:pt x="17141" y="17343"/>
                </a:cubicBezTo>
                <a:cubicBezTo>
                  <a:pt x="18080" y="16280"/>
                  <a:pt x="18810" y="14967"/>
                  <a:pt x="19254" y="13547"/>
                </a:cubicBezTo>
                <a:cubicBezTo>
                  <a:pt x="19381" y="13140"/>
                  <a:pt x="19193" y="12693"/>
                  <a:pt x="18834" y="1254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29" name="Google Shape;929;p69"/>
          <p:cNvSpPr/>
          <p:nvPr/>
        </p:nvSpPr>
        <p:spPr>
          <a:xfrm>
            <a:off x="6857955" y="2280794"/>
            <a:ext cx="134642" cy="162251"/>
          </a:xfrm>
          <a:custGeom>
            <a:rect b="b" l="l" r="r" t="t"/>
            <a:pathLst>
              <a:path extrusionOk="0" h="21533" w="21560">
                <a:moveTo>
                  <a:pt x="20731" y="10996"/>
                </a:moveTo>
                <a:cubicBezTo>
                  <a:pt x="20273" y="10996"/>
                  <a:pt x="19902" y="11303"/>
                  <a:pt x="19902" y="11683"/>
                </a:cubicBezTo>
                <a:lnTo>
                  <a:pt x="19902" y="13515"/>
                </a:lnTo>
                <a:cubicBezTo>
                  <a:pt x="19902" y="15157"/>
                  <a:pt x="18290" y="16493"/>
                  <a:pt x="16308" y="16493"/>
                </a:cubicBezTo>
                <a:lnTo>
                  <a:pt x="2831" y="16493"/>
                </a:lnTo>
                <a:lnTo>
                  <a:pt x="5838" y="14001"/>
                </a:lnTo>
                <a:cubicBezTo>
                  <a:pt x="6162" y="13733"/>
                  <a:pt x="6162" y="13298"/>
                  <a:pt x="5838" y="13030"/>
                </a:cubicBezTo>
                <a:cubicBezTo>
                  <a:pt x="5514" y="12761"/>
                  <a:pt x="4989" y="12761"/>
                  <a:pt x="4665" y="13030"/>
                </a:cubicBezTo>
                <a:lnTo>
                  <a:pt x="243" y="16695"/>
                </a:lnTo>
                <a:cubicBezTo>
                  <a:pt x="167" y="16758"/>
                  <a:pt x="106" y="16834"/>
                  <a:pt x="64" y="16918"/>
                </a:cubicBezTo>
                <a:cubicBezTo>
                  <a:pt x="-20" y="17086"/>
                  <a:pt x="-20" y="17275"/>
                  <a:pt x="64" y="17443"/>
                </a:cubicBezTo>
                <a:cubicBezTo>
                  <a:pt x="106" y="17527"/>
                  <a:pt x="167" y="17603"/>
                  <a:pt x="243" y="17666"/>
                </a:cubicBezTo>
                <a:lnTo>
                  <a:pt x="4665" y="21332"/>
                </a:lnTo>
                <a:cubicBezTo>
                  <a:pt x="4827" y="21466"/>
                  <a:pt x="5039" y="21533"/>
                  <a:pt x="5252" y="21533"/>
                </a:cubicBezTo>
                <a:cubicBezTo>
                  <a:pt x="5464" y="21533"/>
                  <a:pt x="5676" y="21466"/>
                  <a:pt x="5838" y="21332"/>
                </a:cubicBezTo>
                <a:cubicBezTo>
                  <a:pt x="6162" y="21063"/>
                  <a:pt x="6162" y="20628"/>
                  <a:pt x="5838" y="20360"/>
                </a:cubicBezTo>
                <a:lnTo>
                  <a:pt x="2831" y="17868"/>
                </a:lnTo>
                <a:lnTo>
                  <a:pt x="16308" y="17868"/>
                </a:lnTo>
                <a:cubicBezTo>
                  <a:pt x="19204" y="17868"/>
                  <a:pt x="21560" y="15915"/>
                  <a:pt x="21560" y="13515"/>
                </a:cubicBezTo>
                <a:lnTo>
                  <a:pt x="21560" y="11683"/>
                </a:lnTo>
                <a:cubicBezTo>
                  <a:pt x="21560" y="11303"/>
                  <a:pt x="21189" y="10996"/>
                  <a:pt x="20731" y="10996"/>
                </a:cubicBezTo>
                <a:close/>
                <a:moveTo>
                  <a:pt x="829" y="10537"/>
                </a:moveTo>
                <a:cubicBezTo>
                  <a:pt x="1287" y="10537"/>
                  <a:pt x="1658" y="10230"/>
                  <a:pt x="1658" y="9850"/>
                </a:cubicBezTo>
                <a:lnTo>
                  <a:pt x="1658" y="8018"/>
                </a:lnTo>
                <a:cubicBezTo>
                  <a:pt x="1658" y="6376"/>
                  <a:pt x="3270" y="5040"/>
                  <a:pt x="5252" y="5040"/>
                </a:cubicBezTo>
                <a:lnTo>
                  <a:pt x="18729" y="5040"/>
                </a:lnTo>
                <a:lnTo>
                  <a:pt x="15722" y="7532"/>
                </a:lnTo>
                <a:cubicBezTo>
                  <a:pt x="15398" y="7800"/>
                  <a:pt x="15398" y="8235"/>
                  <a:pt x="15722" y="8504"/>
                </a:cubicBezTo>
                <a:cubicBezTo>
                  <a:pt x="15884" y="8638"/>
                  <a:pt x="16096" y="8705"/>
                  <a:pt x="16308" y="8705"/>
                </a:cubicBezTo>
                <a:cubicBezTo>
                  <a:pt x="16521" y="8705"/>
                  <a:pt x="16733" y="8638"/>
                  <a:pt x="16895" y="8504"/>
                </a:cubicBezTo>
                <a:lnTo>
                  <a:pt x="21317" y="4838"/>
                </a:lnTo>
                <a:cubicBezTo>
                  <a:pt x="21393" y="4775"/>
                  <a:pt x="21454" y="4699"/>
                  <a:pt x="21496" y="4615"/>
                </a:cubicBezTo>
                <a:cubicBezTo>
                  <a:pt x="21580" y="4447"/>
                  <a:pt x="21580" y="4258"/>
                  <a:pt x="21496" y="4090"/>
                </a:cubicBezTo>
                <a:cubicBezTo>
                  <a:pt x="21454" y="4006"/>
                  <a:pt x="21393" y="3930"/>
                  <a:pt x="21317" y="3867"/>
                </a:cubicBezTo>
                <a:lnTo>
                  <a:pt x="16895" y="201"/>
                </a:lnTo>
                <a:cubicBezTo>
                  <a:pt x="16571" y="-67"/>
                  <a:pt x="16046" y="-67"/>
                  <a:pt x="15722" y="201"/>
                </a:cubicBezTo>
                <a:cubicBezTo>
                  <a:pt x="15398" y="470"/>
                  <a:pt x="15398" y="905"/>
                  <a:pt x="15722" y="1173"/>
                </a:cubicBezTo>
                <a:lnTo>
                  <a:pt x="18729" y="3665"/>
                </a:lnTo>
                <a:lnTo>
                  <a:pt x="5252" y="3665"/>
                </a:lnTo>
                <a:cubicBezTo>
                  <a:pt x="2356" y="3665"/>
                  <a:pt x="0" y="5618"/>
                  <a:pt x="0" y="8018"/>
                </a:cubicBezTo>
                <a:lnTo>
                  <a:pt x="0" y="9850"/>
                </a:lnTo>
                <a:cubicBezTo>
                  <a:pt x="0" y="10230"/>
                  <a:pt x="371" y="10537"/>
                  <a:pt x="829" y="105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0" name="Google Shape;930;p69"/>
          <p:cNvSpPr/>
          <p:nvPr/>
        </p:nvSpPr>
        <p:spPr>
          <a:xfrm>
            <a:off x="6317724" y="2294603"/>
            <a:ext cx="148493" cy="134720"/>
          </a:xfrm>
          <a:custGeom>
            <a:rect b="b" l="l" r="r" t="t"/>
            <a:pathLst>
              <a:path extrusionOk="0" h="21266" w="21297">
                <a:moveTo>
                  <a:pt x="20742" y="7102"/>
                </a:moveTo>
                <a:cubicBezTo>
                  <a:pt x="19885" y="4425"/>
                  <a:pt x="18133" y="2275"/>
                  <a:pt x="15807" y="1049"/>
                </a:cubicBezTo>
                <a:cubicBezTo>
                  <a:pt x="13480" y="-178"/>
                  <a:pt x="10860" y="-334"/>
                  <a:pt x="8428" y="610"/>
                </a:cubicBezTo>
                <a:cubicBezTo>
                  <a:pt x="7077" y="1134"/>
                  <a:pt x="5827" y="1999"/>
                  <a:pt x="4830" y="3096"/>
                </a:cubicBezTo>
                <a:lnTo>
                  <a:pt x="1486" y="6554"/>
                </a:lnTo>
                <a:lnTo>
                  <a:pt x="1486" y="1904"/>
                </a:lnTo>
                <a:cubicBezTo>
                  <a:pt x="1486" y="1453"/>
                  <a:pt x="1153" y="1086"/>
                  <a:pt x="743" y="1086"/>
                </a:cubicBezTo>
                <a:cubicBezTo>
                  <a:pt x="333" y="1086"/>
                  <a:pt x="0" y="1453"/>
                  <a:pt x="0" y="1904"/>
                </a:cubicBezTo>
                <a:lnTo>
                  <a:pt x="0" y="8443"/>
                </a:lnTo>
                <a:cubicBezTo>
                  <a:pt x="0" y="8484"/>
                  <a:pt x="16" y="8519"/>
                  <a:pt x="21" y="8557"/>
                </a:cubicBezTo>
                <a:cubicBezTo>
                  <a:pt x="29" y="8621"/>
                  <a:pt x="33" y="8683"/>
                  <a:pt x="55" y="8743"/>
                </a:cubicBezTo>
                <a:cubicBezTo>
                  <a:pt x="76" y="8801"/>
                  <a:pt x="110" y="8847"/>
                  <a:pt x="141" y="8897"/>
                </a:cubicBezTo>
                <a:cubicBezTo>
                  <a:pt x="163" y="8932"/>
                  <a:pt x="174" y="8972"/>
                  <a:pt x="201" y="9003"/>
                </a:cubicBezTo>
                <a:cubicBezTo>
                  <a:pt x="204" y="9007"/>
                  <a:pt x="208" y="9008"/>
                  <a:pt x="211" y="9011"/>
                </a:cubicBezTo>
                <a:cubicBezTo>
                  <a:pt x="253" y="9058"/>
                  <a:pt x="306" y="9090"/>
                  <a:pt x="357" y="9125"/>
                </a:cubicBezTo>
                <a:cubicBezTo>
                  <a:pt x="388" y="9146"/>
                  <a:pt x="415" y="9177"/>
                  <a:pt x="449" y="9193"/>
                </a:cubicBezTo>
                <a:cubicBezTo>
                  <a:pt x="479" y="9208"/>
                  <a:pt x="515" y="9208"/>
                  <a:pt x="548" y="9218"/>
                </a:cubicBezTo>
                <a:cubicBezTo>
                  <a:pt x="609" y="9236"/>
                  <a:pt x="669" y="9257"/>
                  <a:pt x="732" y="9258"/>
                </a:cubicBezTo>
                <a:cubicBezTo>
                  <a:pt x="736" y="9258"/>
                  <a:pt x="739" y="9261"/>
                  <a:pt x="743" y="9261"/>
                </a:cubicBezTo>
                <a:lnTo>
                  <a:pt x="6685" y="9261"/>
                </a:lnTo>
                <a:cubicBezTo>
                  <a:pt x="7095" y="9261"/>
                  <a:pt x="7428" y="8895"/>
                  <a:pt x="7428" y="8443"/>
                </a:cubicBezTo>
                <a:cubicBezTo>
                  <a:pt x="7428" y="7992"/>
                  <a:pt x="7095" y="7626"/>
                  <a:pt x="6685" y="7626"/>
                </a:cubicBezTo>
                <a:lnTo>
                  <a:pt x="2618" y="7626"/>
                </a:lnTo>
                <a:lnTo>
                  <a:pt x="5864" y="4270"/>
                </a:lnTo>
                <a:cubicBezTo>
                  <a:pt x="6721" y="3327"/>
                  <a:pt x="7778" y="2595"/>
                  <a:pt x="8921" y="2152"/>
                </a:cubicBezTo>
                <a:cubicBezTo>
                  <a:pt x="10978" y="1355"/>
                  <a:pt x="13196" y="1486"/>
                  <a:pt x="15165" y="2524"/>
                </a:cubicBezTo>
                <a:cubicBezTo>
                  <a:pt x="17133" y="3561"/>
                  <a:pt x="18616" y="5380"/>
                  <a:pt x="19342" y="7646"/>
                </a:cubicBezTo>
                <a:cubicBezTo>
                  <a:pt x="20067" y="9911"/>
                  <a:pt x="19947" y="12351"/>
                  <a:pt x="19004" y="14517"/>
                </a:cubicBezTo>
                <a:cubicBezTo>
                  <a:pt x="18061" y="16684"/>
                  <a:pt x="16408" y="18316"/>
                  <a:pt x="14350" y="19114"/>
                </a:cubicBezTo>
                <a:cubicBezTo>
                  <a:pt x="12293" y="19913"/>
                  <a:pt x="10076" y="19782"/>
                  <a:pt x="8107" y="18743"/>
                </a:cubicBezTo>
                <a:cubicBezTo>
                  <a:pt x="6138" y="17706"/>
                  <a:pt x="4655" y="15887"/>
                  <a:pt x="3929" y="13622"/>
                </a:cubicBezTo>
                <a:cubicBezTo>
                  <a:pt x="3793" y="13195"/>
                  <a:pt x="3368" y="12973"/>
                  <a:pt x="2983" y="13122"/>
                </a:cubicBezTo>
                <a:cubicBezTo>
                  <a:pt x="2596" y="13272"/>
                  <a:pt x="2393" y="13739"/>
                  <a:pt x="2529" y="14164"/>
                </a:cubicBezTo>
                <a:cubicBezTo>
                  <a:pt x="3386" y="16842"/>
                  <a:pt x="5138" y="18991"/>
                  <a:pt x="7464" y="20218"/>
                </a:cubicBezTo>
                <a:cubicBezTo>
                  <a:pt x="8787" y="20915"/>
                  <a:pt x="10204" y="21266"/>
                  <a:pt x="11629" y="21266"/>
                </a:cubicBezTo>
                <a:cubicBezTo>
                  <a:pt x="12709" y="21266"/>
                  <a:pt x="13794" y="21063"/>
                  <a:pt x="14844" y="20657"/>
                </a:cubicBezTo>
                <a:cubicBezTo>
                  <a:pt x="17277" y="19713"/>
                  <a:pt x="19230" y="17784"/>
                  <a:pt x="20345" y="15224"/>
                </a:cubicBezTo>
                <a:cubicBezTo>
                  <a:pt x="21459" y="12664"/>
                  <a:pt x="21600" y="9779"/>
                  <a:pt x="20742" y="710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1" name="Google Shape;931;p69"/>
          <p:cNvSpPr/>
          <p:nvPr/>
        </p:nvSpPr>
        <p:spPr>
          <a:xfrm>
            <a:off x="6584388" y="2294603"/>
            <a:ext cx="148440" cy="134673"/>
          </a:xfrm>
          <a:custGeom>
            <a:rect b="b" l="l" r="r" t="t"/>
            <a:pathLst>
              <a:path extrusionOk="0" h="21267" w="21297">
                <a:moveTo>
                  <a:pt x="21276" y="8570"/>
                </a:moveTo>
                <a:cubicBezTo>
                  <a:pt x="21281" y="8530"/>
                  <a:pt x="21297" y="8495"/>
                  <a:pt x="21297" y="8454"/>
                </a:cubicBezTo>
                <a:lnTo>
                  <a:pt x="21297" y="1912"/>
                </a:lnTo>
                <a:cubicBezTo>
                  <a:pt x="21297" y="1461"/>
                  <a:pt x="20964" y="1095"/>
                  <a:pt x="20554" y="1095"/>
                </a:cubicBezTo>
                <a:cubicBezTo>
                  <a:pt x="20144" y="1095"/>
                  <a:pt x="19811" y="1461"/>
                  <a:pt x="19811" y="1912"/>
                </a:cubicBezTo>
                <a:lnTo>
                  <a:pt x="19811" y="6561"/>
                </a:lnTo>
                <a:lnTo>
                  <a:pt x="16493" y="3122"/>
                </a:lnTo>
                <a:cubicBezTo>
                  <a:pt x="15481" y="2007"/>
                  <a:pt x="14231" y="1139"/>
                  <a:pt x="12879" y="614"/>
                </a:cubicBezTo>
                <a:cubicBezTo>
                  <a:pt x="10447" y="-333"/>
                  <a:pt x="7824" y="-180"/>
                  <a:pt x="5498" y="1046"/>
                </a:cubicBezTo>
                <a:cubicBezTo>
                  <a:pt x="3171" y="2270"/>
                  <a:pt x="1416" y="4419"/>
                  <a:pt x="557" y="7095"/>
                </a:cubicBezTo>
                <a:cubicBezTo>
                  <a:pt x="-303" y="9773"/>
                  <a:pt x="-164" y="12658"/>
                  <a:pt x="949" y="15220"/>
                </a:cubicBezTo>
                <a:cubicBezTo>
                  <a:pt x="2061" y="17782"/>
                  <a:pt x="4013" y="19714"/>
                  <a:pt x="6445" y="20659"/>
                </a:cubicBezTo>
                <a:cubicBezTo>
                  <a:pt x="7505" y="21072"/>
                  <a:pt x="8588" y="21267"/>
                  <a:pt x="9654" y="21267"/>
                </a:cubicBezTo>
                <a:cubicBezTo>
                  <a:pt x="13633" y="21267"/>
                  <a:pt x="17369" y="18537"/>
                  <a:pt x="18768" y="14178"/>
                </a:cubicBezTo>
                <a:cubicBezTo>
                  <a:pt x="18905" y="13752"/>
                  <a:pt x="18703" y="13284"/>
                  <a:pt x="18316" y="13134"/>
                </a:cubicBezTo>
                <a:cubicBezTo>
                  <a:pt x="17929" y="12985"/>
                  <a:pt x="17504" y="13207"/>
                  <a:pt x="17368" y="13633"/>
                </a:cubicBezTo>
                <a:cubicBezTo>
                  <a:pt x="15866" y="18309"/>
                  <a:pt x="11186" y="20770"/>
                  <a:pt x="6940" y="19117"/>
                </a:cubicBezTo>
                <a:cubicBezTo>
                  <a:pt x="4882" y="18317"/>
                  <a:pt x="3231" y="16682"/>
                  <a:pt x="2289" y="14515"/>
                </a:cubicBezTo>
                <a:cubicBezTo>
                  <a:pt x="1348" y="12347"/>
                  <a:pt x="1230" y="9906"/>
                  <a:pt x="1958" y="7641"/>
                </a:cubicBezTo>
                <a:cubicBezTo>
                  <a:pt x="2685" y="5375"/>
                  <a:pt x="4170" y="3557"/>
                  <a:pt x="6139" y="2521"/>
                </a:cubicBezTo>
                <a:cubicBezTo>
                  <a:pt x="8109" y="1485"/>
                  <a:pt x="10327" y="1356"/>
                  <a:pt x="12384" y="2156"/>
                </a:cubicBezTo>
                <a:cubicBezTo>
                  <a:pt x="13528" y="2600"/>
                  <a:pt x="14585" y="3334"/>
                  <a:pt x="15458" y="4296"/>
                </a:cubicBezTo>
                <a:lnTo>
                  <a:pt x="18681" y="7636"/>
                </a:lnTo>
                <a:lnTo>
                  <a:pt x="14611" y="7636"/>
                </a:lnTo>
                <a:cubicBezTo>
                  <a:pt x="14201" y="7636"/>
                  <a:pt x="13868" y="8002"/>
                  <a:pt x="13868" y="8454"/>
                </a:cubicBezTo>
                <a:cubicBezTo>
                  <a:pt x="13868" y="8905"/>
                  <a:pt x="14201" y="9272"/>
                  <a:pt x="14611" y="9272"/>
                </a:cubicBezTo>
                <a:lnTo>
                  <a:pt x="20554" y="9272"/>
                </a:lnTo>
                <a:cubicBezTo>
                  <a:pt x="20558" y="9272"/>
                  <a:pt x="20561" y="9269"/>
                  <a:pt x="20565" y="9269"/>
                </a:cubicBezTo>
                <a:cubicBezTo>
                  <a:pt x="20630" y="9268"/>
                  <a:pt x="20692" y="9247"/>
                  <a:pt x="20754" y="9227"/>
                </a:cubicBezTo>
                <a:cubicBezTo>
                  <a:pt x="20785" y="9217"/>
                  <a:pt x="20819" y="9218"/>
                  <a:pt x="20848" y="9204"/>
                </a:cubicBezTo>
                <a:cubicBezTo>
                  <a:pt x="20879" y="9189"/>
                  <a:pt x="20904" y="9160"/>
                  <a:pt x="20934" y="9140"/>
                </a:cubicBezTo>
                <a:cubicBezTo>
                  <a:pt x="20987" y="9104"/>
                  <a:pt x="21042" y="9071"/>
                  <a:pt x="21086" y="9022"/>
                </a:cubicBezTo>
                <a:cubicBezTo>
                  <a:pt x="21089" y="9018"/>
                  <a:pt x="21092" y="9018"/>
                  <a:pt x="21095" y="9014"/>
                </a:cubicBezTo>
                <a:cubicBezTo>
                  <a:pt x="21120" y="8985"/>
                  <a:pt x="21130" y="8948"/>
                  <a:pt x="21150" y="8916"/>
                </a:cubicBezTo>
                <a:cubicBezTo>
                  <a:pt x="21184" y="8864"/>
                  <a:pt x="21220" y="8815"/>
                  <a:pt x="21242" y="8754"/>
                </a:cubicBezTo>
                <a:cubicBezTo>
                  <a:pt x="21263" y="8695"/>
                  <a:pt x="21267" y="8632"/>
                  <a:pt x="21276" y="857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2" name="Google Shape;932;p69"/>
          <p:cNvSpPr/>
          <p:nvPr/>
        </p:nvSpPr>
        <p:spPr>
          <a:xfrm>
            <a:off x="7131524" y="2294603"/>
            <a:ext cx="127745" cy="134622"/>
          </a:xfrm>
          <a:custGeom>
            <a:rect b="b" l="l" r="r" t="t"/>
            <a:pathLst>
              <a:path extrusionOk="0" h="21600" w="21515">
                <a:moveTo>
                  <a:pt x="6071" y="8064"/>
                </a:moveTo>
                <a:cubicBezTo>
                  <a:pt x="6241" y="8227"/>
                  <a:pt x="6463" y="8308"/>
                  <a:pt x="6687" y="8308"/>
                </a:cubicBezTo>
                <a:cubicBezTo>
                  <a:pt x="6911" y="8308"/>
                  <a:pt x="7134" y="8227"/>
                  <a:pt x="7304" y="8064"/>
                </a:cubicBezTo>
                <a:cubicBezTo>
                  <a:pt x="7645" y="7740"/>
                  <a:pt x="7645" y="7214"/>
                  <a:pt x="7304" y="6890"/>
                </a:cubicBezTo>
                <a:lnTo>
                  <a:pt x="1489" y="1351"/>
                </a:lnTo>
                <a:cubicBezTo>
                  <a:pt x="1148" y="1027"/>
                  <a:pt x="596" y="1027"/>
                  <a:pt x="256" y="1351"/>
                </a:cubicBezTo>
                <a:cubicBezTo>
                  <a:pt x="-85" y="1676"/>
                  <a:pt x="-85" y="2201"/>
                  <a:pt x="256" y="2526"/>
                </a:cubicBezTo>
                <a:cubicBezTo>
                  <a:pt x="256" y="2526"/>
                  <a:pt x="6071" y="8064"/>
                  <a:pt x="6071" y="8064"/>
                </a:cubicBezTo>
                <a:close/>
                <a:moveTo>
                  <a:pt x="20643" y="14400"/>
                </a:moveTo>
                <a:cubicBezTo>
                  <a:pt x="20161" y="14400"/>
                  <a:pt x="19771" y="14772"/>
                  <a:pt x="19771" y="15231"/>
                </a:cubicBezTo>
                <a:lnTo>
                  <a:pt x="19771" y="18764"/>
                </a:lnTo>
                <a:lnTo>
                  <a:pt x="14282" y="13536"/>
                </a:lnTo>
                <a:cubicBezTo>
                  <a:pt x="13941" y="13211"/>
                  <a:pt x="13389" y="13211"/>
                  <a:pt x="13048" y="13536"/>
                </a:cubicBezTo>
                <a:cubicBezTo>
                  <a:pt x="12708" y="13860"/>
                  <a:pt x="12708" y="14386"/>
                  <a:pt x="13048" y="14710"/>
                </a:cubicBezTo>
                <a:lnTo>
                  <a:pt x="18537" y="19938"/>
                </a:lnTo>
                <a:lnTo>
                  <a:pt x="14828" y="19938"/>
                </a:lnTo>
                <a:cubicBezTo>
                  <a:pt x="14346" y="19938"/>
                  <a:pt x="13956" y="20311"/>
                  <a:pt x="13956" y="20769"/>
                </a:cubicBezTo>
                <a:cubicBezTo>
                  <a:pt x="13956" y="21228"/>
                  <a:pt x="14346" y="21600"/>
                  <a:pt x="14828" y="21600"/>
                </a:cubicBezTo>
                <a:lnTo>
                  <a:pt x="20643" y="21600"/>
                </a:lnTo>
                <a:cubicBezTo>
                  <a:pt x="20757" y="21600"/>
                  <a:pt x="20870" y="21578"/>
                  <a:pt x="20976" y="21536"/>
                </a:cubicBezTo>
                <a:cubicBezTo>
                  <a:pt x="21189" y="21451"/>
                  <a:pt x="21359" y="21290"/>
                  <a:pt x="21448" y="21087"/>
                </a:cubicBezTo>
                <a:cubicBezTo>
                  <a:pt x="21492" y="20985"/>
                  <a:pt x="21515" y="20877"/>
                  <a:pt x="21515" y="20769"/>
                </a:cubicBezTo>
                <a:lnTo>
                  <a:pt x="21515" y="15231"/>
                </a:lnTo>
                <a:cubicBezTo>
                  <a:pt x="21515" y="14772"/>
                  <a:pt x="21124" y="14400"/>
                  <a:pt x="20643" y="14400"/>
                </a:cubicBezTo>
                <a:close/>
                <a:moveTo>
                  <a:pt x="21448" y="513"/>
                </a:moveTo>
                <a:cubicBezTo>
                  <a:pt x="21359" y="310"/>
                  <a:pt x="21189" y="148"/>
                  <a:pt x="20976" y="64"/>
                </a:cubicBezTo>
                <a:cubicBezTo>
                  <a:pt x="20869" y="22"/>
                  <a:pt x="20756" y="0"/>
                  <a:pt x="20643" y="0"/>
                </a:cubicBezTo>
                <a:lnTo>
                  <a:pt x="14828" y="0"/>
                </a:lnTo>
                <a:cubicBezTo>
                  <a:pt x="14346" y="0"/>
                  <a:pt x="13956" y="372"/>
                  <a:pt x="13956" y="831"/>
                </a:cubicBezTo>
                <a:cubicBezTo>
                  <a:pt x="13956" y="1289"/>
                  <a:pt x="14346" y="1662"/>
                  <a:pt x="14828" y="1662"/>
                </a:cubicBezTo>
                <a:lnTo>
                  <a:pt x="18537" y="1662"/>
                </a:lnTo>
                <a:lnTo>
                  <a:pt x="256" y="19074"/>
                </a:lnTo>
                <a:cubicBezTo>
                  <a:pt x="-85" y="19399"/>
                  <a:pt x="-85" y="19924"/>
                  <a:pt x="256" y="20249"/>
                </a:cubicBezTo>
                <a:cubicBezTo>
                  <a:pt x="426" y="20411"/>
                  <a:pt x="649" y="20492"/>
                  <a:pt x="872" y="20492"/>
                </a:cubicBezTo>
                <a:cubicBezTo>
                  <a:pt x="1096" y="20492"/>
                  <a:pt x="1319" y="20411"/>
                  <a:pt x="1489" y="20249"/>
                </a:cubicBezTo>
                <a:lnTo>
                  <a:pt x="19771" y="2836"/>
                </a:lnTo>
                <a:lnTo>
                  <a:pt x="19771" y="6369"/>
                </a:lnTo>
                <a:cubicBezTo>
                  <a:pt x="19771" y="6828"/>
                  <a:pt x="20161" y="7200"/>
                  <a:pt x="20643" y="7200"/>
                </a:cubicBezTo>
                <a:cubicBezTo>
                  <a:pt x="21124" y="7200"/>
                  <a:pt x="21515" y="6828"/>
                  <a:pt x="21515" y="6369"/>
                </a:cubicBezTo>
                <a:lnTo>
                  <a:pt x="21515" y="831"/>
                </a:lnTo>
                <a:cubicBezTo>
                  <a:pt x="21515" y="723"/>
                  <a:pt x="21492" y="615"/>
                  <a:pt x="21448" y="51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3" name="Google Shape;933;p69"/>
          <p:cNvSpPr/>
          <p:nvPr/>
        </p:nvSpPr>
        <p:spPr>
          <a:xfrm>
            <a:off x="1828492" y="2581981"/>
            <a:ext cx="79393" cy="93236"/>
          </a:xfrm>
          <a:custGeom>
            <a:rect b="b" l="l" r="r" t="t"/>
            <a:pathLst>
              <a:path extrusionOk="0" h="21483" w="21328">
                <a:moveTo>
                  <a:pt x="9681" y="9994"/>
                </a:moveTo>
                <a:cubicBezTo>
                  <a:pt x="9952" y="10227"/>
                  <a:pt x="10308" y="10343"/>
                  <a:pt x="10664" y="10343"/>
                </a:cubicBezTo>
                <a:cubicBezTo>
                  <a:pt x="11020" y="10343"/>
                  <a:pt x="11376" y="10227"/>
                  <a:pt x="11647" y="9994"/>
                </a:cubicBezTo>
                <a:lnTo>
                  <a:pt x="20921" y="2037"/>
                </a:lnTo>
                <a:cubicBezTo>
                  <a:pt x="21464" y="1571"/>
                  <a:pt x="21464" y="815"/>
                  <a:pt x="20921" y="349"/>
                </a:cubicBezTo>
                <a:cubicBezTo>
                  <a:pt x="20377" y="-117"/>
                  <a:pt x="19497" y="-117"/>
                  <a:pt x="18954" y="349"/>
                </a:cubicBezTo>
                <a:lnTo>
                  <a:pt x="10664" y="7462"/>
                </a:lnTo>
                <a:lnTo>
                  <a:pt x="2374" y="349"/>
                </a:lnTo>
                <a:cubicBezTo>
                  <a:pt x="1831" y="-117"/>
                  <a:pt x="951" y="-117"/>
                  <a:pt x="407" y="349"/>
                </a:cubicBezTo>
                <a:cubicBezTo>
                  <a:pt x="-136" y="815"/>
                  <a:pt x="-136" y="1571"/>
                  <a:pt x="407" y="2037"/>
                </a:cubicBezTo>
                <a:cubicBezTo>
                  <a:pt x="407" y="2037"/>
                  <a:pt x="9681" y="9994"/>
                  <a:pt x="9681" y="9994"/>
                </a:cubicBezTo>
                <a:close/>
                <a:moveTo>
                  <a:pt x="18954" y="11489"/>
                </a:moveTo>
                <a:lnTo>
                  <a:pt x="10664" y="18602"/>
                </a:lnTo>
                <a:lnTo>
                  <a:pt x="2374" y="11489"/>
                </a:lnTo>
                <a:cubicBezTo>
                  <a:pt x="1831" y="11023"/>
                  <a:pt x="951" y="11023"/>
                  <a:pt x="407" y="11489"/>
                </a:cubicBezTo>
                <a:cubicBezTo>
                  <a:pt x="-136" y="11955"/>
                  <a:pt x="-136" y="12710"/>
                  <a:pt x="407" y="13177"/>
                </a:cubicBezTo>
                <a:lnTo>
                  <a:pt x="9681" y="21133"/>
                </a:lnTo>
                <a:cubicBezTo>
                  <a:pt x="9952" y="21366"/>
                  <a:pt x="10308" y="21483"/>
                  <a:pt x="10664" y="21483"/>
                </a:cubicBezTo>
                <a:cubicBezTo>
                  <a:pt x="11020" y="21483"/>
                  <a:pt x="11376" y="21366"/>
                  <a:pt x="11647" y="21133"/>
                </a:cubicBezTo>
                <a:lnTo>
                  <a:pt x="20921" y="13177"/>
                </a:lnTo>
                <a:cubicBezTo>
                  <a:pt x="21464" y="12710"/>
                  <a:pt x="21464" y="11955"/>
                  <a:pt x="20921" y="11489"/>
                </a:cubicBezTo>
                <a:cubicBezTo>
                  <a:pt x="20377" y="11023"/>
                  <a:pt x="19497" y="11023"/>
                  <a:pt x="18954" y="1148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4" name="Google Shape;934;p69"/>
          <p:cNvSpPr/>
          <p:nvPr/>
        </p:nvSpPr>
        <p:spPr>
          <a:xfrm>
            <a:off x="2088250" y="2588886"/>
            <a:ext cx="93218" cy="79413"/>
          </a:xfrm>
          <a:custGeom>
            <a:rect b="b" l="l" r="r" t="t"/>
            <a:pathLst>
              <a:path extrusionOk="0" h="21463" w="21368">
                <a:moveTo>
                  <a:pt x="13945" y="10731"/>
                </a:moveTo>
                <a:lnTo>
                  <a:pt x="21020" y="2389"/>
                </a:lnTo>
                <a:cubicBezTo>
                  <a:pt x="21484" y="1842"/>
                  <a:pt x="21484" y="957"/>
                  <a:pt x="21020" y="410"/>
                </a:cubicBezTo>
                <a:cubicBezTo>
                  <a:pt x="20557" y="-137"/>
                  <a:pt x="19805" y="-137"/>
                  <a:pt x="19342" y="410"/>
                </a:cubicBezTo>
                <a:lnTo>
                  <a:pt x="11427" y="9742"/>
                </a:lnTo>
                <a:cubicBezTo>
                  <a:pt x="10964" y="10288"/>
                  <a:pt x="10964" y="11174"/>
                  <a:pt x="11427" y="11721"/>
                </a:cubicBezTo>
                <a:lnTo>
                  <a:pt x="19342" y="21053"/>
                </a:lnTo>
                <a:cubicBezTo>
                  <a:pt x="19573" y="21326"/>
                  <a:pt x="19877" y="21463"/>
                  <a:pt x="20181" y="21463"/>
                </a:cubicBezTo>
                <a:cubicBezTo>
                  <a:pt x="20485" y="21463"/>
                  <a:pt x="20788" y="21326"/>
                  <a:pt x="21020" y="21053"/>
                </a:cubicBezTo>
                <a:cubicBezTo>
                  <a:pt x="21484" y="20506"/>
                  <a:pt x="21484" y="19620"/>
                  <a:pt x="21020" y="19074"/>
                </a:cubicBezTo>
                <a:cubicBezTo>
                  <a:pt x="21020" y="19074"/>
                  <a:pt x="13945" y="10731"/>
                  <a:pt x="13945" y="10731"/>
                </a:cubicBezTo>
                <a:close/>
                <a:moveTo>
                  <a:pt x="9941" y="410"/>
                </a:moveTo>
                <a:cubicBezTo>
                  <a:pt x="9477" y="-137"/>
                  <a:pt x="8726" y="-137"/>
                  <a:pt x="8262" y="410"/>
                </a:cubicBezTo>
                <a:lnTo>
                  <a:pt x="348" y="9742"/>
                </a:lnTo>
                <a:cubicBezTo>
                  <a:pt x="-116" y="10288"/>
                  <a:pt x="-116" y="11174"/>
                  <a:pt x="348" y="11721"/>
                </a:cubicBezTo>
                <a:lnTo>
                  <a:pt x="8262" y="21053"/>
                </a:lnTo>
                <a:cubicBezTo>
                  <a:pt x="8494" y="21326"/>
                  <a:pt x="8797" y="21463"/>
                  <a:pt x="9101" y="21463"/>
                </a:cubicBezTo>
                <a:cubicBezTo>
                  <a:pt x="9405" y="21463"/>
                  <a:pt x="9709" y="21326"/>
                  <a:pt x="9941" y="21053"/>
                </a:cubicBezTo>
                <a:cubicBezTo>
                  <a:pt x="10404" y="20506"/>
                  <a:pt x="10404" y="19620"/>
                  <a:pt x="9941" y="19074"/>
                </a:cubicBezTo>
                <a:lnTo>
                  <a:pt x="2866" y="10731"/>
                </a:lnTo>
                <a:lnTo>
                  <a:pt x="9941" y="2389"/>
                </a:lnTo>
                <a:cubicBezTo>
                  <a:pt x="10404" y="1842"/>
                  <a:pt x="10404" y="957"/>
                  <a:pt x="9941" y="41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5" name="Google Shape;935;p69"/>
          <p:cNvSpPr/>
          <p:nvPr/>
        </p:nvSpPr>
        <p:spPr>
          <a:xfrm>
            <a:off x="2354914" y="2588886"/>
            <a:ext cx="93218" cy="79413"/>
          </a:xfrm>
          <a:custGeom>
            <a:rect b="b" l="l" r="r" t="t"/>
            <a:pathLst>
              <a:path extrusionOk="0" h="21463" w="21368">
                <a:moveTo>
                  <a:pt x="2026" y="410"/>
                </a:moveTo>
                <a:cubicBezTo>
                  <a:pt x="1563" y="-137"/>
                  <a:pt x="811" y="-137"/>
                  <a:pt x="348" y="410"/>
                </a:cubicBezTo>
                <a:cubicBezTo>
                  <a:pt x="-116" y="957"/>
                  <a:pt x="-116" y="1842"/>
                  <a:pt x="348" y="2389"/>
                </a:cubicBezTo>
                <a:lnTo>
                  <a:pt x="7423" y="10731"/>
                </a:lnTo>
                <a:lnTo>
                  <a:pt x="348" y="19074"/>
                </a:lnTo>
                <a:cubicBezTo>
                  <a:pt x="-116" y="19620"/>
                  <a:pt x="-116" y="20506"/>
                  <a:pt x="348" y="21053"/>
                </a:cubicBezTo>
                <a:cubicBezTo>
                  <a:pt x="580" y="21326"/>
                  <a:pt x="883" y="21463"/>
                  <a:pt x="1187" y="21463"/>
                </a:cubicBezTo>
                <a:cubicBezTo>
                  <a:pt x="1491" y="21463"/>
                  <a:pt x="1795" y="21326"/>
                  <a:pt x="2026" y="21053"/>
                </a:cubicBezTo>
                <a:lnTo>
                  <a:pt x="9941" y="11721"/>
                </a:lnTo>
                <a:cubicBezTo>
                  <a:pt x="10404" y="11174"/>
                  <a:pt x="10404" y="10288"/>
                  <a:pt x="9941" y="9742"/>
                </a:cubicBezTo>
                <a:cubicBezTo>
                  <a:pt x="9941" y="9742"/>
                  <a:pt x="2026" y="410"/>
                  <a:pt x="2026" y="410"/>
                </a:cubicBezTo>
                <a:close/>
                <a:moveTo>
                  <a:pt x="21020" y="9742"/>
                </a:moveTo>
                <a:lnTo>
                  <a:pt x="13106" y="410"/>
                </a:lnTo>
                <a:cubicBezTo>
                  <a:pt x="12642" y="-137"/>
                  <a:pt x="11891" y="-137"/>
                  <a:pt x="11427" y="410"/>
                </a:cubicBezTo>
                <a:cubicBezTo>
                  <a:pt x="10964" y="957"/>
                  <a:pt x="10964" y="1842"/>
                  <a:pt x="11427" y="2389"/>
                </a:cubicBezTo>
                <a:lnTo>
                  <a:pt x="18502" y="10731"/>
                </a:lnTo>
                <a:lnTo>
                  <a:pt x="11427" y="19074"/>
                </a:lnTo>
                <a:cubicBezTo>
                  <a:pt x="10964" y="19620"/>
                  <a:pt x="10964" y="20506"/>
                  <a:pt x="11427" y="21053"/>
                </a:cubicBezTo>
                <a:cubicBezTo>
                  <a:pt x="11659" y="21326"/>
                  <a:pt x="11963" y="21463"/>
                  <a:pt x="12267" y="21463"/>
                </a:cubicBezTo>
                <a:cubicBezTo>
                  <a:pt x="12571" y="21463"/>
                  <a:pt x="12874" y="21326"/>
                  <a:pt x="13106" y="21053"/>
                </a:cubicBezTo>
                <a:lnTo>
                  <a:pt x="21020" y="11721"/>
                </a:lnTo>
                <a:cubicBezTo>
                  <a:pt x="21484" y="11174"/>
                  <a:pt x="21484" y="10288"/>
                  <a:pt x="21020" y="974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6" name="Google Shape;936;p69"/>
          <p:cNvSpPr/>
          <p:nvPr/>
        </p:nvSpPr>
        <p:spPr>
          <a:xfrm>
            <a:off x="1561828" y="2581981"/>
            <a:ext cx="79393" cy="93218"/>
          </a:xfrm>
          <a:custGeom>
            <a:rect b="b" l="l" r="r" t="t"/>
            <a:pathLst>
              <a:path extrusionOk="0" h="21368" w="21328">
                <a:moveTo>
                  <a:pt x="11647" y="11427"/>
                </a:moveTo>
                <a:cubicBezTo>
                  <a:pt x="11104" y="10964"/>
                  <a:pt x="10224" y="10964"/>
                  <a:pt x="9681" y="11427"/>
                </a:cubicBezTo>
                <a:lnTo>
                  <a:pt x="407" y="19342"/>
                </a:lnTo>
                <a:cubicBezTo>
                  <a:pt x="-136" y="19805"/>
                  <a:pt x="-136" y="20557"/>
                  <a:pt x="407" y="21020"/>
                </a:cubicBezTo>
                <a:cubicBezTo>
                  <a:pt x="951" y="21484"/>
                  <a:pt x="1831" y="21484"/>
                  <a:pt x="2374" y="21020"/>
                </a:cubicBezTo>
                <a:lnTo>
                  <a:pt x="10664" y="13945"/>
                </a:lnTo>
                <a:lnTo>
                  <a:pt x="18954" y="21020"/>
                </a:lnTo>
                <a:cubicBezTo>
                  <a:pt x="19225" y="21252"/>
                  <a:pt x="19581" y="21368"/>
                  <a:pt x="19937" y="21368"/>
                </a:cubicBezTo>
                <a:cubicBezTo>
                  <a:pt x="20293" y="21368"/>
                  <a:pt x="20649" y="21252"/>
                  <a:pt x="20921" y="21020"/>
                </a:cubicBezTo>
                <a:cubicBezTo>
                  <a:pt x="21464" y="20557"/>
                  <a:pt x="21464" y="19805"/>
                  <a:pt x="20921" y="19342"/>
                </a:cubicBezTo>
                <a:cubicBezTo>
                  <a:pt x="20921" y="19342"/>
                  <a:pt x="11647" y="11427"/>
                  <a:pt x="11647" y="11427"/>
                </a:cubicBezTo>
                <a:close/>
                <a:moveTo>
                  <a:pt x="2374" y="9941"/>
                </a:moveTo>
                <a:lnTo>
                  <a:pt x="10664" y="2866"/>
                </a:lnTo>
                <a:lnTo>
                  <a:pt x="18954" y="9941"/>
                </a:lnTo>
                <a:cubicBezTo>
                  <a:pt x="19225" y="10172"/>
                  <a:pt x="19581" y="10288"/>
                  <a:pt x="19937" y="10288"/>
                </a:cubicBezTo>
                <a:cubicBezTo>
                  <a:pt x="20293" y="10288"/>
                  <a:pt x="20649" y="10172"/>
                  <a:pt x="20921" y="9941"/>
                </a:cubicBezTo>
                <a:cubicBezTo>
                  <a:pt x="21464" y="9477"/>
                  <a:pt x="21464" y="8726"/>
                  <a:pt x="20921" y="8262"/>
                </a:cubicBezTo>
                <a:lnTo>
                  <a:pt x="11647" y="348"/>
                </a:lnTo>
                <a:cubicBezTo>
                  <a:pt x="11104" y="-116"/>
                  <a:pt x="10224" y="-116"/>
                  <a:pt x="9681" y="348"/>
                </a:cubicBezTo>
                <a:lnTo>
                  <a:pt x="407" y="8262"/>
                </a:lnTo>
                <a:cubicBezTo>
                  <a:pt x="-136" y="8726"/>
                  <a:pt x="-136" y="9477"/>
                  <a:pt x="407" y="9941"/>
                </a:cubicBezTo>
                <a:cubicBezTo>
                  <a:pt x="951" y="10404"/>
                  <a:pt x="1831" y="10404"/>
                  <a:pt x="2374" y="994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7" name="Google Shape;937;p69"/>
          <p:cNvSpPr/>
          <p:nvPr/>
        </p:nvSpPr>
        <p:spPr>
          <a:xfrm>
            <a:off x="2593959" y="2581981"/>
            <a:ext cx="148462" cy="93236"/>
          </a:xfrm>
          <a:custGeom>
            <a:rect b="b" l="l" r="r" t="t"/>
            <a:pathLst>
              <a:path extrusionOk="0" h="21483" w="21454">
                <a:moveTo>
                  <a:pt x="7265" y="349"/>
                </a:moveTo>
                <a:cubicBezTo>
                  <a:pt x="6972" y="-117"/>
                  <a:pt x="6499" y="-117"/>
                  <a:pt x="6206" y="349"/>
                </a:cubicBezTo>
                <a:lnTo>
                  <a:pt x="219" y="9897"/>
                </a:lnTo>
                <a:cubicBezTo>
                  <a:pt x="-73" y="10364"/>
                  <a:pt x="-73" y="11119"/>
                  <a:pt x="219" y="11585"/>
                </a:cubicBezTo>
                <a:lnTo>
                  <a:pt x="6206" y="21133"/>
                </a:lnTo>
                <a:cubicBezTo>
                  <a:pt x="6353" y="21366"/>
                  <a:pt x="6544" y="21483"/>
                  <a:pt x="6736" y="21483"/>
                </a:cubicBezTo>
                <a:cubicBezTo>
                  <a:pt x="6927" y="21483"/>
                  <a:pt x="7119" y="21366"/>
                  <a:pt x="7265" y="21133"/>
                </a:cubicBezTo>
                <a:cubicBezTo>
                  <a:pt x="7557" y="20667"/>
                  <a:pt x="7557" y="19912"/>
                  <a:pt x="7265" y="19446"/>
                </a:cubicBezTo>
                <a:lnTo>
                  <a:pt x="1807" y="10741"/>
                </a:lnTo>
                <a:lnTo>
                  <a:pt x="7265" y="2037"/>
                </a:lnTo>
                <a:cubicBezTo>
                  <a:pt x="7557" y="1571"/>
                  <a:pt x="7557" y="815"/>
                  <a:pt x="7265" y="349"/>
                </a:cubicBezTo>
                <a:close/>
                <a:moveTo>
                  <a:pt x="21235" y="9897"/>
                </a:moveTo>
                <a:lnTo>
                  <a:pt x="15248" y="349"/>
                </a:lnTo>
                <a:cubicBezTo>
                  <a:pt x="14955" y="-117"/>
                  <a:pt x="14482" y="-117"/>
                  <a:pt x="14189" y="349"/>
                </a:cubicBezTo>
                <a:cubicBezTo>
                  <a:pt x="13897" y="815"/>
                  <a:pt x="13897" y="1571"/>
                  <a:pt x="14189" y="2037"/>
                </a:cubicBezTo>
                <a:lnTo>
                  <a:pt x="19647" y="10741"/>
                </a:lnTo>
                <a:lnTo>
                  <a:pt x="14189" y="19446"/>
                </a:lnTo>
                <a:cubicBezTo>
                  <a:pt x="13897" y="19912"/>
                  <a:pt x="13897" y="20667"/>
                  <a:pt x="14189" y="21133"/>
                </a:cubicBezTo>
                <a:cubicBezTo>
                  <a:pt x="14335" y="21366"/>
                  <a:pt x="14527" y="21483"/>
                  <a:pt x="14718" y="21483"/>
                </a:cubicBezTo>
                <a:cubicBezTo>
                  <a:pt x="14910" y="21483"/>
                  <a:pt x="15101" y="21366"/>
                  <a:pt x="15248" y="21133"/>
                </a:cubicBezTo>
                <a:lnTo>
                  <a:pt x="21235" y="11585"/>
                </a:lnTo>
                <a:cubicBezTo>
                  <a:pt x="21527" y="11119"/>
                  <a:pt x="21527" y="10364"/>
                  <a:pt x="21235" y="989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8" name="Google Shape;938;p69"/>
          <p:cNvSpPr/>
          <p:nvPr/>
        </p:nvSpPr>
        <p:spPr>
          <a:xfrm>
            <a:off x="3120381" y="2561267"/>
            <a:ext cx="162390" cy="134743"/>
          </a:xfrm>
          <a:custGeom>
            <a:rect b="b" l="l" r="r" t="t"/>
            <a:pathLst>
              <a:path extrusionOk="0" h="20674" w="20634">
                <a:moveTo>
                  <a:pt x="19715" y="8959"/>
                </a:moveTo>
                <a:cubicBezTo>
                  <a:pt x="18772" y="7338"/>
                  <a:pt x="17229" y="6371"/>
                  <a:pt x="15589" y="6371"/>
                </a:cubicBezTo>
                <a:lnTo>
                  <a:pt x="14972" y="6371"/>
                </a:lnTo>
                <a:cubicBezTo>
                  <a:pt x="13722" y="1780"/>
                  <a:pt x="9704" y="-926"/>
                  <a:pt x="5771" y="292"/>
                </a:cubicBezTo>
                <a:cubicBezTo>
                  <a:pt x="1670" y="1563"/>
                  <a:pt x="-810" y="6625"/>
                  <a:pt x="242" y="11576"/>
                </a:cubicBezTo>
                <a:cubicBezTo>
                  <a:pt x="544" y="12993"/>
                  <a:pt x="1127" y="14321"/>
                  <a:pt x="1930" y="15416"/>
                </a:cubicBezTo>
                <a:cubicBezTo>
                  <a:pt x="2170" y="15744"/>
                  <a:pt x="2586" y="15776"/>
                  <a:pt x="2859" y="15484"/>
                </a:cubicBezTo>
                <a:cubicBezTo>
                  <a:pt x="3131" y="15193"/>
                  <a:pt x="3156" y="14691"/>
                  <a:pt x="2915" y="14363"/>
                </a:cubicBezTo>
                <a:cubicBezTo>
                  <a:pt x="2250" y="13455"/>
                  <a:pt x="1767" y="12355"/>
                  <a:pt x="1517" y="11181"/>
                </a:cubicBezTo>
                <a:cubicBezTo>
                  <a:pt x="645" y="7079"/>
                  <a:pt x="2700" y="2885"/>
                  <a:pt x="6098" y="1832"/>
                </a:cubicBezTo>
                <a:cubicBezTo>
                  <a:pt x="9494" y="775"/>
                  <a:pt x="12969" y="3261"/>
                  <a:pt x="13841" y="7363"/>
                </a:cubicBezTo>
                <a:cubicBezTo>
                  <a:pt x="13916" y="7714"/>
                  <a:pt x="14179" y="7960"/>
                  <a:pt x="14479" y="7960"/>
                </a:cubicBezTo>
                <a:lnTo>
                  <a:pt x="15589" y="7960"/>
                </a:lnTo>
                <a:cubicBezTo>
                  <a:pt x="16801" y="7960"/>
                  <a:pt x="17941" y="8675"/>
                  <a:pt x="18639" y="9873"/>
                </a:cubicBezTo>
                <a:cubicBezTo>
                  <a:pt x="19821" y="11904"/>
                  <a:pt x="19415" y="14718"/>
                  <a:pt x="17733" y="16146"/>
                </a:cubicBezTo>
                <a:cubicBezTo>
                  <a:pt x="17436" y="16399"/>
                  <a:pt x="17365" y="16894"/>
                  <a:pt x="17574" y="17253"/>
                </a:cubicBezTo>
                <a:cubicBezTo>
                  <a:pt x="17702" y="17473"/>
                  <a:pt x="17905" y="17591"/>
                  <a:pt x="18112" y="17591"/>
                </a:cubicBezTo>
                <a:cubicBezTo>
                  <a:pt x="18243" y="17591"/>
                  <a:pt x="18375" y="17544"/>
                  <a:pt x="18490" y="17446"/>
                </a:cubicBezTo>
                <a:cubicBezTo>
                  <a:pt x="19592" y="16510"/>
                  <a:pt x="20327" y="15112"/>
                  <a:pt x="20559" y="13509"/>
                </a:cubicBezTo>
                <a:cubicBezTo>
                  <a:pt x="20790" y="11906"/>
                  <a:pt x="20491" y="10290"/>
                  <a:pt x="19715" y="8959"/>
                </a:cubicBezTo>
                <a:close/>
                <a:moveTo>
                  <a:pt x="13364" y="15080"/>
                </a:moveTo>
                <a:lnTo>
                  <a:pt x="10978" y="17961"/>
                </a:lnTo>
                <a:lnTo>
                  <a:pt x="10978" y="10344"/>
                </a:lnTo>
                <a:cubicBezTo>
                  <a:pt x="10978" y="9905"/>
                  <a:pt x="10683" y="9549"/>
                  <a:pt x="10320" y="9549"/>
                </a:cubicBezTo>
                <a:cubicBezTo>
                  <a:pt x="9957" y="9549"/>
                  <a:pt x="9662" y="9905"/>
                  <a:pt x="9662" y="10344"/>
                </a:cubicBezTo>
                <a:lnTo>
                  <a:pt x="9662" y="17961"/>
                </a:lnTo>
                <a:lnTo>
                  <a:pt x="7275" y="15080"/>
                </a:lnTo>
                <a:cubicBezTo>
                  <a:pt x="7018" y="14769"/>
                  <a:pt x="6602" y="14769"/>
                  <a:pt x="6345" y="15080"/>
                </a:cubicBezTo>
                <a:cubicBezTo>
                  <a:pt x="6088" y="15390"/>
                  <a:pt x="6088" y="15893"/>
                  <a:pt x="6345" y="16203"/>
                </a:cubicBezTo>
                <a:lnTo>
                  <a:pt x="9855" y="20441"/>
                </a:lnTo>
                <a:cubicBezTo>
                  <a:pt x="9915" y="20514"/>
                  <a:pt x="9988" y="20572"/>
                  <a:pt x="10068" y="20613"/>
                </a:cubicBezTo>
                <a:cubicBezTo>
                  <a:pt x="10149" y="20653"/>
                  <a:pt x="10234" y="20674"/>
                  <a:pt x="10320" y="20674"/>
                </a:cubicBezTo>
                <a:cubicBezTo>
                  <a:pt x="10406" y="20674"/>
                  <a:pt x="10491" y="20653"/>
                  <a:pt x="10571" y="20613"/>
                </a:cubicBezTo>
                <a:cubicBezTo>
                  <a:pt x="10652" y="20572"/>
                  <a:pt x="10725" y="20514"/>
                  <a:pt x="10785" y="20441"/>
                </a:cubicBezTo>
                <a:lnTo>
                  <a:pt x="14295" y="16203"/>
                </a:lnTo>
                <a:cubicBezTo>
                  <a:pt x="14552" y="15893"/>
                  <a:pt x="14552" y="15390"/>
                  <a:pt x="14295" y="15080"/>
                </a:cubicBezTo>
                <a:cubicBezTo>
                  <a:pt x="14038" y="14769"/>
                  <a:pt x="13622" y="14769"/>
                  <a:pt x="13364" y="1508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39" name="Google Shape;939;p69"/>
          <p:cNvSpPr/>
          <p:nvPr/>
        </p:nvSpPr>
        <p:spPr>
          <a:xfrm>
            <a:off x="3657993" y="2561267"/>
            <a:ext cx="134622" cy="134622"/>
          </a:xfrm>
          <a:custGeom>
            <a:rect b="b" l="l" r="r" t="t"/>
            <a:pathLst>
              <a:path extrusionOk="0" h="21600" w="21600">
                <a:moveTo>
                  <a:pt x="10213" y="14710"/>
                </a:moveTo>
                <a:cubicBezTo>
                  <a:pt x="10289" y="14787"/>
                  <a:pt x="10381" y="14848"/>
                  <a:pt x="10483" y="14890"/>
                </a:cubicBezTo>
                <a:cubicBezTo>
                  <a:pt x="10584" y="14932"/>
                  <a:pt x="10692" y="14954"/>
                  <a:pt x="10800" y="14954"/>
                </a:cubicBezTo>
                <a:cubicBezTo>
                  <a:pt x="10908" y="14954"/>
                  <a:pt x="11016" y="14932"/>
                  <a:pt x="11117" y="14890"/>
                </a:cubicBezTo>
                <a:cubicBezTo>
                  <a:pt x="11219" y="14848"/>
                  <a:pt x="11311" y="14787"/>
                  <a:pt x="11387" y="14710"/>
                </a:cubicBezTo>
                <a:lnTo>
                  <a:pt x="16926" y="9172"/>
                </a:lnTo>
                <a:cubicBezTo>
                  <a:pt x="17250" y="8847"/>
                  <a:pt x="17250" y="8322"/>
                  <a:pt x="16926" y="7997"/>
                </a:cubicBezTo>
                <a:cubicBezTo>
                  <a:pt x="16601" y="7673"/>
                  <a:pt x="16076" y="7673"/>
                  <a:pt x="15751" y="7997"/>
                </a:cubicBezTo>
                <a:lnTo>
                  <a:pt x="11631" y="12118"/>
                </a:lnTo>
                <a:lnTo>
                  <a:pt x="11631" y="831"/>
                </a:lnTo>
                <a:cubicBezTo>
                  <a:pt x="11631" y="372"/>
                  <a:pt x="11259" y="0"/>
                  <a:pt x="10800" y="0"/>
                </a:cubicBezTo>
                <a:cubicBezTo>
                  <a:pt x="10341" y="0"/>
                  <a:pt x="9969" y="372"/>
                  <a:pt x="9969" y="831"/>
                </a:cubicBezTo>
                <a:lnTo>
                  <a:pt x="9969" y="12118"/>
                </a:lnTo>
                <a:lnTo>
                  <a:pt x="5849" y="7997"/>
                </a:lnTo>
                <a:cubicBezTo>
                  <a:pt x="5524" y="7673"/>
                  <a:pt x="4999" y="7673"/>
                  <a:pt x="4674" y="7997"/>
                </a:cubicBezTo>
                <a:cubicBezTo>
                  <a:pt x="4350" y="8322"/>
                  <a:pt x="4350" y="8847"/>
                  <a:pt x="4674" y="9172"/>
                </a:cubicBezTo>
                <a:cubicBezTo>
                  <a:pt x="4674" y="9172"/>
                  <a:pt x="10213" y="14710"/>
                  <a:pt x="10213" y="14710"/>
                </a:cubicBezTo>
                <a:close/>
                <a:moveTo>
                  <a:pt x="20769" y="13292"/>
                </a:moveTo>
                <a:cubicBezTo>
                  <a:pt x="20311" y="13292"/>
                  <a:pt x="19938" y="13664"/>
                  <a:pt x="19938" y="14123"/>
                </a:cubicBezTo>
                <a:lnTo>
                  <a:pt x="19938" y="18554"/>
                </a:lnTo>
                <a:cubicBezTo>
                  <a:pt x="19938" y="19318"/>
                  <a:pt x="19318" y="19938"/>
                  <a:pt x="18554" y="19938"/>
                </a:cubicBezTo>
                <a:lnTo>
                  <a:pt x="3046" y="19938"/>
                </a:lnTo>
                <a:cubicBezTo>
                  <a:pt x="2282" y="19938"/>
                  <a:pt x="1662" y="19318"/>
                  <a:pt x="1662" y="18554"/>
                </a:cubicBezTo>
                <a:lnTo>
                  <a:pt x="1662" y="14123"/>
                </a:lnTo>
                <a:cubicBezTo>
                  <a:pt x="1662" y="13664"/>
                  <a:pt x="1289" y="13292"/>
                  <a:pt x="831" y="13292"/>
                </a:cubicBezTo>
                <a:cubicBezTo>
                  <a:pt x="372" y="13292"/>
                  <a:pt x="0" y="13664"/>
                  <a:pt x="0" y="14123"/>
                </a:cubicBezTo>
                <a:lnTo>
                  <a:pt x="0" y="18554"/>
                </a:lnTo>
                <a:cubicBezTo>
                  <a:pt x="0" y="20234"/>
                  <a:pt x="1366" y="21600"/>
                  <a:pt x="3046" y="21600"/>
                </a:cubicBezTo>
                <a:lnTo>
                  <a:pt x="18554" y="21600"/>
                </a:lnTo>
                <a:cubicBezTo>
                  <a:pt x="20234" y="21600"/>
                  <a:pt x="21600" y="20234"/>
                  <a:pt x="21600" y="18554"/>
                </a:cubicBezTo>
                <a:lnTo>
                  <a:pt x="21600" y="14123"/>
                </a:lnTo>
                <a:cubicBezTo>
                  <a:pt x="21600" y="13664"/>
                  <a:pt x="21228" y="13292"/>
                  <a:pt x="20769" y="1329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0" name="Google Shape;940;p69"/>
          <p:cNvSpPr/>
          <p:nvPr/>
        </p:nvSpPr>
        <p:spPr>
          <a:xfrm>
            <a:off x="3924656" y="2561267"/>
            <a:ext cx="134622" cy="134622"/>
          </a:xfrm>
          <a:custGeom>
            <a:rect b="b" l="l" r="r" t="t"/>
            <a:pathLst>
              <a:path extrusionOk="0" h="21600" w="21600">
                <a:moveTo>
                  <a:pt x="14890" y="11117"/>
                </a:moveTo>
                <a:cubicBezTo>
                  <a:pt x="14974" y="10914"/>
                  <a:pt x="14974" y="10686"/>
                  <a:pt x="14890" y="10483"/>
                </a:cubicBezTo>
                <a:cubicBezTo>
                  <a:pt x="14848" y="10381"/>
                  <a:pt x="14787" y="10289"/>
                  <a:pt x="14710" y="10213"/>
                </a:cubicBezTo>
                <a:lnTo>
                  <a:pt x="9172" y="4674"/>
                </a:lnTo>
                <a:cubicBezTo>
                  <a:pt x="8847" y="4350"/>
                  <a:pt x="8322" y="4350"/>
                  <a:pt x="7997" y="4674"/>
                </a:cubicBezTo>
                <a:cubicBezTo>
                  <a:pt x="7673" y="4999"/>
                  <a:pt x="7673" y="5524"/>
                  <a:pt x="7997" y="5849"/>
                </a:cubicBezTo>
                <a:lnTo>
                  <a:pt x="12118" y="9969"/>
                </a:lnTo>
                <a:lnTo>
                  <a:pt x="831" y="9969"/>
                </a:lnTo>
                <a:cubicBezTo>
                  <a:pt x="372" y="9969"/>
                  <a:pt x="0" y="10341"/>
                  <a:pt x="0" y="10800"/>
                </a:cubicBezTo>
                <a:cubicBezTo>
                  <a:pt x="0" y="11259"/>
                  <a:pt x="372" y="11631"/>
                  <a:pt x="831" y="11631"/>
                </a:cubicBezTo>
                <a:lnTo>
                  <a:pt x="12118" y="11631"/>
                </a:lnTo>
                <a:lnTo>
                  <a:pt x="7997" y="15751"/>
                </a:lnTo>
                <a:cubicBezTo>
                  <a:pt x="7673" y="16076"/>
                  <a:pt x="7673" y="16601"/>
                  <a:pt x="7997" y="16926"/>
                </a:cubicBezTo>
                <a:cubicBezTo>
                  <a:pt x="8159" y="17088"/>
                  <a:pt x="8372" y="17169"/>
                  <a:pt x="8585" y="17169"/>
                </a:cubicBezTo>
                <a:cubicBezTo>
                  <a:pt x="8797" y="17169"/>
                  <a:pt x="9010" y="17088"/>
                  <a:pt x="9172" y="16926"/>
                </a:cubicBezTo>
                <a:lnTo>
                  <a:pt x="14710" y="11387"/>
                </a:lnTo>
                <a:cubicBezTo>
                  <a:pt x="14787" y="11311"/>
                  <a:pt x="14848" y="11219"/>
                  <a:pt x="14890" y="11117"/>
                </a:cubicBezTo>
                <a:close/>
                <a:moveTo>
                  <a:pt x="18554" y="0"/>
                </a:moveTo>
                <a:lnTo>
                  <a:pt x="14123" y="0"/>
                </a:lnTo>
                <a:cubicBezTo>
                  <a:pt x="13664" y="0"/>
                  <a:pt x="13292" y="372"/>
                  <a:pt x="13292" y="831"/>
                </a:cubicBezTo>
                <a:cubicBezTo>
                  <a:pt x="13292" y="1289"/>
                  <a:pt x="13664" y="1662"/>
                  <a:pt x="14123" y="1662"/>
                </a:cubicBezTo>
                <a:lnTo>
                  <a:pt x="18554" y="1662"/>
                </a:lnTo>
                <a:cubicBezTo>
                  <a:pt x="19318" y="1662"/>
                  <a:pt x="19938" y="2282"/>
                  <a:pt x="19938" y="3046"/>
                </a:cubicBezTo>
                <a:lnTo>
                  <a:pt x="19938" y="18554"/>
                </a:lnTo>
                <a:cubicBezTo>
                  <a:pt x="19938" y="19318"/>
                  <a:pt x="19318" y="19938"/>
                  <a:pt x="18554" y="19938"/>
                </a:cubicBezTo>
                <a:lnTo>
                  <a:pt x="14123" y="19938"/>
                </a:lnTo>
                <a:cubicBezTo>
                  <a:pt x="13664" y="19938"/>
                  <a:pt x="13292" y="20311"/>
                  <a:pt x="13292" y="20769"/>
                </a:cubicBezTo>
                <a:cubicBezTo>
                  <a:pt x="13292" y="21228"/>
                  <a:pt x="13664" y="21600"/>
                  <a:pt x="14123" y="21600"/>
                </a:cubicBezTo>
                <a:lnTo>
                  <a:pt x="18554" y="21600"/>
                </a:lnTo>
                <a:cubicBezTo>
                  <a:pt x="20234" y="21600"/>
                  <a:pt x="21600" y="20234"/>
                  <a:pt x="21600" y="18554"/>
                </a:cubicBezTo>
                <a:lnTo>
                  <a:pt x="21600" y="3046"/>
                </a:lnTo>
                <a:cubicBezTo>
                  <a:pt x="21600" y="1366"/>
                  <a:pt x="20234" y="0"/>
                  <a:pt x="18554"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1" name="Google Shape;941;p69"/>
          <p:cNvSpPr/>
          <p:nvPr/>
        </p:nvSpPr>
        <p:spPr>
          <a:xfrm>
            <a:off x="4191320" y="2561267"/>
            <a:ext cx="134653" cy="134622"/>
          </a:xfrm>
          <a:custGeom>
            <a:rect b="b" l="l" r="r" t="t"/>
            <a:pathLst>
              <a:path extrusionOk="0" h="21600" w="21579">
                <a:moveTo>
                  <a:pt x="21516" y="10483"/>
                </a:moveTo>
                <a:cubicBezTo>
                  <a:pt x="21474" y="10381"/>
                  <a:pt x="21413" y="10289"/>
                  <a:pt x="21337" y="10213"/>
                </a:cubicBezTo>
                <a:lnTo>
                  <a:pt x="15804" y="4674"/>
                </a:lnTo>
                <a:cubicBezTo>
                  <a:pt x="15479" y="4350"/>
                  <a:pt x="14954" y="4350"/>
                  <a:pt x="14630" y="4674"/>
                </a:cubicBezTo>
                <a:cubicBezTo>
                  <a:pt x="14306" y="4999"/>
                  <a:pt x="14306" y="5524"/>
                  <a:pt x="14630" y="5849"/>
                </a:cubicBezTo>
                <a:lnTo>
                  <a:pt x="18746" y="9969"/>
                </a:lnTo>
                <a:lnTo>
                  <a:pt x="7470" y="9969"/>
                </a:lnTo>
                <a:cubicBezTo>
                  <a:pt x="7012" y="9969"/>
                  <a:pt x="6640" y="10341"/>
                  <a:pt x="6640" y="10800"/>
                </a:cubicBezTo>
                <a:cubicBezTo>
                  <a:pt x="6640" y="11259"/>
                  <a:pt x="7012" y="11631"/>
                  <a:pt x="7470" y="11631"/>
                </a:cubicBezTo>
                <a:lnTo>
                  <a:pt x="18746" y="11631"/>
                </a:lnTo>
                <a:lnTo>
                  <a:pt x="14630" y="15751"/>
                </a:lnTo>
                <a:cubicBezTo>
                  <a:pt x="14306" y="16076"/>
                  <a:pt x="14306" y="16601"/>
                  <a:pt x="14630" y="16926"/>
                </a:cubicBezTo>
                <a:cubicBezTo>
                  <a:pt x="14792" y="17088"/>
                  <a:pt x="15004" y="17169"/>
                  <a:pt x="15217" y="17169"/>
                </a:cubicBezTo>
                <a:cubicBezTo>
                  <a:pt x="15429" y="17169"/>
                  <a:pt x="15641" y="17088"/>
                  <a:pt x="15804" y="16926"/>
                </a:cubicBezTo>
                <a:lnTo>
                  <a:pt x="21337" y="11387"/>
                </a:lnTo>
                <a:cubicBezTo>
                  <a:pt x="21413" y="11311"/>
                  <a:pt x="21474" y="11219"/>
                  <a:pt x="21516" y="11117"/>
                </a:cubicBezTo>
                <a:cubicBezTo>
                  <a:pt x="21600" y="10914"/>
                  <a:pt x="21600" y="10686"/>
                  <a:pt x="21516" y="10483"/>
                </a:cubicBezTo>
                <a:close/>
                <a:moveTo>
                  <a:pt x="7470" y="19938"/>
                </a:moveTo>
                <a:lnTo>
                  <a:pt x="3043" y="19938"/>
                </a:lnTo>
                <a:cubicBezTo>
                  <a:pt x="2280" y="19938"/>
                  <a:pt x="1660" y="19318"/>
                  <a:pt x="1660" y="18554"/>
                </a:cubicBezTo>
                <a:lnTo>
                  <a:pt x="1660" y="3046"/>
                </a:lnTo>
                <a:cubicBezTo>
                  <a:pt x="1660" y="2282"/>
                  <a:pt x="2280" y="1662"/>
                  <a:pt x="3043" y="1662"/>
                </a:cubicBezTo>
                <a:lnTo>
                  <a:pt x="7470" y="1662"/>
                </a:lnTo>
                <a:cubicBezTo>
                  <a:pt x="7928" y="1662"/>
                  <a:pt x="8300" y="1289"/>
                  <a:pt x="8300" y="831"/>
                </a:cubicBezTo>
                <a:cubicBezTo>
                  <a:pt x="8300" y="372"/>
                  <a:pt x="7928" y="0"/>
                  <a:pt x="7470" y="0"/>
                </a:cubicBezTo>
                <a:lnTo>
                  <a:pt x="3043" y="0"/>
                </a:lnTo>
                <a:cubicBezTo>
                  <a:pt x="1365" y="0"/>
                  <a:pt x="0" y="1366"/>
                  <a:pt x="0" y="3046"/>
                </a:cubicBezTo>
                <a:lnTo>
                  <a:pt x="0" y="18554"/>
                </a:lnTo>
                <a:cubicBezTo>
                  <a:pt x="0" y="20234"/>
                  <a:pt x="1365" y="21600"/>
                  <a:pt x="3043" y="21600"/>
                </a:cubicBezTo>
                <a:lnTo>
                  <a:pt x="7470" y="21600"/>
                </a:lnTo>
                <a:cubicBezTo>
                  <a:pt x="7928" y="21600"/>
                  <a:pt x="8300" y="21228"/>
                  <a:pt x="8300" y="20769"/>
                </a:cubicBezTo>
                <a:cubicBezTo>
                  <a:pt x="8300" y="20311"/>
                  <a:pt x="7928" y="19938"/>
                  <a:pt x="7470" y="1993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2" name="Google Shape;942;p69"/>
          <p:cNvSpPr/>
          <p:nvPr/>
        </p:nvSpPr>
        <p:spPr>
          <a:xfrm>
            <a:off x="4464888" y="2554362"/>
            <a:ext cx="120852" cy="148423"/>
          </a:xfrm>
          <a:custGeom>
            <a:rect b="b" l="l" r="r" t="t"/>
            <a:pathLst>
              <a:path extrusionOk="0" h="21581" w="21600">
                <a:moveTo>
                  <a:pt x="6517" y="5299"/>
                </a:moveTo>
                <a:lnTo>
                  <a:pt x="9874" y="2569"/>
                </a:lnTo>
                <a:lnTo>
                  <a:pt x="9874" y="13801"/>
                </a:lnTo>
                <a:cubicBezTo>
                  <a:pt x="9874" y="14217"/>
                  <a:pt x="10289" y="14554"/>
                  <a:pt x="10800" y="14554"/>
                </a:cubicBezTo>
                <a:cubicBezTo>
                  <a:pt x="11311" y="14554"/>
                  <a:pt x="11726" y="14217"/>
                  <a:pt x="11726" y="13801"/>
                </a:cubicBezTo>
                <a:lnTo>
                  <a:pt x="11726" y="2569"/>
                </a:lnTo>
                <a:lnTo>
                  <a:pt x="15083" y="5299"/>
                </a:lnTo>
                <a:cubicBezTo>
                  <a:pt x="15263" y="5447"/>
                  <a:pt x="15500" y="5520"/>
                  <a:pt x="15737" y="5520"/>
                </a:cubicBezTo>
                <a:cubicBezTo>
                  <a:pt x="15974" y="5520"/>
                  <a:pt x="16211" y="5447"/>
                  <a:pt x="16392" y="5299"/>
                </a:cubicBezTo>
                <a:cubicBezTo>
                  <a:pt x="16753" y="5005"/>
                  <a:pt x="16753" y="4529"/>
                  <a:pt x="16392" y="4235"/>
                </a:cubicBezTo>
                <a:lnTo>
                  <a:pt x="11455" y="220"/>
                </a:lnTo>
                <a:cubicBezTo>
                  <a:pt x="11369" y="150"/>
                  <a:pt x="11267" y="95"/>
                  <a:pt x="11154" y="57"/>
                </a:cubicBezTo>
                <a:cubicBezTo>
                  <a:pt x="10927" y="-19"/>
                  <a:pt x="10673" y="-19"/>
                  <a:pt x="10446" y="57"/>
                </a:cubicBezTo>
                <a:cubicBezTo>
                  <a:pt x="10333" y="95"/>
                  <a:pt x="10231" y="150"/>
                  <a:pt x="10145" y="220"/>
                </a:cubicBezTo>
                <a:lnTo>
                  <a:pt x="5208" y="4235"/>
                </a:lnTo>
                <a:cubicBezTo>
                  <a:pt x="4847" y="4529"/>
                  <a:pt x="4847" y="5005"/>
                  <a:pt x="5208" y="5299"/>
                </a:cubicBezTo>
                <a:cubicBezTo>
                  <a:pt x="5570" y="5594"/>
                  <a:pt x="6156" y="5594"/>
                  <a:pt x="6517" y="5299"/>
                </a:cubicBezTo>
                <a:close/>
                <a:moveTo>
                  <a:pt x="20674" y="10037"/>
                </a:moveTo>
                <a:cubicBezTo>
                  <a:pt x="20163" y="10037"/>
                  <a:pt x="19749" y="10374"/>
                  <a:pt x="19749" y="10790"/>
                </a:cubicBezTo>
                <a:lnTo>
                  <a:pt x="19749" y="18821"/>
                </a:lnTo>
                <a:cubicBezTo>
                  <a:pt x="19749" y="19513"/>
                  <a:pt x="19057" y="20075"/>
                  <a:pt x="18206" y="20075"/>
                </a:cubicBezTo>
                <a:lnTo>
                  <a:pt x="3394" y="20075"/>
                </a:lnTo>
                <a:cubicBezTo>
                  <a:pt x="2543" y="20075"/>
                  <a:pt x="1851" y="19513"/>
                  <a:pt x="1851" y="18821"/>
                </a:cubicBezTo>
                <a:lnTo>
                  <a:pt x="1851" y="10790"/>
                </a:lnTo>
                <a:cubicBezTo>
                  <a:pt x="1851" y="10374"/>
                  <a:pt x="1437" y="10037"/>
                  <a:pt x="926" y="10037"/>
                </a:cubicBezTo>
                <a:cubicBezTo>
                  <a:pt x="415" y="10037"/>
                  <a:pt x="0" y="10374"/>
                  <a:pt x="0" y="10790"/>
                </a:cubicBezTo>
                <a:lnTo>
                  <a:pt x="0" y="18821"/>
                </a:lnTo>
                <a:cubicBezTo>
                  <a:pt x="0" y="20343"/>
                  <a:pt x="1522" y="21581"/>
                  <a:pt x="3394" y="21581"/>
                </a:cubicBezTo>
                <a:lnTo>
                  <a:pt x="18206" y="21581"/>
                </a:lnTo>
                <a:cubicBezTo>
                  <a:pt x="20078" y="21581"/>
                  <a:pt x="21600" y="20343"/>
                  <a:pt x="21600" y="18821"/>
                </a:cubicBezTo>
                <a:lnTo>
                  <a:pt x="21600" y="10790"/>
                </a:lnTo>
                <a:cubicBezTo>
                  <a:pt x="21600" y="10374"/>
                  <a:pt x="21185" y="10037"/>
                  <a:pt x="20674" y="100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3" name="Google Shape;943;p69"/>
          <p:cNvSpPr/>
          <p:nvPr/>
        </p:nvSpPr>
        <p:spPr>
          <a:xfrm>
            <a:off x="2853717" y="2561267"/>
            <a:ext cx="162284" cy="134607"/>
          </a:xfrm>
          <a:custGeom>
            <a:rect b="b" l="l" r="r" t="t"/>
            <a:pathLst>
              <a:path extrusionOk="0" h="20669" w="20614">
                <a:moveTo>
                  <a:pt x="10775" y="9772"/>
                </a:moveTo>
                <a:cubicBezTo>
                  <a:pt x="10714" y="9698"/>
                  <a:pt x="10641" y="9640"/>
                  <a:pt x="10561" y="9600"/>
                </a:cubicBezTo>
                <a:cubicBezTo>
                  <a:pt x="10400" y="9520"/>
                  <a:pt x="10219" y="9520"/>
                  <a:pt x="10058" y="9600"/>
                </a:cubicBezTo>
                <a:cubicBezTo>
                  <a:pt x="9978" y="9640"/>
                  <a:pt x="9905" y="9698"/>
                  <a:pt x="9844" y="9772"/>
                </a:cubicBezTo>
                <a:lnTo>
                  <a:pt x="6337" y="14012"/>
                </a:lnTo>
                <a:cubicBezTo>
                  <a:pt x="6080" y="14322"/>
                  <a:pt x="6080" y="14825"/>
                  <a:pt x="6337" y="15136"/>
                </a:cubicBezTo>
                <a:cubicBezTo>
                  <a:pt x="6594" y="15447"/>
                  <a:pt x="7010" y="15447"/>
                  <a:pt x="7267" y="15136"/>
                </a:cubicBezTo>
                <a:lnTo>
                  <a:pt x="9652" y="12253"/>
                </a:lnTo>
                <a:lnTo>
                  <a:pt x="9652" y="19874"/>
                </a:lnTo>
                <a:cubicBezTo>
                  <a:pt x="9652" y="20313"/>
                  <a:pt x="9946" y="20669"/>
                  <a:pt x="10310" y="20669"/>
                </a:cubicBezTo>
                <a:cubicBezTo>
                  <a:pt x="10673" y="20669"/>
                  <a:pt x="10967" y="20313"/>
                  <a:pt x="10967" y="19874"/>
                </a:cubicBezTo>
                <a:lnTo>
                  <a:pt x="10967" y="12253"/>
                </a:lnTo>
                <a:lnTo>
                  <a:pt x="13352" y="15136"/>
                </a:lnTo>
                <a:cubicBezTo>
                  <a:pt x="13481" y="15291"/>
                  <a:pt x="13649" y="15369"/>
                  <a:pt x="13817" y="15369"/>
                </a:cubicBezTo>
                <a:cubicBezTo>
                  <a:pt x="13986" y="15369"/>
                  <a:pt x="14154" y="15291"/>
                  <a:pt x="14282" y="15136"/>
                </a:cubicBezTo>
                <a:cubicBezTo>
                  <a:pt x="14539" y="14825"/>
                  <a:pt x="14539" y="14322"/>
                  <a:pt x="14282" y="14012"/>
                </a:cubicBezTo>
                <a:cubicBezTo>
                  <a:pt x="14282" y="14012"/>
                  <a:pt x="10775" y="9772"/>
                  <a:pt x="10775" y="9772"/>
                </a:cubicBezTo>
                <a:close/>
                <a:moveTo>
                  <a:pt x="19996" y="9537"/>
                </a:moveTo>
                <a:cubicBezTo>
                  <a:pt x="19113" y="7578"/>
                  <a:pt x="17417" y="6360"/>
                  <a:pt x="15571" y="6359"/>
                </a:cubicBezTo>
                <a:lnTo>
                  <a:pt x="14958" y="6359"/>
                </a:lnTo>
                <a:cubicBezTo>
                  <a:pt x="13702" y="1766"/>
                  <a:pt x="9682" y="-931"/>
                  <a:pt x="5753" y="297"/>
                </a:cubicBezTo>
                <a:cubicBezTo>
                  <a:pt x="1657" y="1577"/>
                  <a:pt x="-814" y="6646"/>
                  <a:pt x="245" y="11599"/>
                </a:cubicBezTo>
                <a:cubicBezTo>
                  <a:pt x="546" y="13007"/>
                  <a:pt x="1127" y="14328"/>
                  <a:pt x="1924" y="15419"/>
                </a:cubicBezTo>
                <a:cubicBezTo>
                  <a:pt x="2164" y="15747"/>
                  <a:pt x="2580" y="15779"/>
                  <a:pt x="2852" y="15488"/>
                </a:cubicBezTo>
                <a:cubicBezTo>
                  <a:pt x="3125" y="15198"/>
                  <a:pt x="3150" y="14695"/>
                  <a:pt x="2910" y="14366"/>
                </a:cubicBezTo>
                <a:cubicBezTo>
                  <a:pt x="2249" y="13462"/>
                  <a:pt x="1768" y="12367"/>
                  <a:pt x="1518" y="11201"/>
                </a:cubicBezTo>
                <a:cubicBezTo>
                  <a:pt x="641" y="7098"/>
                  <a:pt x="2688" y="2897"/>
                  <a:pt x="6082" y="1836"/>
                </a:cubicBezTo>
                <a:cubicBezTo>
                  <a:pt x="9476" y="775"/>
                  <a:pt x="12952" y="3250"/>
                  <a:pt x="13829" y="7353"/>
                </a:cubicBezTo>
                <a:cubicBezTo>
                  <a:pt x="13904" y="7703"/>
                  <a:pt x="14166" y="7949"/>
                  <a:pt x="14466" y="7949"/>
                </a:cubicBezTo>
                <a:lnTo>
                  <a:pt x="15571" y="7949"/>
                </a:lnTo>
                <a:cubicBezTo>
                  <a:pt x="16935" y="7950"/>
                  <a:pt x="18188" y="8850"/>
                  <a:pt x="18841" y="10298"/>
                </a:cubicBezTo>
                <a:cubicBezTo>
                  <a:pt x="19317" y="11354"/>
                  <a:pt x="19425" y="12572"/>
                  <a:pt x="19144" y="13726"/>
                </a:cubicBezTo>
                <a:cubicBezTo>
                  <a:pt x="18862" y="14880"/>
                  <a:pt x="18227" y="15834"/>
                  <a:pt x="17353" y="16409"/>
                </a:cubicBezTo>
                <a:cubicBezTo>
                  <a:pt x="17034" y="16619"/>
                  <a:pt x="16916" y="17102"/>
                  <a:pt x="17090" y="17488"/>
                </a:cubicBezTo>
                <a:cubicBezTo>
                  <a:pt x="17209" y="17753"/>
                  <a:pt x="17435" y="17902"/>
                  <a:pt x="17668" y="17902"/>
                </a:cubicBezTo>
                <a:cubicBezTo>
                  <a:pt x="17774" y="17902"/>
                  <a:pt x="17882" y="17871"/>
                  <a:pt x="17982" y="17806"/>
                </a:cubicBezTo>
                <a:cubicBezTo>
                  <a:pt x="19165" y="17026"/>
                  <a:pt x="20026" y="15737"/>
                  <a:pt x="20406" y="14175"/>
                </a:cubicBezTo>
                <a:cubicBezTo>
                  <a:pt x="20786" y="12613"/>
                  <a:pt x="20640" y="10966"/>
                  <a:pt x="19996" y="95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4" name="Google Shape;944;p69"/>
          <p:cNvSpPr/>
          <p:nvPr/>
        </p:nvSpPr>
        <p:spPr>
          <a:xfrm>
            <a:off x="3400854" y="2561267"/>
            <a:ext cx="134622" cy="134653"/>
          </a:xfrm>
          <a:custGeom>
            <a:rect b="b" l="l" r="r" t="t"/>
            <a:pathLst>
              <a:path extrusionOk="0" h="21579" w="21600">
                <a:moveTo>
                  <a:pt x="5849" y="6949"/>
                </a:moveTo>
                <a:lnTo>
                  <a:pt x="9969" y="2833"/>
                </a:lnTo>
                <a:lnTo>
                  <a:pt x="9969" y="14109"/>
                </a:lnTo>
                <a:cubicBezTo>
                  <a:pt x="9969" y="14567"/>
                  <a:pt x="10341" y="14939"/>
                  <a:pt x="10800" y="14939"/>
                </a:cubicBezTo>
                <a:cubicBezTo>
                  <a:pt x="11259" y="14939"/>
                  <a:pt x="11631" y="14567"/>
                  <a:pt x="11631" y="14109"/>
                </a:cubicBezTo>
                <a:lnTo>
                  <a:pt x="11631" y="2833"/>
                </a:lnTo>
                <a:lnTo>
                  <a:pt x="15751" y="6949"/>
                </a:lnTo>
                <a:cubicBezTo>
                  <a:pt x="15913" y="7111"/>
                  <a:pt x="16126" y="7192"/>
                  <a:pt x="16338" y="7192"/>
                </a:cubicBezTo>
                <a:cubicBezTo>
                  <a:pt x="16551" y="7192"/>
                  <a:pt x="16764" y="7111"/>
                  <a:pt x="16926" y="6949"/>
                </a:cubicBezTo>
                <a:cubicBezTo>
                  <a:pt x="17250" y="6625"/>
                  <a:pt x="17250" y="6100"/>
                  <a:pt x="16926" y="5775"/>
                </a:cubicBezTo>
                <a:lnTo>
                  <a:pt x="11387" y="242"/>
                </a:lnTo>
                <a:cubicBezTo>
                  <a:pt x="11311" y="166"/>
                  <a:pt x="11219" y="105"/>
                  <a:pt x="11117" y="63"/>
                </a:cubicBezTo>
                <a:cubicBezTo>
                  <a:pt x="10914" y="-21"/>
                  <a:pt x="10686" y="-21"/>
                  <a:pt x="10483" y="63"/>
                </a:cubicBezTo>
                <a:cubicBezTo>
                  <a:pt x="10381" y="105"/>
                  <a:pt x="10289" y="166"/>
                  <a:pt x="10213" y="242"/>
                </a:cubicBezTo>
                <a:lnTo>
                  <a:pt x="4674" y="5775"/>
                </a:lnTo>
                <a:cubicBezTo>
                  <a:pt x="4350" y="6100"/>
                  <a:pt x="4350" y="6625"/>
                  <a:pt x="4674" y="6949"/>
                </a:cubicBezTo>
                <a:cubicBezTo>
                  <a:pt x="4999" y="7273"/>
                  <a:pt x="5524" y="7273"/>
                  <a:pt x="5849" y="6949"/>
                </a:cubicBezTo>
                <a:close/>
                <a:moveTo>
                  <a:pt x="20769" y="13279"/>
                </a:moveTo>
                <a:cubicBezTo>
                  <a:pt x="20311" y="13279"/>
                  <a:pt x="19938" y="13651"/>
                  <a:pt x="19938" y="14109"/>
                </a:cubicBezTo>
                <a:lnTo>
                  <a:pt x="19938" y="18536"/>
                </a:lnTo>
                <a:cubicBezTo>
                  <a:pt x="19938" y="19299"/>
                  <a:pt x="19318" y="19919"/>
                  <a:pt x="18554" y="19919"/>
                </a:cubicBezTo>
                <a:lnTo>
                  <a:pt x="3046" y="19919"/>
                </a:lnTo>
                <a:cubicBezTo>
                  <a:pt x="2282" y="19919"/>
                  <a:pt x="1662" y="19299"/>
                  <a:pt x="1662" y="18536"/>
                </a:cubicBezTo>
                <a:lnTo>
                  <a:pt x="1662" y="14109"/>
                </a:lnTo>
                <a:cubicBezTo>
                  <a:pt x="1662" y="13651"/>
                  <a:pt x="1289" y="13279"/>
                  <a:pt x="831" y="13279"/>
                </a:cubicBezTo>
                <a:cubicBezTo>
                  <a:pt x="372" y="13279"/>
                  <a:pt x="0" y="13651"/>
                  <a:pt x="0" y="14109"/>
                </a:cubicBezTo>
                <a:lnTo>
                  <a:pt x="0" y="18536"/>
                </a:lnTo>
                <a:cubicBezTo>
                  <a:pt x="0" y="20214"/>
                  <a:pt x="1366" y="21579"/>
                  <a:pt x="3046" y="21579"/>
                </a:cubicBezTo>
                <a:lnTo>
                  <a:pt x="18554" y="21579"/>
                </a:lnTo>
                <a:cubicBezTo>
                  <a:pt x="20234" y="21579"/>
                  <a:pt x="21600" y="20214"/>
                  <a:pt x="21600" y="18536"/>
                </a:cubicBezTo>
                <a:lnTo>
                  <a:pt x="21600" y="14109"/>
                </a:lnTo>
                <a:cubicBezTo>
                  <a:pt x="21600" y="13651"/>
                  <a:pt x="21228" y="13279"/>
                  <a:pt x="20769" y="1327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5" name="Google Shape;945;p69"/>
          <p:cNvSpPr/>
          <p:nvPr/>
        </p:nvSpPr>
        <p:spPr>
          <a:xfrm>
            <a:off x="5545352" y="2568171"/>
            <a:ext cx="93204" cy="120852"/>
          </a:xfrm>
          <a:custGeom>
            <a:rect b="b" l="l" r="r" t="t"/>
            <a:pathLst>
              <a:path extrusionOk="0" h="21600" w="21600">
                <a:moveTo>
                  <a:pt x="1200" y="12343"/>
                </a:moveTo>
                <a:cubicBezTo>
                  <a:pt x="537" y="12343"/>
                  <a:pt x="0" y="12757"/>
                  <a:pt x="0" y="13269"/>
                </a:cubicBezTo>
                <a:lnTo>
                  <a:pt x="0" y="20674"/>
                </a:lnTo>
                <a:cubicBezTo>
                  <a:pt x="0" y="21185"/>
                  <a:pt x="537" y="21600"/>
                  <a:pt x="1200" y="21600"/>
                </a:cubicBezTo>
                <a:cubicBezTo>
                  <a:pt x="1862" y="21600"/>
                  <a:pt x="2400" y="21185"/>
                  <a:pt x="2400" y="20674"/>
                </a:cubicBezTo>
                <a:lnTo>
                  <a:pt x="2400" y="13269"/>
                </a:lnTo>
                <a:cubicBezTo>
                  <a:pt x="2400" y="12757"/>
                  <a:pt x="1862" y="12343"/>
                  <a:pt x="1200" y="12343"/>
                </a:cubicBezTo>
                <a:close/>
                <a:moveTo>
                  <a:pt x="10800" y="0"/>
                </a:moveTo>
                <a:cubicBezTo>
                  <a:pt x="10138" y="0"/>
                  <a:pt x="9600" y="415"/>
                  <a:pt x="9600" y="926"/>
                </a:cubicBezTo>
                <a:lnTo>
                  <a:pt x="9600" y="20674"/>
                </a:lnTo>
                <a:cubicBezTo>
                  <a:pt x="9600" y="21185"/>
                  <a:pt x="10138" y="21600"/>
                  <a:pt x="10800" y="21600"/>
                </a:cubicBezTo>
                <a:cubicBezTo>
                  <a:pt x="11463" y="21600"/>
                  <a:pt x="12000" y="21185"/>
                  <a:pt x="12000" y="20674"/>
                </a:cubicBezTo>
                <a:lnTo>
                  <a:pt x="12000" y="926"/>
                </a:lnTo>
                <a:cubicBezTo>
                  <a:pt x="12000" y="415"/>
                  <a:pt x="11463" y="0"/>
                  <a:pt x="10800" y="0"/>
                </a:cubicBezTo>
                <a:close/>
                <a:moveTo>
                  <a:pt x="20400" y="7406"/>
                </a:moveTo>
                <a:cubicBezTo>
                  <a:pt x="19738" y="7406"/>
                  <a:pt x="19200" y="7820"/>
                  <a:pt x="19200" y="8331"/>
                </a:cubicBezTo>
                <a:lnTo>
                  <a:pt x="19200" y="20674"/>
                </a:lnTo>
                <a:cubicBezTo>
                  <a:pt x="19200" y="21185"/>
                  <a:pt x="19738" y="21600"/>
                  <a:pt x="20400" y="21600"/>
                </a:cubicBezTo>
                <a:cubicBezTo>
                  <a:pt x="21063" y="21600"/>
                  <a:pt x="21600" y="21185"/>
                  <a:pt x="21600" y="20674"/>
                </a:cubicBezTo>
                <a:lnTo>
                  <a:pt x="21600" y="8331"/>
                </a:lnTo>
                <a:cubicBezTo>
                  <a:pt x="21600" y="7820"/>
                  <a:pt x="21063" y="7406"/>
                  <a:pt x="20400" y="740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6" name="Google Shape;946;p69"/>
          <p:cNvSpPr/>
          <p:nvPr/>
        </p:nvSpPr>
        <p:spPr>
          <a:xfrm>
            <a:off x="5278689" y="2568171"/>
            <a:ext cx="93204" cy="120852"/>
          </a:xfrm>
          <a:custGeom>
            <a:rect b="b" l="l" r="r" t="t"/>
            <a:pathLst>
              <a:path extrusionOk="0" h="21600" w="21600">
                <a:moveTo>
                  <a:pt x="1200" y="14811"/>
                </a:moveTo>
                <a:cubicBezTo>
                  <a:pt x="537" y="14811"/>
                  <a:pt x="0" y="15226"/>
                  <a:pt x="0" y="15737"/>
                </a:cubicBezTo>
                <a:lnTo>
                  <a:pt x="0" y="20674"/>
                </a:lnTo>
                <a:cubicBezTo>
                  <a:pt x="0" y="21185"/>
                  <a:pt x="537" y="21600"/>
                  <a:pt x="1200" y="21600"/>
                </a:cubicBezTo>
                <a:cubicBezTo>
                  <a:pt x="1862" y="21600"/>
                  <a:pt x="2400" y="21185"/>
                  <a:pt x="2400" y="20674"/>
                </a:cubicBezTo>
                <a:lnTo>
                  <a:pt x="2400" y="15737"/>
                </a:lnTo>
                <a:cubicBezTo>
                  <a:pt x="2400" y="15226"/>
                  <a:pt x="1862" y="14811"/>
                  <a:pt x="1200" y="14811"/>
                </a:cubicBezTo>
                <a:close/>
                <a:moveTo>
                  <a:pt x="20400" y="0"/>
                </a:moveTo>
                <a:cubicBezTo>
                  <a:pt x="19738" y="0"/>
                  <a:pt x="19200" y="415"/>
                  <a:pt x="19200" y="926"/>
                </a:cubicBezTo>
                <a:lnTo>
                  <a:pt x="19200" y="20674"/>
                </a:lnTo>
                <a:cubicBezTo>
                  <a:pt x="19200" y="21185"/>
                  <a:pt x="19738" y="21600"/>
                  <a:pt x="20400" y="21600"/>
                </a:cubicBezTo>
                <a:cubicBezTo>
                  <a:pt x="21063" y="21600"/>
                  <a:pt x="21600" y="21185"/>
                  <a:pt x="21600" y="20674"/>
                </a:cubicBezTo>
                <a:lnTo>
                  <a:pt x="21600" y="926"/>
                </a:lnTo>
                <a:cubicBezTo>
                  <a:pt x="21600" y="415"/>
                  <a:pt x="21063" y="0"/>
                  <a:pt x="20400" y="0"/>
                </a:cubicBezTo>
                <a:close/>
                <a:moveTo>
                  <a:pt x="10800" y="7406"/>
                </a:moveTo>
                <a:cubicBezTo>
                  <a:pt x="10138" y="7406"/>
                  <a:pt x="9600" y="7820"/>
                  <a:pt x="9600" y="8331"/>
                </a:cubicBezTo>
                <a:lnTo>
                  <a:pt x="9600" y="20674"/>
                </a:lnTo>
                <a:cubicBezTo>
                  <a:pt x="9600" y="21185"/>
                  <a:pt x="10138" y="21600"/>
                  <a:pt x="10800" y="21600"/>
                </a:cubicBezTo>
                <a:cubicBezTo>
                  <a:pt x="11463" y="21600"/>
                  <a:pt x="12000" y="21185"/>
                  <a:pt x="12000" y="20674"/>
                </a:cubicBezTo>
                <a:lnTo>
                  <a:pt x="12000" y="8331"/>
                </a:lnTo>
                <a:cubicBezTo>
                  <a:pt x="12000" y="7820"/>
                  <a:pt x="11463" y="7406"/>
                  <a:pt x="10800" y="740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7" name="Google Shape;947;p69"/>
          <p:cNvSpPr/>
          <p:nvPr/>
        </p:nvSpPr>
        <p:spPr>
          <a:xfrm>
            <a:off x="993977" y="2821026"/>
            <a:ext cx="148462" cy="148446"/>
          </a:xfrm>
          <a:custGeom>
            <a:rect b="b" l="l" r="r" t="t"/>
            <a:pathLst>
              <a:path extrusionOk="0" h="21600" w="21524">
                <a:moveTo>
                  <a:pt x="8289" y="9278"/>
                </a:moveTo>
                <a:cubicBezTo>
                  <a:pt x="7996" y="8984"/>
                  <a:pt x="7521" y="8984"/>
                  <a:pt x="7228" y="9278"/>
                </a:cubicBezTo>
                <a:cubicBezTo>
                  <a:pt x="6934" y="9573"/>
                  <a:pt x="6934" y="10049"/>
                  <a:pt x="7228" y="10344"/>
                </a:cubicBezTo>
                <a:lnTo>
                  <a:pt x="10231" y="13358"/>
                </a:lnTo>
                <a:cubicBezTo>
                  <a:pt x="10372" y="13499"/>
                  <a:pt x="10563" y="13578"/>
                  <a:pt x="10762" y="13578"/>
                </a:cubicBezTo>
                <a:cubicBezTo>
                  <a:pt x="10961" y="13578"/>
                  <a:pt x="11152" y="13499"/>
                  <a:pt x="11293" y="13358"/>
                </a:cubicBezTo>
                <a:lnTo>
                  <a:pt x="21304" y="3301"/>
                </a:lnTo>
                <a:cubicBezTo>
                  <a:pt x="21597" y="3007"/>
                  <a:pt x="21597" y="2530"/>
                  <a:pt x="21304" y="2235"/>
                </a:cubicBezTo>
                <a:cubicBezTo>
                  <a:pt x="21010" y="1942"/>
                  <a:pt x="20535" y="1942"/>
                  <a:pt x="20242" y="2236"/>
                </a:cubicBezTo>
                <a:lnTo>
                  <a:pt x="10761" y="11759"/>
                </a:lnTo>
                <a:cubicBezTo>
                  <a:pt x="10761" y="11759"/>
                  <a:pt x="8289" y="9278"/>
                  <a:pt x="8289" y="9278"/>
                </a:cubicBezTo>
                <a:close/>
                <a:moveTo>
                  <a:pt x="20773" y="9128"/>
                </a:moveTo>
                <a:cubicBezTo>
                  <a:pt x="20358" y="9128"/>
                  <a:pt x="20022" y="9466"/>
                  <a:pt x="20022" y="9882"/>
                </a:cubicBezTo>
                <a:lnTo>
                  <a:pt x="20022" y="10805"/>
                </a:lnTo>
                <a:cubicBezTo>
                  <a:pt x="20019" y="15928"/>
                  <a:pt x="15866" y="20093"/>
                  <a:pt x="10761" y="20093"/>
                </a:cubicBezTo>
                <a:lnTo>
                  <a:pt x="10756" y="20093"/>
                </a:lnTo>
                <a:cubicBezTo>
                  <a:pt x="5651" y="20090"/>
                  <a:pt x="1499" y="15919"/>
                  <a:pt x="1502" y="10795"/>
                </a:cubicBezTo>
                <a:cubicBezTo>
                  <a:pt x="1505" y="5672"/>
                  <a:pt x="5658" y="1507"/>
                  <a:pt x="10762" y="1507"/>
                </a:cubicBezTo>
                <a:lnTo>
                  <a:pt x="10767" y="1507"/>
                </a:lnTo>
                <a:cubicBezTo>
                  <a:pt x="12072" y="1508"/>
                  <a:pt x="13339" y="1779"/>
                  <a:pt x="14531" y="2311"/>
                </a:cubicBezTo>
                <a:cubicBezTo>
                  <a:pt x="14910" y="2482"/>
                  <a:pt x="15353" y="2310"/>
                  <a:pt x="15522" y="1930"/>
                </a:cubicBezTo>
                <a:cubicBezTo>
                  <a:pt x="15691" y="1550"/>
                  <a:pt x="15520" y="1104"/>
                  <a:pt x="15142" y="935"/>
                </a:cubicBezTo>
                <a:cubicBezTo>
                  <a:pt x="13757" y="315"/>
                  <a:pt x="12285" y="1"/>
                  <a:pt x="10768" y="0"/>
                </a:cubicBezTo>
                <a:lnTo>
                  <a:pt x="10762" y="0"/>
                </a:lnTo>
                <a:cubicBezTo>
                  <a:pt x="4831" y="0"/>
                  <a:pt x="3" y="4841"/>
                  <a:pt x="0" y="10794"/>
                </a:cubicBezTo>
                <a:cubicBezTo>
                  <a:pt x="-3" y="16749"/>
                  <a:pt x="4822" y="21597"/>
                  <a:pt x="10755" y="21600"/>
                </a:cubicBezTo>
                <a:lnTo>
                  <a:pt x="10761" y="21600"/>
                </a:lnTo>
                <a:cubicBezTo>
                  <a:pt x="16693" y="21600"/>
                  <a:pt x="21521" y="16759"/>
                  <a:pt x="21524" y="10806"/>
                </a:cubicBezTo>
                <a:lnTo>
                  <a:pt x="21524" y="9882"/>
                </a:lnTo>
                <a:cubicBezTo>
                  <a:pt x="21524" y="9466"/>
                  <a:pt x="21187" y="9128"/>
                  <a:pt x="20773" y="912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8" name="Google Shape;948;p69"/>
          <p:cNvSpPr/>
          <p:nvPr/>
        </p:nvSpPr>
        <p:spPr>
          <a:xfrm>
            <a:off x="734219" y="2827931"/>
            <a:ext cx="141568" cy="134622"/>
          </a:xfrm>
          <a:custGeom>
            <a:rect b="b" l="l" r="r" t="t"/>
            <a:pathLst>
              <a:path extrusionOk="0" h="21600" w="21523">
                <a:moveTo>
                  <a:pt x="19686" y="9969"/>
                </a:moveTo>
                <a:cubicBezTo>
                  <a:pt x="19251" y="9969"/>
                  <a:pt x="18898" y="10341"/>
                  <a:pt x="18898" y="10800"/>
                </a:cubicBezTo>
                <a:lnTo>
                  <a:pt x="18898" y="18554"/>
                </a:lnTo>
                <a:cubicBezTo>
                  <a:pt x="18898" y="19318"/>
                  <a:pt x="18310" y="19938"/>
                  <a:pt x="17586" y="19938"/>
                </a:cubicBezTo>
                <a:lnTo>
                  <a:pt x="2887" y="19938"/>
                </a:lnTo>
                <a:cubicBezTo>
                  <a:pt x="2163" y="19938"/>
                  <a:pt x="1575" y="19318"/>
                  <a:pt x="1575" y="18554"/>
                </a:cubicBezTo>
                <a:lnTo>
                  <a:pt x="1575" y="3046"/>
                </a:lnTo>
                <a:cubicBezTo>
                  <a:pt x="1575" y="2282"/>
                  <a:pt x="2163" y="1662"/>
                  <a:pt x="2887" y="1662"/>
                </a:cubicBezTo>
                <a:lnTo>
                  <a:pt x="14436" y="1662"/>
                </a:lnTo>
                <a:cubicBezTo>
                  <a:pt x="14871" y="1662"/>
                  <a:pt x="15224" y="1289"/>
                  <a:pt x="15224" y="831"/>
                </a:cubicBezTo>
                <a:cubicBezTo>
                  <a:pt x="15224" y="372"/>
                  <a:pt x="14871" y="0"/>
                  <a:pt x="14436" y="0"/>
                </a:cubicBezTo>
                <a:lnTo>
                  <a:pt x="2887" y="0"/>
                </a:lnTo>
                <a:cubicBezTo>
                  <a:pt x="1295" y="0"/>
                  <a:pt x="0" y="1366"/>
                  <a:pt x="0" y="3046"/>
                </a:cubicBezTo>
                <a:lnTo>
                  <a:pt x="0" y="18554"/>
                </a:lnTo>
                <a:cubicBezTo>
                  <a:pt x="0" y="20234"/>
                  <a:pt x="1295" y="21600"/>
                  <a:pt x="2887" y="21600"/>
                </a:cubicBezTo>
                <a:lnTo>
                  <a:pt x="17586" y="21600"/>
                </a:lnTo>
                <a:cubicBezTo>
                  <a:pt x="19178" y="21600"/>
                  <a:pt x="20473" y="20234"/>
                  <a:pt x="20473" y="18554"/>
                </a:cubicBezTo>
                <a:lnTo>
                  <a:pt x="20473" y="10800"/>
                </a:lnTo>
                <a:cubicBezTo>
                  <a:pt x="20473" y="10341"/>
                  <a:pt x="20120" y="9969"/>
                  <a:pt x="19686" y="9969"/>
                </a:cubicBezTo>
                <a:close/>
                <a:moveTo>
                  <a:pt x="21292" y="1351"/>
                </a:moveTo>
                <a:cubicBezTo>
                  <a:pt x="20985" y="1027"/>
                  <a:pt x="20487" y="1027"/>
                  <a:pt x="20179" y="1351"/>
                </a:cubicBezTo>
                <a:lnTo>
                  <a:pt x="10237" y="11841"/>
                </a:lnTo>
                <a:lnTo>
                  <a:pt x="7644" y="9105"/>
                </a:lnTo>
                <a:cubicBezTo>
                  <a:pt x="7336" y="8780"/>
                  <a:pt x="6838" y="8780"/>
                  <a:pt x="6530" y="9105"/>
                </a:cubicBezTo>
                <a:cubicBezTo>
                  <a:pt x="6223" y="9429"/>
                  <a:pt x="6223" y="9955"/>
                  <a:pt x="6530" y="10280"/>
                </a:cubicBezTo>
                <a:lnTo>
                  <a:pt x="9680" y="13603"/>
                </a:lnTo>
                <a:cubicBezTo>
                  <a:pt x="9834" y="13765"/>
                  <a:pt x="10035" y="13846"/>
                  <a:pt x="10237" y="13846"/>
                </a:cubicBezTo>
                <a:cubicBezTo>
                  <a:pt x="10438" y="13846"/>
                  <a:pt x="10640" y="13765"/>
                  <a:pt x="10793" y="13603"/>
                </a:cubicBezTo>
                <a:lnTo>
                  <a:pt x="21292" y="2526"/>
                </a:lnTo>
                <a:cubicBezTo>
                  <a:pt x="21600" y="2201"/>
                  <a:pt x="21600" y="1676"/>
                  <a:pt x="21292" y="13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49" name="Google Shape;949;p69"/>
          <p:cNvSpPr/>
          <p:nvPr/>
        </p:nvSpPr>
        <p:spPr>
          <a:xfrm>
            <a:off x="734219" y="2027940"/>
            <a:ext cx="134622" cy="134622"/>
          </a:xfrm>
          <a:custGeom>
            <a:rect b="b" l="l" r="r" t="t"/>
            <a:pathLst>
              <a:path extrusionOk="0" h="21600" w="21600">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7997" y="12428"/>
                </a:lnTo>
                <a:cubicBezTo>
                  <a:pt x="7673" y="12753"/>
                  <a:pt x="7673" y="13278"/>
                  <a:pt x="7997" y="13603"/>
                </a:cubicBezTo>
                <a:cubicBezTo>
                  <a:pt x="8159" y="13765"/>
                  <a:pt x="8372" y="13846"/>
                  <a:pt x="8585" y="13846"/>
                </a:cubicBezTo>
                <a:cubicBezTo>
                  <a:pt x="8797" y="13846"/>
                  <a:pt x="9010" y="13765"/>
                  <a:pt x="9172" y="13603"/>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moveTo>
                  <a:pt x="17446" y="11077"/>
                </a:moveTo>
                <a:cubicBezTo>
                  <a:pt x="16987" y="11077"/>
                  <a:pt x="16615" y="11449"/>
                  <a:pt x="16615" y="11908"/>
                </a:cubicBezTo>
                <a:lnTo>
                  <a:pt x="16615" y="18554"/>
                </a:lnTo>
                <a:cubicBezTo>
                  <a:pt x="16615" y="19318"/>
                  <a:pt x="15994" y="19938"/>
                  <a:pt x="15231" y="19938"/>
                </a:cubicBezTo>
                <a:lnTo>
                  <a:pt x="3046" y="19938"/>
                </a:lnTo>
                <a:cubicBezTo>
                  <a:pt x="2282" y="19938"/>
                  <a:pt x="1662" y="19318"/>
                  <a:pt x="1662" y="18554"/>
                </a:cubicBezTo>
                <a:lnTo>
                  <a:pt x="1662" y="6369"/>
                </a:lnTo>
                <a:cubicBezTo>
                  <a:pt x="1662" y="5606"/>
                  <a:pt x="2282" y="4985"/>
                  <a:pt x="3046" y="4985"/>
                </a:cubicBezTo>
                <a:lnTo>
                  <a:pt x="9692" y="4985"/>
                </a:lnTo>
                <a:cubicBezTo>
                  <a:pt x="10151" y="4985"/>
                  <a:pt x="10523" y="4613"/>
                  <a:pt x="10523" y="4154"/>
                </a:cubicBezTo>
                <a:cubicBezTo>
                  <a:pt x="10523" y="3695"/>
                  <a:pt x="10151" y="3323"/>
                  <a:pt x="9692" y="3323"/>
                </a:cubicBezTo>
                <a:lnTo>
                  <a:pt x="3046" y="3323"/>
                </a:lnTo>
                <a:cubicBezTo>
                  <a:pt x="1366" y="3323"/>
                  <a:pt x="0" y="4689"/>
                  <a:pt x="0" y="6369"/>
                </a:cubicBezTo>
                <a:lnTo>
                  <a:pt x="0" y="18554"/>
                </a:lnTo>
                <a:cubicBezTo>
                  <a:pt x="0" y="20234"/>
                  <a:pt x="1366" y="21600"/>
                  <a:pt x="3046" y="21600"/>
                </a:cubicBezTo>
                <a:lnTo>
                  <a:pt x="15231" y="21600"/>
                </a:lnTo>
                <a:cubicBezTo>
                  <a:pt x="16911" y="21600"/>
                  <a:pt x="18277" y="20234"/>
                  <a:pt x="18277" y="18554"/>
                </a:cubicBezTo>
                <a:lnTo>
                  <a:pt x="18277" y="11908"/>
                </a:lnTo>
                <a:cubicBezTo>
                  <a:pt x="18277" y="11449"/>
                  <a:pt x="17905" y="11077"/>
                  <a:pt x="17446" y="1107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0" name="Google Shape;950;p69"/>
          <p:cNvSpPr/>
          <p:nvPr/>
        </p:nvSpPr>
        <p:spPr>
          <a:xfrm>
            <a:off x="1253736" y="2055559"/>
            <a:ext cx="162270" cy="79380"/>
          </a:xfrm>
          <a:custGeom>
            <a:rect b="b" l="l" r="r" t="t"/>
            <a:pathLst>
              <a:path extrusionOk="0" h="21600" w="21600">
                <a:moveTo>
                  <a:pt x="6434" y="10800"/>
                </a:moveTo>
                <a:cubicBezTo>
                  <a:pt x="6434" y="11578"/>
                  <a:pt x="6743" y="12209"/>
                  <a:pt x="7123" y="12209"/>
                </a:cubicBezTo>
                <a:lnTo>
                  <a:pt x="14477" y="12209"/>
                </a:lnTo>
                <a:cubicBezTo>
                  <a:pt x="14857" y="12209"/>
                  <a:pt x="15166" y="11578"/>
                  <a:pt x="15166" y="10800"/>
                </a:cubicBezTo>
                <a:cubicBezTo>
                  <a:pt x="15166" y="10022"/>
                  <a:pt x="14857" y="9391"/>
                  <a:pt x="14477" y="9391"/>
                </a:cubicBezTo>
                <a:lnTo>
                  <a:pt x="7123" y="9391"/>
                </a:lnTo>
                <a:cubicBezTo>
                  <a:pt x="6743" y="9391"/>
                  <a:pt x="6434" y="10022"/>
                  <a:pt x="6434" y="10800"/>
                </a:cubicBezTo>
                <a:close/>
                <a:moveTo>
                  <a:pt x="8043" y="18783"/>
                </a:moveTo>
                <a:lnTo>
                  <a:pt x="5285" y="18783"/>
                </a:lnTo>
                <a:cubicBezTo>
                  <a:pt x="3131" y="18783"/>
                  <a:pt x="1379" y="15201"/>
                  <a:pt x="1379" y="10800"/>
                </a:cubicBezTo>
                <a:cubicBezTo>
                  <a:pt x="1379" y="6399"/>
                  <a:pt x="3131" y="2817"/>
                  <a:pt x="5285" y="2817"/>
                </a:cubicBezTo>
                <a:lnTo>
                  <a:pt x="8043" y="2817"/>
                </a:lnTo>
                <a:cubicBezTo>
                  <a:pt x="8423" y="2817"/>
                  <a:pt x="8732" y="2186"/>
                  <a:pt x="8732" y="1409"/>
                </a:cubicBezTo>
                <a:cubicBezTo>
                  <a:pt x="8732" y="631"/>
                  <a:pt x="8423" y="0"/>
                  <a:pt x="8043" y="0"/>
                </a:cubicBezTo>
                <a:lnTo>
                  <a:pt x="5285" y="0"/>
                </a:lnTo>
                <a:cubicBezTo>
                  <a:pt x="2371" y="0"/>
                  <a:pt x="0" y="4845"/>
                  <a:pt x="0" y="10800"/>
                </a:cubicBezTo>
                <a:cubicBezTo>
                  <a:pt x="0" y="16755"/>
                  <a:pt x="2371" y="21600"/>
                  <a:pt x="5285" y="21600"/>
                </a:cubicBezTo>
                <a:lnTo>
                  <a:pt x="8043" y="21600"/>
                </a:lnTo>
                <a:cubicBezTo>
                  <a:pt x="8423" y="21600"/>
                  <a:pt x="8732" y="20969"/>
                  <a:pt x="8732" y="20191"/>
                </a:cubicBezTo>
                <a:cubicBezTo>
                  <a:pt x="8732" y="19414"/>
                  <a:pt x="8423" y="18783"/>
                  <a:pt x="8043" y="18783"/>
                </a:cubicBezTo>
                <a:close/>
                <a:moveTo>
                  <a:pt x="16315" y="0"/>
                </a:moveTo>
                <a:lnTo>
                  <a:pt x="13557" y="0"/>
                </a:lnTo>
                <a:cubicBezTo>
                  <a:pt x="13177" y="0"/>
                  <a:pt x="12868" y="631"/>
                  <a:pt x="12868" y="1409"/>
                </a:cubicBezTo>
                <a:cubicBezTo>
                  <a:pt x="12868" y="2186"/>
                  <a:pt x="13177" y="2817"/>
                  <a:pt x="13557" y="2817"/>
                </a:cubicBezTo>
                <a:lnTo>
                  <a:pt x="16315" y="2817"/>
                </a:lnTo>
                <a:cubicBezTo>
                  <a:pt x="18469" y="2817"/>
                  <a:pt x="20221" y="6399"/>
                  <a:pt x="20221" y="10800"/>
                </a:cubicBezTo>
                <a:cubicBezTo>
                  <a:pt x="20221" y="15201"/>
                  <a:pt x="18469" y="18783"/>
                  <a:pt x="16315" y="18783"/>
                </a:cubicBezTo>
                <a:lnTo>
                  <a:pt x="13557" y="18783"/>
                </a:lnTo>
                <a:cubicBezTo>
                  <a:pt x="13177" y="18783"/>
                  <a:pt x="12868" y="19414"/>
                  <a:pt x="12868" y="20191"/>
                </a:cubicBezTo>
                <a:cubicBezTo>
                  <a:pt x="12868" y="20969"/>
                  <a:pt x="13177" y="21600"/>
                  <a:pt x="13557" y="21600"/>
                </a:cubicBezTo>
                <a:lnTo>
                  <a:pt x="16315" y="21600"/>
                </a:lnTo>
                <a:cubicBezTo>
                  <a:pt x="19229" y="21600"/>
                  <a:pt x="21600" y="16755"/>
                  <a:pt x="21600" y="10800"/>
                </a:cubicBezTo>
                <a:cubicBezTo>
                  <a:pt x="21600" y="4845"/>
                  <a:pt x="19229" y="0"/>
                  <a:pt x="16315"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1" name="Google Shape;951;p69"/>
          <p:cNvSpPr/>
          <p:nvPr/>
        </p:nvSpPr>
        <p:spPr>
          <a:xfrm>
            <a:off x="993977" y="2021035"/>
            <a:ext cx="147665" cy="147613"/>
          </a:xfrm>
          <a:custGeom>
            <a:rect b="b" l="l" r="r" t="t"/>
            <a:pathLst>
              <a:path extrusionOk="0" h="21065" w="21549">
                <a:moveTo>
                  <a:pt x="10482" y="16729"/>
                </a:moveTo>
                <a:lnTo>
                  <a:pt x="8768" y="18404"/>
                </a:lnTo>
                <a:cubicBezTo>
                  <a:pt x="7101" y="19981"/>
                  <a:pt x="4487" y="19980"/>
                  <a:pt x="2819" y="18404"/>
                </a:cubicBezTo>
                <a:cubicBezTo>
                  <a:pt x="1996" y="17627"/>
                  <a:pt x="1532" y="16584"/>
                  <a:pt x="1512" y="15466"/>
                </a:cubicBezTo>
                <a:cubicBezTo>
                  <a:pt x="1492" y="14348"/>
                  <a:pt x="1919" y="13288"/>
                  <a:pt x="2704" y="12493"/>
                </a:cubicBezTo>
                <a:lnTo>
                  <a:pt x="5726" y="9538"/>
                </a:lnTo>
                <a:cubicBezTo>
                  <a:pt x="5871" y="9396"/>
                  <a:pt x="6026" y="9265"/>
                  <a:pt x="6190" y="9145"/>
                </a:cubicBezTo>
                <a:cubicBezTo>
                  <a:pt x="7106" y="8475"/>
                  <a:pt x="8235" y="8196"/>
                  <a:pt x="9366" y="8353"/>
                </a:cubicBezTo>
                <a:cubicBezTo>
                  <a:pt x="10498" y="8513"/>
                  <a:pt x="11499" y="9094"/>
                  <a:pt x="12184" y="9990"/>
                </a:cubicBezTo>
                <a:cubicBezTo>
                  <a:pt x="12434" y="10317"/>
                  <a:pt x="12908" y="10384"/>
                  <a:pt x="13242" y="10139"/>
                </a:cubicBezTo>
                <a:cubicBezTo>
                  <a:pt x="13576" y="9895"/>
                  <a:pt x="13644" y="9431"/>
                  <a:pt x="13394" y="9105"/>
                </a:cubicBezTo>
                <a:cubicBezTo>
                  <a:pt x="12467" y="7893"/>
                  <a:pt x="11113" y="7107"/>
                  <a:pt x="9582" y="6891"/>
                </a:cubicBezTo>
                <a:cubicBezTo>
                  <a:pt x="8048" y="6675"/>
                  <a:pt x="6524" y="7056"/>
                  <a:pt x="5285" y="7962"/>
                </a:cubicBezTo>
                <a:cubicBezTo>
                  <a:pt x="5064" y="8124"/>
                  <a:pt x="4854" y="8301"/>
                  <a:pt x="4658" y="8493"/>
                </a:cubicBezTo>
                <a:lnTo>
                  <a:pt x="1626" y="11458"/>
                </a:lnTo>
                <a:cubicBezTo>
                  <a:pt x="551" y="12546"/>
                  <a:pt x="-26" y="13979"/>
                  <a:pt x="1" y="15492"/>
                </a:cubicBezTo>
                <a:cubicBezTo>
                  <a:pt x="28" y="17004"/>
                  <a:pt x="655" y="18416"/>
                  <a:pt x="1769" y="19467"/>
                </a:cubicBezTo>
                <a:cubicBezTo>
                  <a:pt x="2896" y="20532"/>
                  <a:pt x="4342" y="21065"/>
                  <a:pt x="5790" y="21065"/>
                </a:cubicBezTo>
                <a:cubicBezTo>
                  <a:pt x="7240" y="21065"/>
                  <a:pt x="8693" y="20530"/>
                  <a:pt x="9827" y="19458"/>
                </a:cubicBezTo>
                <a:lnTo>
                  <a:pt x="11550" y="17774"/>
                </a:lnTo>
                <a:cubicBezTo>
                  <a:pt x="11845" y="17486"/>
                  <a:pt x="11845" y="17017"/>
                  <a:pt x="11550" y="16729"/>
                </a:cubicBezTo>
                <a:cubicBezTo>
                  <a:pt x="11255" y="16440"/>
                  <a:pt x="10777" y="16440"/>
                  <a:pt x="10482" y="16729"/>
                </a:cubicBezTo>
                <a:close/>
                <a:moveTo>
                  <a:pt x="19779" y="1597"/>
                </a:moveTo>
                <a:cubicBezTo>
                  <a:pt x="17522" y="-533"/>
                  <a:pt x="13987" y="-535"/>
                  <a:pt x="11722" y="1605"/>
                </a:cubicBezTo>
                <a:lnTo>
                  <a:pt x="9989" y="3290"/>
                </a:lnTo>
                <a:cubicBezTo>
                  <a:pt x="9694" y="3577"/>
                  <a:pt x="9692" y="4045"/>
                  <a:pt x="9986" y="4335"/>
                </a:cubicBezTo>
                <a:cubicBezTo>
                  <a:pt x="10280" y="4624"/>
                  <a:pt x="10758" y="4625"/>
                  <a:pt x="11055" y="4338"/>
                </a:cubicBezTo>
                <a:lnTo>
                  <a:pt x="12780" y="2661"/>
                </a:lnTo>
                <a:cubicBezTo>
                  <a:pt x="14449" y="1085"/>
                  <a:pt x="17063" y="1085"/>
                  <a:pt x="18729" y="2661"/>
                </a:cubicBezTo>
                <a:cubicBezTo>
                  <a:pt x="19552" y="3437"/>
                  <a:pt x="20016" y="4481"/>
                  <a:pt x="20036" y="5599"/>
                </a:cubicBezTo>
                <a:cubicBezTo>
                  <a:pt x="20056" y="6717"/>
                  <a:pt x="19629" y="7777"/>
                  <a:pt x="18844" y="8572"/>
                </a:cubicBezTo>
                <a:lnTo>
                  <a:pt x="15822" y="11527"/>
                </a:lnTo>
                <a:cubicBezTo>
                  <a:pt x="15677" y="11669"/>
                  <a:pt x="15522" y="11800"/>
                  <a:pt x="15358" y="11920"/>
                </a:cubicBezTo>
                <a:cubicBezTo>
                  <a:pt x="14442" y="12590"/>
                  <a:pt x="13313" y="12870"/>
                  <a:pt x="12182" y="12712"/>
                </a:cubicBezTo>
                <a:cubicBezTo>
                  <a:pt x="11050" y="12552"/>
                  <a:pt x="10049" y="11971"/>
                  <a:pt x="9364" y="11075"/>
                </a:cubicBezTo>
                <a:cubicBezTo>
                  <a:pt x="9115" y="10749"/>
                  <a:pt x="8641" y="10683"/>
                  <a:pt x="8306" y="10926"/>
                </a:cubicBezTo>
                <a:cubicBezTo>
                  <a:pt x="7972" y="11170"/>
                  <a:pt x="7904" y="11634"/>
                  <a:pt x="8154" y="11960"/>
                </a:cubicBezTo>
                <a:cubicBezTo>
                  <a:pt x="9081" y="13172"/>
                  <a:pt x="10435" y="13958"/>
                  <a:pt x="11966" y="14174"/>
                </a:cubicBezTo>
                <a:cubicBezTo>
                  <a:pt x="12246" y="14213"/>
                  <a:pt x="12527" y="14233"/>
                  <a:pt x="12805" y="14233"/>
                </a:cubicBezTo>
                <a:cubicBezTo>
                  <a:pt x="14047" y="14233"/>
                  <a:pt x="15251" y="13844"/>
                  <a:pt x="16263" y="13103"/>
                </a:cubicBezTo>
                <a:cubicBezTo>
                  <a:pt x="16484" y="12941"/>
                  <a:pt x="16694" y="12764"/>
                  <a:pt x="16890" y="12572"/>
                </a:cubicBezTo>
                <a:lnTo>
                  <a:pt x="19922" y="9607"/>
                </a:lnTo>
                <a:cubicBezTo>
                  <a:pt x="20997" y="8519"/>
                  <a:pt x="21574" y="7086"/>
                  <a:pt x="21547" y="5573"/>
                </a:cubicBezTo>
                <a:cubicBezTo>
                  <a:pt x="21520" y="4060"/>
                  <a:pt x="20893" y="2649"/>
                  <a:pt x="19779" y="159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2" name="Google Shape;952;p69"/>
          <p:cNvSpPr/>
          <p:nvPr/>
        </p:nvSpPr>
        <p:spPr>
          <a:xfrm>
            <a:off x="1527305" y="2021035"/>
            <a:ext cx="148446" cy="148446"/>
          </a:xfrm>
          <a:custGeom>
            <a:rect b="b" l="l" r="r" t="t"/>
            <a:pathLst>
              <a:path extrusionOk="0" h="21600" w="21600">
                <a:moveTo>
                  <a:pt x="15060" y="7294"/>
                </a:moveTo>
                <a:cubicBezTo>
                  <a:pt x="15253" y="7294"/>
                  <a:pt x="15446" y="7220"/>
                  <a:pt x="15593" y="7073"/>
                </a:cubicBezTo>
                <a:lnTo>
                  <a:pt x="18435" y="4230"/>
                </a:lnTo>
                <a:cubicBezTo>
                  <a:pt x="18730" y="3936"/>
                  <a:pt x="18730" y="3459"/>
                  <a:pt x="18435" y="3165"/>
                </a:cubicBezTo>
                <a:cubicBezTo>
                  <a:pt x="18141" y="2870"/>
                  <a:pt x="17664" y="2870"/>
                  <a:pt x="17370" y="3165"/>
                </a:cubicBezTo>
                <a:lnTo>
                  <a:pt x="14527" y="6007"/>
                </a:lnTo>
                <a:cubicBezTo>
                  <a:pt x="14233" y="6302"/>
                  <a:pt x="14233" y="6778"/>
                  <a:pt x="14527" y="7073"/>
                </a:cubicBezTo>
                <a:cubicBezTo>
                  <a:pt x="14674" y="7220"/>
                  <a:pt x="14867" y="7294"/>
                  <a:pt x="15060" y="7294"/>
                </a:cubicBezTo>
                <a:close/>
                <a:moveTo>
                  <a:pt x="6007" y="14527"/>
                </a:moveTo>
                <a:lnTo>
                  <a:pt x="3165" y="17370"/>
                </a:lnTo>
                <a:cubicBezTo>
                  <a:pt x="2870" y="17664"/>
                  <a:pt x="2870" y="18141"/>
                  <a:pt x="3165" y="18435"/>
                </a:cubicBezTo>
                <a:cubicBezTo>
                  <a:pt x="3312" y="18583"/>
                  <a:pt x="3505" y="18656"/>
                  <a:pt x="3697" y="18656"/>
                </a:cubicBezTo>
                <a:cubicBezTo>
                  <a:pt x="3890" y="18656"/>
                  <a:pt x="4083" y="18583"/>
                  <a:pt x="4230" y="18435"/>
                </a:cubicBezTo>
                <a:lnTo>
                  <a:pt x="7073" y="15593"/>
                </a:lnTo>
                <a:cubicBezTo>
                  <a:pt x="7367" y="15298"/>
                  <a:pt x="7367" y="14822"/>
                  <a:pt x="7073" y="14527"/>
                </a:cubicBezTo>
                <a:cubicBezTo>
                  <a:pt x="6778" y="14233"/>
                  <a:pt x="6302" y="14233"/>
                  <a:pt x="6007" y="14527"/>
                </a:cubicBezTo>
                <a:close/>
                <a:moveTo>
                  <a:pt x="20847" y="10047"/>
                </a:moveTo>
                <a:lnTo>
                  <a:pt x="16828" y="10047"/>
                </a:lnTo>
                <a:cubicBezTo>
                  <a:pt x="16412" y="10047"/>
                  <a:pt x="16074" y="10384"/>
                  <a:pt x="16074" y="10800"/>
                </a:cubicBezTo>
                <a:cubicBezTo>
                  <a:pt x="16074" y="11216"/>
                  <a:pt x="16412" y="11553"/>
                  <a:pt x="16828" y="11553"/>
                </a:cubicBezTo>
                <a:lnTo>
                  <a:pt x="20847" y="11553"/>
                </a:lnTo>
                <a:cubicBezTo>
                  <a:pt x="21263" y="11553"/>
                  <a:pt x="21600" y="11216"/>
                  <a:pt x="21600" y="10800"/>
                </a:cubicBezTo>
                <a:cubicBezTo>
                  <a:pt x="21600" y="10384"/>
                  <a:pt x="21263" y="10047"/>
                  <a:pt x="20847" y="10047"/>
                </a:cubicBezTo>
                <a:close/>
                <a:moveTo>
                  <a:pt x="5526" y="10800"/>
                </a:moveTo>
                <a:cubicBezTo>
                  <a:pt x="5526" y="10384"/>
                  <a:pt x="5188" y="10047"/>
                  <a:pt x="4772" y="10047"/>
                </a:cubicBezTo>
                <a:lnTo>
                  <a:pt x="753" y="10047"/>
                </a:lnTo>
                <a:cubicBezTo>
                  <a:pt x="337" y="10047"/>
                  <a:pt x="0" y="10384"/>
                  <a:pt x="0" y="10800"/>
                </a:cubicBezTo>
                <a:cubicBezTo>
                  <a:pt x="0" y="11216"/>
                  <a:pt x="337" y="11553"/>
                  <a:pt x="753" y="11553"/>
                </a:cubicBezTo>
                <a:lnTo>
                  <a:pt x="4772" y="11553"/>
                </a:lnTo>
                <a:cubicBezTo>
                  <a:pt x="5188" y="11553"/>
                  <a:pt x="5526" y="11216"/>
                  <a:pt x="5526" y="10800"/>
                </a:cubicBezTo>
                <a:close/>
                <a:moveTo>
                  <a:pt x="15593" y="14527"/>
                </a:moveTo>
                <a:cubicBezTo>
                  <a:pt x="15298" y="14233"/>
                  <a:pt x="14822" y="14233"/>
                  <a:pt x="14527" y="14527"/>
                </a:cubicBezTo>
                <a:cubicBezTo>
                  <a:pt x="14233" y="14822"/>
                  <a:pt x="14233" y="15298"/>
                  <a:pt x="14527" y="15593"/>
                </a:cubicBezTo>
                <a:lnTo>
                  <a:pt x="17370" y="18435"/>
                </a:lnTo>
                <a:cubicBezTo>
                  <a:pt x="17517" y="18583"/>
                  <a:pt x="17710" y="18656"/>
                  <a:pt x="17903" y="18656"/>
                </a:cubicBezTo>
                <a:cubicBezTo>
                  <a:pt x="18095" y="18656"/>
                  <a:pt x="18288" y="18583"/>
                  <a:pt x="18435" y="18435"/>
                </a:cubicBezTo>
                <a:cubicBezTo>
                  <a:pt x="18730" y="18141"/>
                  <a:pt x="18730" y="17664"/>
                  <a:pt x="18435" y="17370"/>
                </a:cubicBezTo>
                <a:cubicBezTo>
                  <a:pt x="18435" y="17370"/>
                  <a:pt x="15593" y="14527"/>
                  <a:pt x="15593" y="14527"/>
                </a:cubicBezTo>
                <a:close/>
                <a:moveTo>
                  <a:pt x="4230" y="3165"/>
                </a:moveTo>
                <a:cubicBezTo>
                  <a:pt x="3936" y="2870"/>
                  <a:pt x="3459" y="2870"/>
                  <a:pt x="3165" y="3165"/>
                </a:cubicBezTo>
                <a:cubicBezTo>
                  <a:pt x="2870" y="3459"/>
                  <a:pt x="2870" y="3936"/>
                  <a:pt x="3165" y="4230"/>
                </a:cubicBezTo>
                <a:lnTo>
                  <a:pt x="6007" y="7073"/>
                </a:lnTo>
                <a:cubicBezTo>
                  <a:pt x="6154" y="7220"/>
                  <a:pt x="6347" y="7294"/>
                  <a:pt x="6540" y="7294"/>
                </a:cubicBezTo>
                <a:cubicBezTo>
                  <a:pt x="6733" y="7294"/>
                  <a:pt x="6926" y="7220"/>
                  <a:pt x="7073" y="7073"/>
                </a:cubicBezTo>
                <a:cubicBezTo>
                  <a:pt x="7367" y="6778"/>
                  <a:pt x="7367" y="6302"/>
                  <a:pt x="7073" y="6007"/>
                </a:cubicBezTo>
                <a:cubicBezTo>
                  <a:pt x="7073" y="6007"/>
                  <a:pt x="4230" y="3165"/>
                  <a:pt x="4230" y="3165"/>
                </a:cubicBezTo>
                <a:close/>
                <a:moveTo>
                  <a:pt x="10800" y="16074"/>
                </a:moveTo>
                <a:cubicBezTo>
                  <a:pt x="10384" y="16074"/>
                  <a:pt x="10047" y="16412"/>
                  <a:pt x="10047" y="16828"/>
                </a:cubicBezTo>
                <a:lnTo>
                  <a:pt x="10047" y="20847"/>
                </a:lnTo>
                <a:cubicBezTo>
                  <a:pt x="10047" y="21263"/>
                  <a:pt x="10384" y="21600"/>
                  <a:pt x="10800" y="21600"/>
                </a:cubicBezTo>
                <a:cubicBezTo>
                  <a:pt x="11216" y="21600"/>
                  <a:pt x="11553" y="21263"/>
                  <a:pt x="11553" y="20847"/>
                </a:cubicBezTo>
                <a:lnTo>
                  <a:pt x="11553" y="16828"/>
                </a:lnTo>
                <a:cubicBezTo>
                  <a:pt x="11553" y="16412"/>
                  <a:pt x="11216" y="16074"/>
                  <a:pt x="10800" y="16074"/>
                </a:cubicBezTo>
                <a:close/>
                <a:moveTo>
                  <a:pt x="10800" y="0"/>
                </a:moveTo>
                <a:cubicBezTo>
                  <a:pt x="10384" y="0"/>
                  <a:pt x="10047" y="337"/>
                  <a:pt x="10047" y="753"/>
                </a:cubicBezTo>
                <a:lnTo>
                  <a:pt x="10047" y="4772"/>
                </a:lnTo>
                <a:cubicBezTo>
                  <a:pt x="10047" y="5188"/>
                  <a:pt x="10384" y="5526"/>
                  <a:pt x="10800" y="5526"/>
                </a:cubicBezTo>
                <a:cubicBezTo>
                  <a:pt x="11216" y="5526"/>
                  <a:pt x="11553" y="5188"/>
                  <a:pt x="11553" y="4772"/>
                </a:cubicBezTo>
                <a:lnTo>
                  <a:pt x="11553" y="753"/>
                </a:lnTo>
                <a:cubicBezTo>
                  <a:pt x="11553" y="337"/>
                  <a:pt x="11216"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3" name="Google Shape;953;p69"/>
          <p:cNvSpPr/>
          <p:nvPr/>
        </p:nvSpPr>
        <p:spPr>
          <a:xfrm>
            <a:off x="734219" y="3381972"/>
            <a:ext cx="134622" cy="93204"/>
          </a:xfrm>
          <a:custGeom>
            <a:rect b="b" l="l" r="r" t="t"/>
            <a:pathLst>
              <a:path extrusionOk="0" h="21600" w="21600">
                <a:moveTo>
                  <a:pt x="17446" y="19200"/>
                </a:moveTo>
                <a:lnTo>
                  <a:pt x="4154" y="19200"/>
                </a:lnTo>
                <a:cubicBezTo>
                  <a:pt x="3695" y="19200"/>
                  <a:pt x="3323" y="19738"/>
                  <a:pt x="3323" y="20400"/>
                </a:cubicBezTo>
                <a:cubicBezTo>
                  <a:pt x="3323" y="21063"/>
                  <a:pt x="3695" y="21600"/>
                  <a:pt x="4154" y="21600"/>
                </a:cubicBezTo>
                <a:lnTo>
                  <a:pt x="17446" y="21600"/>
                </a:lnTo>
                <a:cubicBezTo>
                  <a:pt x="17905" y="21600"/>
                  <a:pt x="18277" y="21063"/>
                  <a:pt x="18277" y="20400"/>
                </a:cubicBezTo>
                <a:cubicBezTo>
                  <a:pt x="18277" y="19738"/>
                  <a:pt x="17905" y="19200"/>
                  <a:pt x="17446"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4154" y="6400"/>
                </a:moveTo>
                <a:cubicBezTo>
                  <a:pt x="3695" y="6400"/>
                  <a:pt x="3323" y="6937"/>
                  <a:pt x="3323" y="7600"/>
                </a:cubicBezTo>
                <a:cubicBezTo>
                  <a:pt x="3323" y="8262"/>
                  <a:pt x="3695" y="8800"/>
                  <a:pt x="4154" y="8800"/>
                </a:cubicBezTo>
                <a:lnTo>
                  <a:pt x="17446" y="8800"/>
                </a:lnTo>
                <a:cubicBezTo>
                  <a:pt x="17905" y="8800"/>
                  <a:pt x="18277" y="8262"/>
                  <a:pt x="18277" y="7600"/>
                </a:cubicBezTo>
                <a:cubicBezTo>
                  <a:pt x="18277" y="6937"/>
                  <a:pt x="17905" y="6400"/>
                  <a:pt x="17446" y="6400"/>
                </a:cubicBezTo>
                <a:cubicBezTo>
                  <a:pt x="17446" y="6400"/>
                  <a:pt x="4154" y="6400"/>
                  <a:pt x="4154" y="6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4" name="Google Shape;954;p69"/>
          <p:cNvSpPr/>
          <p:nvPr/>
        </p:nvSpPr>
        <p:spPr>
          <a:xfrm>
            <a:off x="1000882" y="3381972"/>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831" y="6400"/>
                </a:lnTo>
                <a:cubicBezTo>
                  <a:pt x="372" y="6400"/>
                  <a:pt x="0" y="6937"/>
                  <a:pt x="0" y="7600"/>
                </a:cubicBezTo>
                <a:cubicBezTo>
                  <a:pt x="0" y="8262"/>
                  <a:pt x="372" y="8800"/>
                  <a:pt x="831" y="8800"/>
                </a:cubicBezTo>
                <a:lnTo>
                  <a:pt x="20769" y="8800"/>
                </a:lnTo>
                <a:cubicBezTo>
                  <a:pt x="21228" y="8800"/>
                  <a:pt x="21600" y="8262"/>
                  <a:pt x="21600" y="7600"/>
                </a:cubicBezTo>
                <a:cubicBezTo>
                  <a:pt x="21600" y="6937"/>
                  <a:pt x="21228" y="6400"/>
                  <a:pt x="20769" y="6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5" name="Google Shape;955;p69"/>
          <p:cNvSpPr/>
          <p:nvPr/>
        </p:nvSpPr>
        <p:spPr>
          <a:xfrm>
            <a:off x="467555" y="3381972"/>
            <a:ext cx="134622" cy="93204"/>
          </a:xfrm>
          <a:custGeom>
            <a:rect b="b" l="l" r="r" t="t"/>
            <a:pathLst>
              <a:path extrusionOk="0" h="21600" w="21600">
                <a:moveTo>
                  <a:pt x="16338" y="19200"/>
                </a:moveTo>
                <a:lnTo>
                  <a:pt x="831" y="19200"/>
                </a:lnTo>
                <a:cubicBezTo>
                  <a:pt x="372" y="19200"/>
                  <a:pt x="0" y="19738"/>
                  <a:pt x="0" y="20400"/>
                </a:cubicBezTo>
                <a:cubicBezTo>
                  <a:pt x="0" y="21063"/>
                  <a:pt x="372" y="21600"/>
                  <a:pt x="831" y="21600"/>
                </a:cubicBezTo>
                <a:lnTo>
                  <a:pt x="16338" y="21600"/>
                </a:lnTo>
                <a:cubicBezTo>
                  <a:pt x="16797" y="21600"/>
                  <a:pt x="17169" y="21063"/>
                  <a:pt x="17169" y="20400"/>
                </a:cubicBezTo>
                <a:cubicBezTo>
                  <a:pt x="17169" y="19738"/>
                  <a:pt x="16797" y="19200"/>
                  <a:pt x="16338"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831" y="8800"/>
                </a:moveTo>
                <a:lnTo>
                  <a:pt x="16338" y="8800"/>
                </a:lnTo>
                <a:cubicBezTo>
                  <a:pt x="16797" y="8800"/>
                  <a:pt x="17169" y="8262"/>
                  <a:pt x="17169" y="7600"/>
                </a:cubicBezTo>
                <a:cubicBezTo>
                  <a:pt x="17169" y="6937"/>
                  <a:pt x="16797" y="6400"/>
                  <a:pt x="16338" y="6400"/>
                </a:cubicBezTo>
                <a:lnTo>
                  <a:pt x="831" y="6400"/>
                </a:lnTo>
                <a:cubicBezTo>
                  <a:pt x="372" y="6400"/>
                  <a:pt x="0" y="6937"/>
                  <a:pt x="0" y="7600"/>
                </a:cubicBezTo>
                <a:cubicBezTo>
                  <a:pt x="0" y="8262"/>
                  <a:pt x="372" y="8800"/>
                  <a:pt x="831" y="88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6" name="Google Shape;956;p69"/>
          <p:cNvSpPr/>
          <p:nvPr/>
        </p:nvSpPr>
        <p:spPr>
          <a:xfrm>
            <a:off x="1267546" y="3381972"/>
            <a:ext cx="134622" cy="93204"/>
          </a:xfrm>
          <a:custGeom>
            <a:rect b="b" l="l" r="r" t="t"/>
            <a:pathLst>
              <a:path extrusionOk="0" h="21600" w="21600">
                <a:moveTo>
                  <a:pt x="20769" y="19200"/>
                </a:moveTo>
                <a:lnTo>
                  <a:pt x="5262" y="19200"/>
                </a:lnTo>
                <a:cubicBezTo>
                  <a:pt x="4803" y="19200"/>
                  <a:pt x="4431" y="19738"/>
                  <a:pt x="4431" y="20400"/>
                </a:cubicBezTo>
                <a:cubicBezTo>
                  <a:pt x="4431" y="21063"/>
                  <a:pt x="4803" y="21600"/>
                  <a:pt x="5262"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5262" y="6400"/>
                </a:lnTo>
                <a:cubicBezTo>
                  <a:pt x="4803" y="6400"/>
                  <a:pt x="4431" y="6937"/>
                  <a:pt x="4431" y="7600"/>
                </a:cubicBezTo>
                <a:cubicBezTo>
                  <a:pt x="4431" y="8262"/>
                  <a:pt x="4803" y="8800"/>
                  <a:pt x="5262" y="8800"/>
                </a:cubicBezTo>
                <a:lnTo>
                  <a:pt x="20769" y="8800"/>
                </a:lnTo>
                <a:cubicBezTo>
                  <a:pt x="21228" y="8800"/>
                  <a:pt x="21600" y="8262"/>
                  <a:pt x="21600" y="7600"/>
                </a:cubicBezTo>
                <a:cubicBezTo>
                  <a:pt x="21600" y="6937"/>
                  <a:pt x="21228" y="6400"/>
                  <a:pt x="20769" y="6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7" name="Google Shape;957;p69"/>
          <p:cNvSpPr/>
          <p:nvPr/>
        </p:nvSpPr>
        <p:spPr>
          <a:xfrm>
            <a:off x="3924656" y="3361258"/>
            <a:ext cx="134622" cy="134622"/>
          </a:xfrm>
          <a:custGeom>
            <a:rect b="b" l="l" r="r" t="t"/>
            <a:pathLst>
              <a:path extrusionOk="0" h="21600" w="21600">
                <a:moveTo>
                  <a:pt x="7997" y="12428"/>
                </a:moveTo>
                <a:lnTo>
                  <a:pt x="1662" y="18764"/>
                </a:lnTo>
                <a:lnTo>
                  <a:pt x="1662" y="14123"/>
                </a:lnTo>
                <a:cubicBezTo>
                  <a:pt x="1662" y="13664"/>
                  <a:pt x="1289" y="13292"/>
                  <a:pt x="831" y="13292"/>
                </a:cubicBezTo>
                <a:cubicBezTo>
                  <a:pt x="372" y="13292"/>
                  <a:pt x="0" y="13664"/>
                  <a:pt x="0" y="14123"/>
                </a:cubicBezTo>
                <a:lnTo>
                  <a:pt x="0" y="20769"/>
                </a:lnTo>
                <a:cubicBezTo>
                  <a:pt x="0" y="20877"/>
                  <a:pt x="22" y="20985"/>
                  <a:pt x="64" y="21087"/>
                </a:cubicBezTo>
                <a:cubicBezTo>
                  <a:pt x="148" y="21290"/>
                  <a:pt x="310" y="21452"/>
                  <a:pt x="513" y="21536"/>
                </a:cubicBezTo>
                <a:cubicBezTo>
                  <a:pt x="615" y="21578"/>
                  <a:pt x="723" y="21600"/>
                  <a:pt x="831" y="21600"/>
                </a:cubicBezTo>
                <a:lnTo>
                  <a:pt x="7477" y="21600"/>
                </a:lnTo>
                <a:cubicBezTo>
                  <a:pt x="7936" y="21600"/>
                  <a:pt x="8308" y="21228"/>
                  <a:pt x="8308" y="20769"/>
                </a:cubicBezTo>
                <a:cubicBezTo>
                  <a:pt x="8308" y="20311"/>
                  <a:pt x="7936" y="19938"/>
                  <a:pt x="7477" y="19938"/>
                </a:cubicBezTo>
                <a:lnTo>
                  <a:pt x="2836" y="19938"/>
                </a:lnTo>
                <a:lnTo>
                  <a:pt x="9172" y="13603"/>
                </a:lnTo>
                <a:cubicBezTo>
                  <a:pt x="9497" y="13278"/>
                  <a:pt x="9497" y="12753"/>
                  <a:pt x="9172" y="12428"/>
                </a:cubicBezTo>
                <a:cubicBezTo>
                  <a:pt x="8847" y="12103"/>
                  <a:pt x="8322" y="12103"/>
                  <a:pt x="7997" y="12428"/>
                </a:cubicBezTo>
                <a:close/>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12428" y="7997"/>
                </a:lnTo>
                <a:cubicBezTo>
                  <a:pt x="12103" y="8322"/>
                  <a:pt x="12103" y="8847"/>
                  <a:pt x="12428" y="9172"/>
                </a:cubicBezTo>
                <a:cubicBezTo>
                  <a:pt x="12590" y="9334"/>
                  <a:pt x="12803" y="9415"/>
                  <a:pt x="13015" y="9415"/>
                </a:cubicBezTo>
                <a:cubicBezTo>
                  <a:pt x="13228" y="9415"/>
                  <a:pt x="13441" y="9334"/>
                  <a:pt x="13603" y="9172"/>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8" name="Google Shape;958;p69"/>
          <p:cNvSpPr/>
          <p:nvPr/>
        </p:nvSpPr>
        <p:spPr>
          <a:xfrm>
            <a:off x="3113476" y="3361258"/>
            <a:ext cx="134622" cy="134622"/>
          </a:xfrm>
          <a:custGeom>
            <a:rect b="b" l="l" r="r" t="t"/>
            <a:pathLst>
              <a:path extrusionOk="0" h="21600" w="21600">
                <a:moveTo>
                  <a:pt x="831" y="7200"/>
                </a:moveTo>
                <a:cubicBezTo>
                  <a:pt x="372" y="7200"/>
                  <a:pt x="0" y="6828"/>
                  <a:pt x="0" y="6369"/>
                </a:cubicBezTo>
                <a:lnTo>
                  <a:pt x="0" y="3046"/>
                </a:lnTo>
                <a:cubicBezTo>
                  <a:pt x="0" y="1366"/>
                  <a:pt x="1366" y="0"/>
                  <a:pt x="3046" y="0"/>
                </a:cubicBezTo>
                <a:lnTo>
                  <a:pt x="6369" y="0"/>
                </a:lnTo>
                <a:cubicBezTo>
                  <a:pt x="6828" y="0"/>
                  <a:pt x="7200" y="372"/>
                  <a:pt x="7200" y="831"/>
                </a:cubicBezTo>
                <a:cubicBezTo>
                  <a:pt x="7200" y="1289"/>
                  <a:pt x="6828" y="1662"/>
                  <a:pt x="6369" y="1662"/>
                </a:cubicBezTo>
                <a:lnTo>
                  <a:pt x="3046" y="1662"/>
                </a:lnTo>
                <a:cubicBezTo>
                  <a:pt x="2282" y="1662"/>
                  <a:pt x="1662" y="2282"/>
                  <a:pt x="1662" y="3046"/>
                </a:cubicBezTo>
                <a:lnTo>
                  <a:pt x="1662" y="6369"/>
                </a:lnTo>
                <a:cubicBezTo>
                  <a:pt x="1662" y="6828"/>
                  <a:pt x="1289" y="7200"/>
                  <a:pt x="831" y="7200"/>
                </a:cubicBezTo>
                <a:close/>
                <a:moveTo>
                  <a:pt x="20769" y="7200"/>
                </a:moveTo>
                <a:cubicBezTo>
                  <a:pt x="20311" y="7200"/>
                  <a:pt x="19938" y="6828"/>
                  <a:pt x="19938" y="6369"/>
                </a:cubicBezTo>
                <a:lnTo>
                  <a:pt x="19938" y="3046"/>
                </a:lnTo>
                <a:cubicBezTo>
                  <a:pt x="19938" y="2282"/>
                  <a:pt x="19318" y="1662"/>
                  <a:pt x="18554" y="1662"/>
                </a:cubicBezTo>
                <a:lnTo>
                  <a:pt x="15231" y="1662"/>
                </a:lnTo>
                <a:cubicBezTo>
                  <a:pt x="14772" y="1662"/>
                  <a:pt x="14400" y="1289"/>
                  <a:pt x="14400" y="831"/>
                </a:cubicBezTo>
                <a:cubicBezTo>
                  <a:pt x="14400" y="372"/>
                  <a:pt x="14772" y="0"/>
                  <a:pt x="15231" y="0"/>
                </a:cubicBezTo>
                <a:lnTo>
                  <a:pt x="18554" y="0"/>
                </a:lnTo>
                <a:cubicBezTo>
                  <a:pt x="20234" y="0"/>
                  <a:pt x="21600" y="1366"/>
                  <a:pt x="21600" y="3046"/>
                </a:cubicBezTo>
                <a:lnTo>
                  <a:pt x="21600" y="6369"/>
                </a:lnTo>
                <a:cubicBezTo>
                  <a:pt x="21600" y="6828"/>
                  <a:pt x="21228" y="7200"/>
                  <a:pt x="20769" y="7200"/>
                </a:cubicBezTo>
                <a:close/>
                <a:moveTo>
                  <a:pt x="6369" y="21600"/>
                </a:moveTo>
                <a:lnTo>
                  <a:pt x="3046" y="21600"/>
                </a:lnTo>
                <a:cubicBezTo>
                  <a:pt x="1366" y="21600"/>
                  <a:pt x="0" y="20234"/>
                  <a:pt x="0" y="18554"/>
                </a:cubicBezTo>
                <a:lnTo>
                  <a:pt x="0" y="15231"/>
                </a:lnTo>
                <a:cubicBezTo>
                  <a:pt x="0" y="14772"/>
                  <a:pt x="372" y="14400"/>
                  <a:pt x="831" y="14400"/>
                </a:cubicBezTo>
                <a:cubicBezTo>
                  <a:pt x="1289" y="14400"/>
                  <a:pt x="1662" y="14772"/>
                  <a:pt x="1662" y="15231"/>
                </a:cubicBezTo>
                <a:lnTo>
                  <a:pt x="1662" y="18554"/>
                </a:lnTo>
                <a:cubicBezTo>
                  <a:pt x="1662" y="19318"/>
                  <a:pt x="2282" y="19938"/>
                  <a:pt x="3046" y="19938"/>
                </a:cubicBezTo>
                <a:lnTo>
                  <a:pt x="6369" y="19938"/>
                </a:lnTo>
                <a:cubicBezTo>
                  <a:pt x="6828" y="19938"/>
                  <a:pt x="7200" y="20311"/>
                  <a:pt x="7200" y="20769"/>
                </a:cubicBezTo>
                <a:cubicBezTo>
                  <a:pt x="7200" y="21228"/>
                  <a:pt x="6828" y="21600"/>
                  <a:pt x="6369" y="21600"/>
                </a:cubicBezTo>
                <a:close/>
                <a:moveTo>
                  <a:pt x="18554" y="21600"/>
                </a:moveTo>
                <a:lnTo>
                  <a:pt x="15231" y="21600"/>
                </a:lnTo>
                <a:cubicBezTo>
                  <a:pt x="14772" y="21600"/>
                  <a:pt x="14400" y="21228"/>
                  <a:pt x="14400" y="20769"/>
                </a:cubicBezTo>
                <a:cubicBezTo>
                  <a:pt x="14400" y="20311"/>
                  <a:pt x="14772" y="19938"/>
                  <a:pt x="15231" y="19938"/>
                </a:cubicBezTo>
                <a:lnTo>
                  <a:pt x="18554" y="19938"/>
                </a:lnTo>
                <a:cubicBezTo>
                  <a:pt x="19318" y="19938"/>
                  <a:pt x="19938" y="19318"/>
                  <a:pt x="19938" y="18554"/>
                </a:cubicBezTo>
                <a:lnTo>
                  <a:pt x="19938" y="15231"/>
                </a:lnTo>
                <a:cubicBezTo>
                  <a:pt x="19938" y="14772"/>
                  <a:pt x="20311" y="14400"/>
                  <a:pt x="20769" y="14400"/>
                </a:cubicBezTo>
                <a:cubicBezTo>
                  <a:pt x="21228" y="14400"/>
                  <a:pt x="21600" y="14772"/>
                  <a:pt x="21600" y="15231"/>
                </a:cubicBezTo>
                <a:lnTo>
                  <a:pt x="21600" y="18554"/>
                </a:lnTo>
                <a:cubicBezTo>
                  <a:pt x="21600" y="20234"/>
                  <a:pt x="20234" y="21600"/>
                  <a:pt x="18554"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59" name="Google Shape;959;p69"/>
          <p:cNvSpPr/>
          <p:nvPr/>
        </p:nvSpPr>
        <p:spPr>
          <a:xfrm>
            <a:off x="3400854" y="3361258"/>
            <a:ext cx="134622" cy="134622"/>
          </a:xfrm>
          <a:custGeom>
            <a:rect b="b" l="l" r="r" t="t"/>
            <a:pathLst>
              <a:path extrusionOk="0" h="21600" w="21600">
                <a:moveTo>
                  <a:pt x="4154" y="7200"/>
                </a:moveTo>
                <a:lnTo>
                  <a:pt x="831" y="7200"/>
                </a:lnTo>
                <a:cubicBezTo>
                  <a:pt x="372" y="7200"/>
                  <a:pt x="0" y="6828"/>
                  <a:pt x="0" y="6369"/>
                </a:cubicBezTo>
                <a:cubicBezTo>
                  <a:pt x="0" y="5911"/>
                  <a:pt x="372" y="5538"/>
                  <a:pt x="831" y="5538"/>
                </a:cubicBezTo>
                <a:lnTo>
                  <a:pt x="4154" y="5538"/>
                </a:lnTo>
                <a:cubicBezTo>
                  <a:pt x="4918" y="5538"/>
                  <a:pt x="5538" y="4918"/>
                  <a:pt x="5538" y="4154"/>
                </a:cubicBezTo>
                <a:lnTo>
                  <a:pt x="5538" y="831"/>
                </a:lnTo>
                <a:cubicBezTo>
                  <a:pt x="5538" y="372"/>
                  <a:pt x="5911" y="0"/>
                  <a:pt x="6369" y="0"/>
                </a:cubicBezTo>
                <a:cubicBezTo>
                  <a:pt x="6828" y="0"/>
                  <a:pt x="7200" y="372"/>
                  <a:pt x="7200" y="831"/>
                </a:cubicBezTo>
                <a:lnTo>
                  <a:pt x="7200" y="4154"/>
                </a:lnTo>
                <a:cubicBezTo>
                  <a:pt x="7200" y="5834"/>
                  <a:pt x="5834" y="7200"/>
                  <a:pt x="4154" y="7200"/>
                </a:cubicBezTo>
                <a:close/>
                <a:moveTo>
                  <a:pt x="20769" y="7200"/>
                </a:moveTo>
                <a:lnTo>
                  <a:pt x="17446" y="7200"/>
                </a:lnTo>
                <a:cubicBezTo>
                  <a:pt x="15766" y="7200"/>
                  <a:pt x="14400" y="5834"/>
                  <a:pt x="14400" y="4154"/>
                </a:cubicBezTo>
                <a:lnTo>
                  <a:pt x="14400" y="831"/>
                </a:lnTo>
                <a:cubicBezTo>
                  <a:pt x="14400" y="372"/>
                  <a:pt x="14772" y="0"/>
                  <a:pt x="15231" y="0"/>
                </a:cubicBezTo>
                <a:cubicBezTo>
                  <a:pt x="15689" y="0"/>
                  <a:pt x="16062" y="372"/>
                  <a:pt x="16062" y="831"/>
                </a:cubicBezTo>
                <a:lnTo>
                  <a:pt x="16062" y="4154"/>
                </a:lnTo>
                <a:cubicBezTo>
                  <a:pt x="16062" y="4918"/>
                  <a:pt x="16682" y="5538"/>
                  <a:pt x="17446" y="5538"/>
                </a:cubicBezTo>
                <a:lnTo>
                  <a:pt x="20769" y="5538"/>
                </a:lnTo>
                <a:cubicBezTo>
                  <a:pt x="21228" y="5538"/>
                  <a:pt x="21600" y="5911"/>
                  <a:pt x="21600" y="6369"/>
                </a:cubicBezTo>
                <a:cubicBezTo>
                  <a:pt x="21600" y="6828"/>
                  <a:pt x="21228" y="7200"/>
                  <a:pt x="20769" y="7200"/>
                </a:cubicBezTo>
                <a:close/>
                <a:moveTo>
                  <a:pt x="6369" y="21600"/>
                </a:moveTo>
                <a:cubicBezTo>
                  <a:pt x="5911" y="21600"/>
                  <a:pt x="5538" y="21228"/>
                  <a:pt x="5538" y="20769"/>
                </a:cubicBezTo>
                <a:lnTo>
                  <a:pt x="5538" y="17446"/>
                </a:lnTo>
                <a:cubicBezTo>
                  <a:pt x="5538" y="16682"/>
                  <a:pt x="4918" y="16062"/>
                  <a:pt x="4154" y="16062"/>
                </a:cubicBezTo>
                <a:lnTo>
                  <a:pt x="831" y="16062"/>
                </a:lnTo>
                <a:cubicBezTo>
                  <a:pt x="372" y="16062"/>
                  <a:pt x="0" y="15689"/>
                  <a:pt x="0" y="15231"/>
                </a:cubicBezTo>
                <a:cubicBezTo>
                  <a:pt x="0" y="14772"/>
                  <a:pt x="372" y="14400"/>
                  <a:pt x="831" y="14400"/>
                </a:cubicBezTo>
                <a:lnTo>
                  <a:pt x="4154" y="14400"/>
                </a:lnTo>
                <a:cubicBezTo>
                  <a:pt x="5834" y="14400"/>
                  <a:pt x="7200" y="15766"/>
                  <a:pt x="7200" y="17446"/>
                </a:cubicBezTo>
                <a:lnTo>
                  <a:pt x="7200" y="20769"/>
                </a:lnTo>
                <a:cubicBezTo>
                  <a:pt x="7200" y="21228"/>
                  <a:pt x="6828" y="21600"/>
                  <a:pt x="6369" y="21600"/>
                </a:cubicBezTo>
                <a:close/>
                <a:moveTo>
                  <a:pt x="15231" y="21600"/>
                </a:moveTo>
                <a:cubicBezTo>
                  <a:pt x="14772" y="21600"/>
                  <a:pt x="14400" y="21228"/>
                  <a:pt x="14400" y="20769"/>
                </a:cubicBezTo>
                <a:lnTo>
                  <a:pt x="14400" y="17446"/>
                </a:lnTo>
                <a:cubicBezTo>
                  <a:pt x="14400" y="15766"/>
                  <a:pt x="15766" y="14400"/>
                  <a:pt x="17446" y="14400"/>
                </a:cubicBezTo>
                <a:lnTo>
                  <a:pt x="20769" y="14400"/>
                </a:lnTo>
                <a:cubicBezTo>
                  <a:pt x="21228" y="14400"/>
                  <a:pt x="21600" y="14772"/>
                  <a:pt x="21600" y="15231"/>
                </a:cubicBezTo>
                <a:cubicBezTo>
                  <a:pt x="21600" y="15689"/>
                  <a:pt x="21228" y="16062"/>
                  <a:pt x="20769" y="16062"/>
                </a:cubicBezTo>
                <a:lnTo>
                  <a:pt x="17446" y="16062"/>
                </a:lnTo>
                <a:cubicBezTo>
                  <a:pt x="16682" y="16062"/>
                  <a:pt x="16062" y="16682"/>
                  <a:pt x="16062" y="17446"/>
                </a:cubicBezTo>
                <a:lnTo>
                  <a:pt x="16062" y="20769"/>
                </a:lnTo>
                <a:cubicBezTo>
                  <a:pt x="16062" y="21228"/>
                  <a:pt x="15689" y="21600"/>
                  <a:pt x="15231"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0" name="Google Shape;960;p69"/>
          <p:cNvSpPr/>
          <p:nvPr/>
        </p:nvSpPr>
        <p:spPr>
          <a:xfrm>
            <a:off x="2074441" y="3361258"/>
            <a:ext cx="120852" cy="134622"/>
          </a:xfrm>
          <a:custGeom>
            <a:rect b="b" l="l" r="r" t="t"/>
            <a:pathLst>
              <a:path extrusionOk="0" h="21600" w="21600">
                <a:moveTo>
                  <a:pt x="20674" y="19938"/>
                </a:moveTo>
                <a:lnTo>
                  <a:pt x="926" y="19938"/>
                </a:lnTo>
                <a:cubicBezTo>
                  <a:pt x="415" y="19938"/>
                  <a:pt x="0" y="20311"/>
                  <a:pt x="0" y="20769"/>
                </a:cubicBezTo>
                <a:cubicBezTo>
                  <a:pt x="0" y="21228"/>
                  <a:pt x="415" y="21600"/>
                  <a:pt x="926" y="21600"/>
                </a:cubicBezTo>
                <a:lnTo>
                  <a:pt x="20674" y="21600"/>
                </a:lnTo>
                <a:cubicBezTo>
                  <a:pt x="21185" y="21600"/>
                  <a:pt x="21600" y="21228"/>
                  <a:pt x="21600" y="20769"/>
                </a:cubicBezTo>
                <a:cubicBezTo>
                  <a:pt x="21600" y="20311"/>
                  <a:pt x="21185" y="19938"/>
                  <a:pt x="20674" y="19938"/>
                </a:cubicBezTo>
                <a:close/>
                <a:moveTo>
                  <a:pt x="10800" y="16062"/>
                </a:moveTo>
                <a:cubicBezTo>
                  <a:pt x="15394" y="16062"/>
                  <a:pt x="19131" y="12708"/>
                  <a:pt x="19131" y="8585"/>
                </a:cubicBezTo>
                <a:lnTo>
                  <a:pt x="19131" y="831"/>
                </a:lnTo>
                <a:cubicBezTo>
                  <a:pt x="19131" y="372"/>
                  <a:pt x="18717" y="0"/>
                  <a:pt x="18206" y="0"/>
                </a:cubicBezTo>
                <a:cubicBezTo>
                  <a:pt x="17695" y="0"/>
                  <a:pt x="17280" y="372"/>
                  <a:pt x="17280" y="831"/>
                </a:cubicBezTo>
                <a:lnTo>
                  <a:pt x="17280" y="8585"/>
                </a:lnTo>
                <a:cubicBezTo>
                  <a:pt x="17280" y="11791"/>
                  <a:pt x="14373" y="14400"/>
                  <a:pt x="10800" y="14400"/>
                </a:cubicBezTo>
                <a:cubicBezTo>
                  <a:pt x="7227" y="14400"/>
                  <a:pt x="4320" y="11791"/>
                  <a:pt x="4320" y="8585"/>
                </a:cubicBezTo>
                <a:lnTo>
                  <a:pt x="4320" y="831"/>
                </a:lnTo>
                <a:cubicBezTo>
                  <a:pt x="4320" y="372"/>
                  <a:pt x="3905" y="0"/>
                  <a:pt x="3394" y="0"/>
                </a:cubicBezTo>
                <a:cubicBezTo>
                  <a:pt x="2883" y="0"/>
                  <a:pt x="2469" y="372"/>
                  <a:pt x="2469" y="831"/>
                </a:cubicBezTo>
                <a:lnTo>
                  <a:pt x="2469" y="8585"/>
                </a:lnTo>
                <a:cubicBezTo>
                  <a:pt x="2469" y="12708"/>
                  <a:pt x="6206" y="16062"/>
                  <a:pt x="10800" y="1606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1" name="Google Shape;961;p69"/>
          <p:cNvSpPr/>
          <p:nvPr/>
        </p:nvSpPr>
        <p:spPr>
          <a:xfrm>
            <a:off x="4191320" y="3361258"/>
            <a:ext cx="134637" cy="134655"/>
          </a:xfrm>
          <a:custGeom>
            <a:rect b="b" l="l" r="r" t="t"/>
            <a:pathLst>
              <a:path extrusionOk="0" h="21519" w="21439">
                <a:moveTo>
                  <a:pt x="21197" y="242"/>
                </a:moveTo>
                <a:cubicBezTo>
                  <a:pt x="20875" y="-81"/>
                  <a:pt x="20353" y="-81"/>
                  <a:pt x="20031" y="242"/>
                </a:cubicBezTo>
                <a:lnTo>
                  <a:pt x="13742" y="6554"/>
                </a:lnTo>
                <a:lnTo>
                  <a:pt x="13742" y="1931"/>
                </a:lnTo>
                <a:cubicBezTo>
                  <a:pt x="13742" y="1474"/>
                  <a:pt x="13373" y="1103"/>
                  <a:pt x="12918" y="1103"/>
                </a:cubicBezTo>
                <a:cubicBezTo>
                  <a:pt x="12463" y="1103"/>
                  <a:pt x="12093" y="1474"/>
                  <a:pt x="12093" y="1931"/>
                </a:cubicBezTo>
                <a:lnTo>
                  <a:pt x="12093" y="8552"/>
                </a:lnTo>
                <a:cubicBezTo>
                  <a:pt x="12093" y="8660"/>
                  <a:pt x="12115" y="8767"/>
                  <a:pt x="12157" y="8869"/>
                </a:cubicBezTo>
                <a:cubicBezTo>
                  <a:pt x="12241" y="9071"/>
                  <a:pt x="12401" y="9232"/>
                  <a:pt x="12603" y="9316"/>
                </a:cubicBezTo>
                <a:cubicBezTo>
                  <a:pt x="12704" y="9358"/>
                  <a:pt x="12811" y="9380"/>
                  <a:pt x="12918" y="9380"/>
                </a:cubicBezTo>
                <a:lnTo>
                  <a:pt x="19514" y="9380"/>
                </a:lnTo>
                <a:cubicBezTo>
                  <a:pt x="19970" y="9380"/>
                  <a:pt x="20339" y="9009"/>
                  <a:pt x="20339" y="8552"/>
                </a:cubicBezTo>
                <a:cubicBezTo>
                  <a:pt x="20339" y="8095"/>
                  <a:pt x="19970" y="7725"/>
                  <a:pt x="19514" y="7725"/>
                </a:cubicBezTo>
                <a:lnTo>
                  <a:pt x="14908" y="7725"/>
                </a:lnTo>
                <a:lnTo>
                  <a:pt x="21197" y="1413"/>
                </a:lnTo>
                <a:cubicBezTo>
                  <a:pt x="21519" y="1089"/>
                  <a:pt x="21519" y="566"/>
                  <a:pt x="21197" y="242"/>
                </a:cubicBezTo>
                <a:close/>
                <a:moveTo>
                  <a:pt x="8835" y="12203"/>
                </a:moveTo>
                <a:cubicBezTo>
                  <a:pt x="8734" y="12161"/>
                  <a:pt x="8627" y="12139"/>
                  <a:pt x="8520" y="12139"/>
                </a:cubicBezTo>
                <a:lnTo>
                  <a:pt x="1924" y="12139"/>
                </a:lnTo>
                <a:cubicBezTo>
                  <a:pt x="1468" y="12139"/>
                  <a:pt x="1099" y="12510"/>
                  <a:pt x="1099" y="12967"/>
                </a:cubicBezTo>
                <a:cubicBezTo>
                  <a:pt x="1099" y="13423"/>
                  <a:pt x="1468" y="13794"/>
                  <a:pt x="1924" y="13794"/>
                </a:cubicBezTo>
                <a:lnTo>
                  <a:pt x="6530" y="13794"/>
                </a:lnTo>
                <a:lnTo>
                  <a:pt x="241" y="20106"/>
                </a:lnTo>
                <a:cubicBezTo>
                  <a:pt x="-81" y="20429"/>
                  <a:pt x="-81" y="20953"/>
                  <a:pt x="241" y="21277"/>
                </a:cubicBezTo>
                <a:cubicBezTo>
                  <a:pt x="402" y="21438"/>
                  <a:pt x="613" y="21519"/>
                  <a:pt x="824" y="21519"/>
                </a:cubicBezTo>
                <a:cubicBezTo>
                  <a:pt x="1035" y="21519"/>
                  <a:pt x="1246" y="21438"/>
                  <a:pt x="1407" y="21277"/>
                </a:cubicBezTo>
                <a:lnTo>
                  <a:pt x="7696" y="14965"/>
                </a:lnTo>
                <a:lnTo>
                  <a:pt x="7696" y="19588"/>
                </a:lnTo>
                <a:cubicBezTo>
                  <a:pt x="7696" y="20045"/>
                  <a:pt x="8065" y="20415"/>
                  <a:pt x="8520" y="20415"/>
                </a:cubicBezTo>
                <a:cubicBezTo>
                  <a:pt x="8975" y="20415"/>
                  <a:pt x="9345" y="20045"/>
                  <a:pt x="9345" y="19588"/>
                </a:cubicBezTo>
                <a:lnTo>
                  <a:pt x="9345" y="12967"/>
                </a:lnTo>
                <a:cubicBezTo>
                  <a:pt x="9345" y="12859"/>
                  <a:pt x="9323" y="12751"/>
                  <a:pt x="9281" y="12650"/>
                </a:cubicBezTo>
                <a:cubicBezTo>
                  <a:pt x="9197" y="12448"/>
                  <a:pt x="9037" y="12287"/>
                  <a:pt x="8835" y="1220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2" name="Google Shape;962;p69"/>
          <p:cNvSpPr/>
          <p:nvPr/>
        </p:nvSpPr>
        <p:spPr>
          <a:xfrm>
            <a:off x="1883730" y="3710778"/>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3" name="Google Shape;963;p69"/>
          <p:cNvSpPr/>
          <p:nvPr/>
        </p:nvSpPr>
        <p:spPr>
          <a:xfrm>
            <a:off x="1800873" y="3627921"/>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4" name="Google Shape;964;p69"/>
          <p:cNvSpPr/>
          <p:nvPr/>
        </p:nvSpPr>
        <p:spPr>
          <a:xfrm>
            <a:off x="1869920" y="3648635"/>
            <a:ext cx="44874" cy="72522"/>
          </a:xfrm>
          <a:custGeom>
            <a:rect b="b" l="l" r="r" t="t"/>
            <a:pathLst>
              <a:path extrusionOk="0" h="21600" w="21600">
                <a:moveTo>
                  <a:pt x="19108" y="21600"/>
                </a:moveTo>
                <a:cubicBezTo>
                  <a:pt x="17732" y="21600"/>
                  <a:pt x="16615" y="20909"/>
                  <a:pt x="16615" y="20057"/>
                </a:cubicBezTo>
                <a:lnTo>
                  <a:pt x="16615" y="5657"/>
                </a:lnTo>
                <a:cubicBezTo>
                  <a:pt x="16615" y="4239"/>
                  <a:pt x="14753" y="3086"/>
                  <a:pt x="12462" y="3086"/>
                </a:cubicBezTo>
                <a:lnTo>
                  <a:pt x="2492" y="3086"/>
                </a:lnTo>
                <a:cubicBezTo>
                  <a:pt x="1116" y="3086"/>
                  <a:pt x="0" y="2395"/>
                  <a:pt x="0" y="1543"/>
                </a:cubicBezTo>
                <a:cubicBezTo>
                  <a:pt x="0" y="691"/>
                  <a:pt x="1116" y="0"/>
                  <a:pt x="2492" y="0"/>
                </a:cubicBezTo>
                <a:lnTo>
                  <a:pt x="12462" y="0"/>
                </a:lnTo>
                <a:cubicBezTo>
                  <a:pt x="17501" y="0"/>
                  <a:pt x="21600" y="2537"/>
                  <a:pt x="21600" y="5657"/>
                </a:cubicBezTo>
                <a:lnTo>
                  <a:pt x="21600" y="20057"/>
                </a:lnTo>
                <a:cubicBezTo>
                  <a:pt x="21600" y="20909"/>
                  <a:pt x="20484" y="21600"/>
                  <a:pt x="19108"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5" name="Google Shape;965;p69"/>
          <p:cNvSpPr/>
          <p:nvPr/>
        </p:nvSpPr>
        <p:spPr>
          <a:xfrm>
            <a:off x="1821587" y="3669350"/>
            <a:ext cx="10368" cy="93204"/>
          </a:xfrm>
          <a:custGeom>
            <a:rect b="b" l="l" r="r" t="t"/>
            <a:pathLst>
              <a:path extrusionOk="0" h="21600" w="21600">
                <a:moveTo>
                  <a:pt x="10800" y="21600"/>
                </a:moveTo>
                <a:cubicBezTo>
                  <a:pt x="4838" y="21600"/>
                  <a:pt x="0" y="21063"/>
                  <a:pt x="0" y="20400"/>
                </a:cubicBezTo>
                <a:lnTo>
                  <a:pt x="0" y="1200"/>
                </a:lnTo>
                <a:cubicBezTo>
                  <a:pt x="0" y="537"/>
                  <a:pt x="4838" y="0"/>
                  <a:pt x="10800" y="0"/>
                </a:cubicBezTo>
                <a:cubicBezTo>
                  <a:pt x="16763" y="0"/>
                  <a:pt x="21600" y="537"/>
                  <a:pt x="21600" y="1200"/>
                </a:cubicBezTo>
                <a:lnTo>
                  <a:pt x="21600" y="20400"/>
                </a:lnTo>
                <a:cubicBezTo>
                  <a:pt x="21600" y="21063"/>
                  <a:pt x="16763"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6" name="Google Shape;966;p69"/>
          <p:cNvSpPr/>
          <p:nvPr/>
        </p:nvSpPr>
        <p:spPr>
          <a:xfrm>
            <a:off x="993977" y="3690063"/>
            <a:ext cx="148446" cy="10368"/>
          </a:xfrm>
          <a:custGeom>
            <a:rect b="b" l="l" r="r" t="t"/>
            <a:pathLst>
              <a:path extrusionOk="0" h="21600" w="21600">
                <a:moveTo>
                  <a:pt x="20847" y="21600"/>
                </a:moveTo>
                <a:lnTo>
                  <a:pt x="753" y="21600"/>
                </a:lnTo>
                <a:cubicBezTo>
                  <a:pt x="337" y="21600"/>
                  <a:pt x="0" y="16763"/>
                  <a:pt x="0" y="10800"/>
                </a:cubicBezTo>
                <a:cubicBezTo>
                  <a:pt x="0" y="4838"/>
                  <a:pt x="337" y="0"/>
                  <a:pt x="753" y="0"/>
                </a:cubicBezTo>
                <a:lnTo>
                  <a:pt x="20847" y="0"/>
                </a:lnTo>
                <a:cubicBezTo>
                  <a:pt x="21263" y="0"/>
                  <a:pt x="21600" y="4838"/>
                  <a:pt x="21600" y="10800"/>
                </a:cubicBezTo>
                <a:cubicBezTo>
                  <a:pt x="21600" y="16763"/>
                  <a:pt x="21263" y="21600"/>
                  <a:pt x="20847"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7" name="Google Shape;967;p69"/>
          <p:cNvSpPr/>
          <p:nvPr/>
        </p:nvSpPr>
        <p:spPr>
          <a:xfrm>
            <a:off x="993977" y="3634826"/>
            <a:ext cx="148446" cy="120852"/>
          </a:xfrm>
          <a:custGeom>
            <a:rect b="b" l="l" r="r" t="t"/>
            <a:pathLst>
              <a:path extrusionOk="0" h="21600" w="21600">
                <a:moveTo>
                  <a:pt x="4220" y="2296"/>
                </a:moveTo>
                <a:lnTo>
                  <a:pt x="4230" y="2296"/>
                </a:lnTo>
                <a:cubicBezTo>
                  <a:pt x="4230" y="2296"/>
                  <a:pt x="4220" y="2296"/>
                  <a:pt x="4220" y="2296"/>
                </a:cubicBezTo>
                <a:close/>
                <a:moveTo>
                  <a:pt x="1507" y="11019"/>
                </a:moveTo>
                <a:lnTo>
                  <a:pt x="1507" y="18206"/>
                </a:lnTo>
                <a:cubicBezTo>
                  <a:pt x="1507" y="19057"/>
                  <a:pt x="2070" y="19749"/>
                  <a:pt x="2763" y="19749"/>
                </a:cubicBezTo>
                <a:lnTo>
                  <a:pt x="18837" y="19749"/>
                </a:lnTo>
                <a:cubicBezTo>
                  <a:pt x="19530" y="19749"/>
                  <a:pt x="20093" y="19057"/>
                  <a:pt x="20093" y="18206"/>
                </a:cubicBezTo>
                <a:lnTo>
                  <a:pt x="20093" y="11019"/>
                </a:lnTo>
                <a:lnTo>
                  <a:pt x="16707" y="2710"/>
                </a:lnTo>
                <a:cubicBezTo>
                  <a:pt x="16492" y="2180"/>
                  <a:pt x="16062" y="1852"/>
                  <a:pt x="15581" y="1851"/>
                </a:cubicBezTo>
                <a:lnTo>
                  <a:pt x="6018" y="1851"/>
                </a:lnTo>
                <a:cubicBezTo>
                  <a:pt x="5538" y="1852"/>
                  <a:pt x="5108" y="2180"/>
                  <a:pt x="4895" y="2707"/>
                </a:cubicBezTo>
                <a:cubicBezTo>
                  <a:pt x="4894" y="2708"/>
                  <a:pt x="4894" y="2709"/>
                  <a:pt x="4893" y="2710"/>
                </a:cubicBezTo>
                <a:cubicBezTo>
                  <a:pt x="4893" y="2710"/>
                  <a:pt x="1507" y="11019"/>
                  <a:pt x="1507" y="11019"/>
                </a:cubicBezTo>
                <a:close/>
                <a:moveTo>
                  <a:pt x="18837" y="21600"/>
                </a:moveTo>
                <a:lnTo>
                  <a:pt x="2763" y="21600"/>
                </a:lnTo>
                <a:cubicBezTo>
                  <a:pt x="1239" y="21600"/>
                  <a:pt x="0" y="20078"/>
                  <a:pt x="0" y="18206"/>
                </a:cubicBezTo>
                <a:lnTo>
                  <a:pt x="0" y="10800"/>
                </a:lnTo>
                <a:cubicBezTo>
                  <a:pt x="0" y="10656"/>
                  <a:pt x="27" y="10514"/>
                  <a:pt x="80" y="10385"/>
                </a:cubicBezTo>
                <a:lnTo>
                  <a:pt x="3546" y="1882"/>
                </a:lnTo>
                <a:cubicBezTo>
                  <a:pt x="4015" y="722"/>
                  <a:pt x="4962" y="1"/>
                  <a:pt x="6018" y="0"/>
                </a:cubicBezTo>
                <a:lnTo>
                  <a:pt x="15582" y="0"/>
                </a:lnTo>
                <a:cubicBezTo>
                  <a:pt x="16639" y="1"/>
                  <a:pt x="17586" y="723"/>
                  <a:pt x="18055" y="1884"/>
                </a:cubicBezTo>
                <a:lnTo>
                  <a:pt x="21520" y="10385"/>
                </a:lnTo>
                <a:cubicBezTo>
                  <a:pt x="21573" y="10514"/>
                  <a:pt x="21600" y="10656"/>
                  <a:pt x="21600" y="10800"/>
                </a:cubicBezTo>
                <a:lnTo>
                  <a:pt x="21600" y="18206"/>
                </a:lnTo>
                <a:cubicBezTo>
                  <a:pt x="21600" y="20078"/>
                  <a:pt x="20361" y="21600"/>
                  <a:pt x="18837"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8" name="Google Shape;968;p69"/>
          <p:cNvSpPr/>
          <p:nvPr/>
        </p:nvSpPr>
        <p:spPr>
          <a:xfrm>
            <a:off x="1021596" y="3717683"/>
            <a:ext cx="11394" cy="11412"/>
          </a:xfrm>
          <a:custGeom>
            <a:rect b="b" l="l" r="r" t="t"/>
            <a:pathLst>
              <a:path extrusionOk="0" h="20749" w="21600">
                <a:moveTo>
                  <a:pt x="10800" y="20749"/>
                </a:moveTo>
                <a:cubicBezTo>
                  <a:pt x="7917" y="20749"/>
                  <a:pt x="5182" y="19641"/>
                  <a:pt x="3164" y="17700"/>
                </a:cubicBezTo>
                <a:cubicBezTo>
                  <a:pt x="1146" y="15760"/>
                  <a:pt x="0" y="13130"/>
                  <a:pt x="0" y="10365"/>
                </a:cubicBezTo>
                <a:cubicBezTo>
                  <a:pt x="0" y="7593"/>
                  <a:pt x="1146" y="4963"/>
                  <a:pt x="3164" y="3023"/>
                </a:cubicBezTo>
                <a:cubicBezTo>
                  <a:pt x="6187" y="116"/>
                  <a:pt x="10941" y="-851"/>
                  <a:pt x="14976" y="812"/>
                </a:cubicBezTo>
                <a:cubicBezTo>
                  <a:pt x="16270" y="1360"/>
                  <a:pt x="17423" y="2056"/>
                  <a:pt x="18429" y="3023"/>
                </a:cubicBezTo>
                <a:cubicBezTo>
                  <a:pt x="20447" y="4963"/>
                  <a:pt x="21600" y="7593"/>
                  <a:pt x="21600" y="10365"/>
                </a:cubicBezTo>
                <a:cubicBezTo>
                  <a:pt x="21600" y="13130"/>
                  <a:pt x="20447" y="15760"/>
                  <a:pt x="18429" y="17700"/>
                </a:cubicBezTo>
                <a:cubicBezTo>
                  <a:pt x="17423" y="18667"/>
                  <a:pt x="16270" y="19364"/>
                  <a:pt x="14976" y="19918"/>
                </a:cubicBezTo>
                <a:cubicBezTo>
                  <a:pt x="13676" y="20472"/>
                  <a:pt x="12234" y="20749"/>
                  <a:pt x="10800" y="2074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69" name="Google Shape;969;p69"/>
          <p:cNvSpPr/>
          <p:nvPr/>
        </p:nvSpPr>
        <p:spPr>
          <a:xfrm>
            <a:off x="1049215" y="3717683"/>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0" name="Google Shape;970;p69"/>
          <p:cNvSpPr/>
          <p:nvPr/>
        </p:nvSpPr>
        <p:spPr>
          <a:xfrm>
            <a:off x="1267546" y="3655540"/>
            <a:ext cx="134569" cy="116407"/>
          </a:xfrm>
          <a:custGeom>
            <a:rect b="b" l="l" r="r" t="t"/>
            <a:pathLst>
              <a:path extrusionOk="0" h="21507" w="19681">
                <a:moveTo>
                  <a:pt x="9841" y="21507"/>
                </a:moveTo>
                <a:cubicBezTo>
                  <a:pt x="7319" y="21507"/>
                  <a:pt x="4797" y="20294"/>
                  <a:pt x="2878" y="17868"/>
                </a:cubicBezTo>
                <a:cubicBezTo>
                  <a:pt x="-959" y="13019"/>
                  <a:pt x="-959" y="5129"/>
                  <a:pt x="2878" y="281"/>
                </a:cubicBezTo>
                <a:cubicBezTo>
                  <a:pt x="3174" y="-93"/>
                  <a:pt x="3653" y="-93"/>
                  <a:pt x="3949" y="281"/>
                </a:cubicBezTo>
                <a:cubicBezTo>
                  <a:pt x="4245" y="654"/>
                  <a:pt x="4245" y="1260"/>
                  <a:pt x="3949" y="1634"/>
                </a:cubicBezTo>
                <a:cubicBezTo>
                  <a:pt x="703" y="5736"/>
                  <a:pt x="703" y="12413"/>
                  <a:pt x="3949" y="16515"/>
                </a:cubicBezTo>
                <a:cubicBezTo>
                  <a:pt x="7196" y="20619"/>
                  <a:pt x="12481" y="20620"/>
                  <a:pt x="15730" y="16518"/>
                </a:cubicBezTo>
                <a:cubicBezTo>
                  <a:pt x="18978" y="12415"/>
                  <a:pt x="18979" y="5738"/>
                  <a:pt x="15732" y="1634"/>
                </a:cubicBezTo>
                <a:cubicBezTo>
                  <a:pt x="15436" y="1260"/>
                  <a:pt x="15436" y="654"/>
                  <a:pt x="15732" y="281"/>
                </a:cubicBezTo>
                <a:cubicBezTo>
                  <a:pt x="16028" y="-93"/>
                  <a:pt x="16507" y="-93"/>
                  <a:pt x="16803" y="281"/>
                </a:cubicBezTo>
                <a:cubicBezTo>
                  <a:pt x="20641" y="5131"/>
                  <a:pt x="20640" y="13023"/>
                  <a:pt x="16801" y="17871"/>
                </a:cubicBezTo>
                <a:cubicBezTo>
                  <a:pt x="14882" y="20295"/>
                  <a:pt x="12360" y="21506"/>
                  <a:pt x="9841" y="2150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1" name="Google Shape;971;p69"/>
          <p:cNvSpPr/>
          <p:nvPr/>
        </p:nvSpPr>
        <p:spPr>
          <a:xfrm>
            <a:off x="1329688" y="3621016"/>
            <a:ext cx="10368" cy="79380"/>
          </a:xfrm>
          <a:custGeom>
            <a:rect b="b" l="l" r="r" t="t"/>
            <a:pathLst>
              <a:path extrusionOk="0" h="21600" w="21600">
                <a:moveTo>
                  <a:pt x="10800" y="21600"/>
                </a:moveTo>
                <a:cubicBezTo>
                  <a:pt x="4838" y="21600"/>
                  <a:pt x="0" y="20969"/>
                  <a:pt x="0" y="20191"/>
                </a:cubicBezTo>
                <a:lnTo>
                  <a:pt x="0" y="1409"/>
                </a:lnTo>
                <a:cubicBezTo>
                  <a:pt x="0" y="631"/>
                  <a:pt x="4838" y="0"/>
                  <a:pt x="10800" y="0"/>
                </a:cubicBezTo>
                <a:cubicBezTo>
                  <a:pt x="16763" y="0"/>
                  <a:pt x="21600" y="631"/>
                  <a:pt x="21600" y="1409"/>
                </a:cubicBezTo>
                <a:lnTo>
                  <a:pt x="21600" y="20191"/>
                </a:lnTo>
                <a:cubicBezTo>
                  <a:pt x="21600" y="20969"/>
                  <a:pt x="16763"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2" name="Google Shape;972;p69"/>
          <p:cNvSpPr/>
          <p:nvPr/>
        </p:nvSpPr>
        <p:spPr>
          <a:xfrm>
            <a:off x="727314" y="3621016"/>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3" name="Google Shape;973;p69"/>
          <p:cNvSpPr/>
          <p:nvPr/>
        </p:nvSpPr>
        <p:spPr>
          <a:xfrm>
            <a:off x="727314" y="3703873"/>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4" name="Google Shape;974;p69"/>
          <p:cNvSpPr/>
          <p:nvPr/>
        </p:nvSpPr>
        <p:spPr>
          <a:xfrm>
            <a:off x="754933" y="3658160"/>
            <a:ext cx="11394" cy="11399"/>
          </a:xfrm>
          <a:custGeom>
            <a:rect b="b" l="l" r="r" t="t"/>
            <a:pathLst>
              <a:path extrusionOk="0" h="20632" w="2160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5" name="Google Shape;975;p69"/>
          <p:cNvSpPr/>
          <p:nvPr/>
        </p:nvSpPr>
        <p:spPr>
          <a:xfrm>
            <a:off x="754933" y="3731492"/>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6" name="Google Shape;976;p69"/>
          <p:cNvSpPr/>
          <p:nvPr/>
        </p:nvSpPr>
        <p:spPr>
          <a:xfrm>
            <a:off x="1541114" y="3641731"/>
            <a:ext cx="51800" cy="93236"/>
          </a:xfrm>
          <a:custGeom>
            <a:rect b="b" l="l" r="r" t="t"/>
            <a:pathLst>
              <a:path extrusionOk="0" h="21483" w="21186">
                <a:moveTo>
                  <a:pt x="2119" y="21483"/>
                </a:moveTo>
                <a:cubicBezTo>
                  <a:pt x="1576" y="21483"/>
                  <a:pt x="1034" y="21366"/>
                  <a:pt x="621" y="21133"/>
                </a:cubicBezTo>
                <a:cubicBezTo>
                  <a:pt x="-207" y="20667"/>
                  <a:pt x="-207" y="19912"/>
                  <a:pt x="621" y="19446"/>
                </a:cubicBezTo>
                <a:lnTo>
                  <a:pt x="16072" y="10741"/>
                </a:lnTo>
                <a:lnTo>
                  <a:pt x="621" y="2037"/>
                </a:lnTo>
                <a:cubicBezTo>
                  <a:pt x="-207" y="1571"/>
                  <a:pt x="-207" y="815"/>
                  <a:pt x="621" y="349"/>
                </a:cubicBezTo>
                <a:cubicBezTo>
                  <a:pt x="1448" y="-117"/>
                  <a:pt x="2789" y="-117"/>
                  <a:pt x="3616" y="349"/>
                </a:cubicBezTo>
                <a:lnTo>
                  <a:pt x="20565" y="9897"/>
                </a:lnTo>
                <a:cubicBezTo>
                  <a:pt x="21393" y="10364"/>
                  <a:pt x="21393" y="11119"/>
                  <a:pt x="20565" y="11585"/>
                </a:cubicBezTo>
                <a:lnTo>
                  <a:pt x="3616" y="21133"/>
                </a:lnTo>
                <a:cubicBezTo>
                  <a:pt x="3203" y="21366"/>
                  <a:pt x="2661" y="21483"/>
                  <a:pt x="2119" y="2148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7" name="Google Shape;977;p69"/>
          <p:cNvSpPr/>
          <p:nvPr/>
        </p:nvSpPr>
        <p:spPr>
          <a:xfrm>
            <a:off x="1596352" y="3738397"/>
            <a:ext cx="65610" cy="10368"/>
          </a:xfrm>
          <a:custGeom>
            <a:rect b="b" l="l" r="r" t="t"/>
            <a:pathLst>
              <a:path extrusionOk="0" h="21600" w="21600">
                <a:moveTo>
                  <a:pt x="19895" y="21600"/>
                </a:moveTo>
                <a:lnTo>
                  <a:pt x="1705" y="21600"/>
                </a:lnTo>
                <a:cubicBezTo>
                  <a:pt x="764" y="21600"/>
                  <a:pt x="0" y="16763"/>
                  <a:pt x="0" y="10800"/>
                </a:cubicBezTo>
                <a:cubicBezTo>
                  <a:pt x="0" y="4838"/>
                  <a:pt x="764" y="0"/>
                  <a:pt x="1705" y="0"/>
                </a:cubicBezTo>
                <a:lnTo>
                  <a:pt x="19895" y="0"/>
                </a:lnTo>
                <a:cubicBezTo>
                  <a:pt x="20836" y="0"/>
                  <a:pt x="21600" y="4838"/>
                  <a:pt x="21600" y="10800"/>
                </a:cubicBezTo>
                <a:cubicBezTo>
                  <a:pt x="21600" y="16763"/>
                  <a:pt x="20836" y="21600"/>
                  <a:pt x="19895"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8" name="Google Shape;978;p69"/>
          <p:cNvSpPr/>
          <p:nvPr/>
        </p:nvSpPr>
        <p:spPr>
          <a:xfrm>
            <a:off x="7644137" y="3880776"/>
            <a:ext cx="162283" cy="162251"/>
          </a:xfrm>
          <a:custGeom>
            <a:rect b="b" l="l" r="r" t="t"/>
            <a:pathLst>
              <a:path extrusionOk="0" h="21533" w="21466">
                <a:moveTo>
                  <a:pt x="21265" y="20360"/>
                </a:moveTo>
                <a:lnTo>
                  <a:pt x="5852" y="4899"/>
                </a:lnTo>
                <a:cubicBezTo>
                  <a:pt x="5852" y="4898"/>
                  <a:pt x="5851" y="4897"/>
                  <a:pt x="5850" y="4896"/>
                </a:cubicBezTo>
                <a:lnTo>
                  <a:pt x="1169" y="201"/>
                </a:lnTo>
                <a:cubicBezTo>
                  <a:pt x="902" y="-67"/>
                  <a:pt x="468" y="-67"/>
                  <a:pt x="201" y="201"/>
                </a:cubicBezTo>
                <a:cubicBezTo>
                  <a:pt x="-67" y="470"/>
                  <a:pt x="-67" y="905"/>
                  <a:pt x="201" y="1173"/>
                </a:cubicBezTo>
                <a:lnTo>
                  <a:pt x="4173" y="5158"/>
                </a:lnTo>
                <a:cubicBezTo>
                  <a:pt x="2886" y="5771"/>
                  <a:pt x="1690" y="6551"/>
                  <a:pt x="615" y="7503"/>
                </a:cubicBezTo>
                <a:cubicBezTo>
                  <a:pt x="332" y="7754"/>
                  <a:pt x="305" y="8188"/>
                  <a:pt x="555" y="8473"/>
                </a:cubicBezTo>
                <a:cubicBezTo>
                  <a:pt x="690" y="8627"/>
                  <a:pt x="879" y="8705"/>
                  <a:pt x="1069" y="8705"/>
                </a:cubicBezTo>
                <a:cubicBezTo>
                  <a:pt x="1230" y="8705"/>
                  <a:pt x="1391" y="8648"/>
                  <a:pt x="1523" y="8533"/>
                </a:cubicBezTo>
                <a:cubicBezTo>
                  <a:pt x="2623" y="7557"/>
                  <a:pt x="3866" y="6780"/>
                  <a:pt x="5210" y="6198"/>
                </a:cubicBezTo>
                <a:lnTo>
                  <a:pt x="7706" y="8702"/>
                </a:lnTo>
                <a:cubicBezTo>
                  <a:pt x="6317" y="9117"/>
                  <a:pt x="5018" y="9806"/>
                  <a:pt x="3900" y="10743"/>
                </a:cubicBezTo>
                <a:cubicBezTo>
                  <a:pt x="3609" y="10986"/>
                  <a:pt x="3571" y="11420"/>
                  <a:pt x="3813" y="11711"/>
                </a:cubicBezTo>
                <a:cubicBezTo>
                  <a:pt x="3949" y="11874"/>
                  <a:pt x="4143" y="11958"/>
                  <a:pt x="4339" y="11958"/>
                </a:cubicBezTo>
                <a:cubicBezTo>
                  <a:pt x="4494" y="11958"/>
                  <a:pt x="4650" y="11905"/>
                  <a:pt x="4778" y="11798"/>
                </a:cubicBezTo>
                <a:cubicBezTo>
                  <a:pt x="5949" y="10816"/>
                  <a:pt x="7350" y="10153"/>
                  <a:pt x="8840" y="9839"/>
                </a:cubicBezTo>
                <a:lnTo>
                  <a:pt x="11960" y="12969"/>
                </a:lnTo>
                <a:cubicBezTo>
                  <a:pt x="10324" y="12637"/>
                  <a:pt x="8585" y="12962"/>
                  <a:pt x="7167" y="13972"/>
                </a:cubicBezTo>
                <a:cubicBezTo>
                  <a:pt x="6858" y="14192"/>
                  <a:pt x="6786" y="14621"/>
                  <a:pt x="7005" y="14931"/>
                </a:cubicBezTo>
                <a:cubicBezTo>
                  <a:pt x="7224" y="15239"/>
                  <a:pt x="7650" y="15314"/>
                  <a:pt x="7961" y="15093"/>
                </a:cubicBezTo>
                <a:cubicBezTo>
                  <a:pt x="9622" y="13909"/>
                  <a:pt x="11854" y="13909"/>
                  <a:pt x="13515" y="15093"/>
                </a:cubicBezTo>
                <a:cubicBezTo>
                  <a:pt x="13636" y="15178"/>
                  <a:pt x="13775" y="15220"/>
                  <a:pt x="13911" y="15220"/>
                </a:cubicBezTo>
                <a:cubicBezTo>
                  <a:pt x="13993" y="15220"/>
                  <a:pt x="14071" y="15192"/>
                  <a:pt x="14147" y="15163"/>
                </a:cubicBezTo>
                <a:lnTo>
                  <a:pt x="20297" y="21332"/>
                </a:lnTo>
                <a:cubicBezTo>
                  <a:pt x="20430" y="21466"/>
                  <a:pt x="20605" y="21533"/>
                  <a:pt x="20781" y="21533"/>
                </a:cubicBezTo>
                <a:cubicBezTo>
                  <a:pt x="20957" y="21533"/>
                  <a:pt x="21132" y="21466"/>
                  <a:pt x="21265" y="21332"/>
                </a:cubicBezTo>
                <a:cubicBezTo>
                  <a:pt x="21533" y="21063"/>
                  <a:pt x="21533" y="20628"/>
                  <a:pt x="21265" y="20360"/>
                </a:cubicBezTo>
                <a:close/>
                <a:moveTo>
                  <a:pt x="10442" y="17401"/>
                </a:moveTo>
                <a:cubicBezTo>
                  <a:pt x="10351" y="17441"/>
                  <a:pt x="10271" y="17491"/>
                  <a:pt x="10200" y="17562"/>
                </a:cubicBezTo>
                <a:cubicBezTo>
                  <a:pt x="10060" y="17703"/>
                  <a:pt x="9979" y="17895"/>
                  <a:pt x="9979" y="18097"/>
                </a:cubicBezTo>
                <a:cubicBezTo>
                  <a:pt x="9979" y="18298"/>
                  <a:pt x="10060" y="18490"/>
                  <a:pt x="10200" y="18631"/>
                </a:cubicBezTo>
                <a:cubicBezTo>
                  <a:pt x="10271" y="18702"/>
                  <a:pt x="10351" y="18752"/>
                  <a:pt x="10442" y="18793"/>
                </a:cubicBezTo>
                <a:cubicBezTo>
                  <a:pt x="10532" y="18833"/>
                  <a:pt x="10632" y="18853"/>
                  <a:pt x="10733" y="18853"/>
                </a:cubicBezTo>
                <a:cubicBezTo>
                  <a:pt x="10934" y="18853"/>
                  <a:pt x="11124" y="18773"/>
                  <a:pt x="11266" y="18631"/>
                </a:cubicBezTo>
                <a:cubicBezTo>
                  <a:pt x="11406" y="18490"/>
                  <a:pt x="11487" y="18298"/>
                  <a:pt x="11487" y="18097"/>
                </a:cubicBezTo>
                <a:cubicBezTo>
                  <a:pt x="11487" y="17895"/>
                  <a:pt x="11406" y="17703"/>
                  <a:pt x="11266" y="17562"/>
                </a:cubicBezTo>
                <a:cubicBezTo>
                  <a:pt x="11054" y="17350"/>
                  <a:pt x="10723" y="17280"/>
                  <a:pt x="10442" y="17401"/>
                </a:cubicBezTo>
                <a:close/>
                <a:moveTo>
                  <a:pt x="9610" y="5083"/>
                </a:moveTo>
                <a:cubicBezTo>
                  <a:pt x="13352" y="4782"/>
                  <a:pt x="17125" y="6038"/>
                  <a:pt x="19944" y="8533"/>
                </a:cubicBezTo>
                <a:cubicBezTo>
                  <a:pt x="20075" y="8648"/>
                  <a:pt x="20236" y="8705"/>
                  <a:pt x="20397" y="8705"/>
                </a:cubicBezTo>
                <a:cubicBezTo>
                  <a:pt x="20587" y="8705"/>
                  <a:pt x="20776" y="8626"/>
                  <a:pt x="20911" y="8472"/>
                </a:cubicBezTo>
                <a:cubicBezTo>
                  <a:pt x="21162" y="8188"/>
                  <a:pt x="21134" y="7753"/>
                  <a:pt x="20851" y="7502"/>
                </a:cubicBezTo>
                <a:cubicBezTo>
                  <a:pt x="17753" y="4761"/>
                  <a:pt x="13621" y="3381"/>
                  <a:pt x="9499" y="3713"/>
                </a:cubicBezTo>
                <a:cubicBezTo>
                  <a:pt x="9123" y="3744"/>
                  <a:pt x="8841" y="4075"/>
                  <a:pt x="8871" y="4453"/>
                </a:cubicBezTo>
                <a:cubicBezTo>
                  <a:pt x="8903" y="4832"/>
                  <a:pt x="9232" y="5111"/>
                  <a:pt x="9610" y="5083"/>
                </a:cubicBezTo>
                <a:close/>
                <a:moveTo>
                  <a:pt x="14429" y="9604"/>
                </a:moveTo>
                <a:cubicBezTo>
                  <a:pt x="14263" y="9945"/>
                  <a:pt x="14404" y="10356"/>
                  <a:pt x="14744" y="10523"/>
                </a:cubicBezTo>
                <a:cubicBezTo>
                  <a:pt x="15439" y="10864"/>
                  <a:pt x="16092" y="11291"/>
                  <a:pt x="16684" y="11795"/>
                </a:cubicBezTo>
                <a:cubicBezTo>
                  <a:pt x="16813" y="11904"/>
                  <a:pt x="16970" y="11958"/>
                  <a:pt x="17127" y="11958"/>
                </a:cubicBezTo>
                <a:cubicBezTo>
                  <a:pt x="17321" y="11958"/>
                  <a:pt x="17514" y="11875"/>
                  <a:pt x="17650" y="11715"/>
                </a:cubicBezTo>
                <a:cubicBezTo>
                  <a:pt x="17894" y="11425"/>
                  <a:pt x="17859" y="10992"/>
                  <a:pt x="17571" y="10746"/>
                </a:cubicBezTo>
                <a:cubicBezTo>
                  <a:pt x="16892" y="10169"/>
                  <a:pt x="16142" y="9678"/>
                  <a:pt x="15345" y="9288"/>
                </a:cubicBezTo>
                <a:cubicBezTo>
                  <a:pt x="15003" y="9121"/>
                  <a:pt x="14596" y="9264"/>
                  <a:pt x="14429" y="960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79" name="Google Shape;979;p69"/>
          <p:cNvSpPr/>
          <p:nvPr/>
        </p:nvSpPr>
        <p:spPr>
          <a:xfrm>
            <a:off x="7384378" y="3908394"/>
            <a:ext cx="156483" cy="114381"/>
          </a:xfrm>
          <a:custGeom>
            <a:rect b="b" l="l" r="r" t="t"/>
            <a:pathLst>
              <a:path extrusionOk="0" h="19927" w="21436">
                <a:moveTo>
                  <a:pt x="10166" y="18222"/>
                </a:moveTo>
                <a:cubicBezTo>
                  <a:pt x="10093" y="18316"/>
                  <a:pt x="10041" y="18422"/>
                  <a:pt x="10000" y="18542"/>
                </a:cubicBezTo>
                <a:cubicBezTo>
                  <a:pt x="9958" y="18662"/>
                  <a:pt x="9938" y="18795"/>
                  <a:pt x="9938" y="18928"/>
                </a:cubicBezTo>
                <a:cubicBezTo>
                  <a:pt x="9938" y="19194"/>
                  <a:pt x="10021" y="19447"/>
                  <a:pt x="10166" y="19634"/>
                </a:cubicBezTo>
                <a:cubicBezTo>
                  <a:pt x="10312" y="19820"/>
                  <a:pt x="10510" y="19927"/>
                  <a:pt x="10718" y="19927"/>
                </a:cubicBezTo>
                <a:cubicBezTo>
                  <a:pt x="10926" y="19927"/>
                  <a:pt x="11123" y="19820"/>
                  <a:pt x="11270" y="19634"/>
                </a:cubicBezTo>
                <a:cubicBezTo>
                  <a:pt x="11415" y="19447"/>
                  <a:pt x="11498" y="19181"/>
                  <a:pt x="11498" y="18928"/>
                </a:cubicBezTo>
                <a:cubicBezTo>
                  <a:pt x="11498" y="18662"/>
                  <a:pt x="11415" y="18409"/>
                  <a:pt x="11270" y="18222"/>
                </a:cubicBezTo>
                <a:cubicBezTo>
                  <a:pt x="10978" y="17849"/>
                  <a:pt x="10458" y="17849"/>
                  <a:pt x="10166" y="18222"/>
                </a:cubicBezTo>
                <a:close/>
                <a:moveTo>
                  <a:pt x="7025" y="13514"/>
                </a:moveTo>
                <a:cubicBezTo>
                  <a:pt x="6705" y="13803"/>
                  <a:pt x="6630" y="14365"/>
                  <a:pt x="6857" y="14772"/>
                </a:cubicBezTo>
                <a:cubicBezTo>
                  <a:pt x="7084" y="15177"/>
                  <a:pt x="7527" y="15273"/>
                  <a:pt x="7847" y="14984"/>
                </a:cubicBezTo>
                <a:cubicBezTo>
                  <a:pt x="9567" y="13430"/>
                  <a:pt x="11879" y="13430"/>
                  <a:pt x="13599" y="14984"/>
                </a:cubicBezTo>
                <a:cubicBezTo>
                  <a:pt x="13724" y="15097"/>
                  <a:pt x="13867" y="15151"/>
                  <a:pt x="14009" y="15151"/>
                </a:cubicBezTo>
                <a:cubicBezTo>
                  <a:pt x="14232" y="15151"/>
                  <a:pt x="14450" y="15019"/>
                  <a:pt x="14589" y="14772"/>
                </a:cubicBezTo>
                <a:cubicBezTo>
                  <a:pt x="14816" y="14365"/>
                  <a:pt x="14741" y="13802"/>
                  <a:pt x="14421" y="13514"/>
                </a:cubicBezTo>
                <a:cubicBezTo>
                  <a:pt x="12208" y="11515"/>
                  <a:pt x="9236" y="11515"/>
                  <a:pt x="7025" y="13514"/>
                </a:cubicBezTo>
                <a:close/>
                <a:moveTo>
                  <a:pt x="21196" y="5021"/>
                </a:moveTo>
                <a:cubicBezTo>
                  <a:pt x="15222" y="-1673"/>
                  <a:pt x="6214" y="-1673"/>
                  <a:pt x="240" y="5021"/>
                </a:cubicBezTo>
                <a:cubicBezTo>
                  <a:pt x="-53" y="5350"/>
                  <a:pt x="-82" y="5920"/>
                  <a:pt x="178" y="6294"/>
                </a:cubicBezTo>
                <a:cubicBezTo>
                  <a:pt x="438" y="6668"/>
                  <a:pt x="885" y="6704"/>
                  <a:pt x="1179" y="6374"/>
                </a:cubicBezTo>
                <a:cubicBezTo>
                  <a:pt x="6616" y="280"/>
                  <a:pt x="14820" y="280"/>
                  <a:pt x="20257" y="6374"/>
                </a:cubicBezTo>
                <a:cubicBezTo>
                  <a:pt x="20392" y="6525"/>
                  <a:pt x="20559" y="6599"/>
                  <a:pt x="20726" y="6599"/>
                </a:cubicBezTo>
                <a:cubicBezTo>
                  <a:pt x="20923" y="6599"/>
                  <a:pt x="21118" y="6496"/>
                  <a:pt x="21258" y="6294"/>
                </a:cubicBezTo>
                <a:cubicBezTo>
                  <a:pt x="21518" y="5920"/>
                  <a:pt x="21489" y="5350"/>
                  <a:pt x="21196" y="5021"/>
                </a:cubicBezTo>
                <a:close/>
                <a:moveTo>
                  <a:pt x="3642" y="9274"/>
                </a:moveTo>
                <a:cubicBezTo>
                  <a:pt x="3342" y="9593"/>
                  <a:pt x="3300" y="10162"/>
                  <a:pt x="3551" y="10544"/>
                </a:cubicBezTo>
                <a:cubicBezTo>
                  <a:pt x="3803" y="10928"/>
                  <a:pt x="4250" y="10978"/>
                  <a:pt x="4551" y="10660"/>
                </a:cubicBezTo>
                <a:cubicBezTo>
                  <a:pt x="8146" y="6853"/>
                  <a:pt x="13366" y="6852"/>
                  <a:pt x="16961" y="10660"/>
                </a:cubicBezTo>
                <a:cubicBezTo>
                  <a:pt x="17094" y="10800"/>
                  <a:pt x="17255" y="10869"/>
                  <a:pt x="17415" y="10869"/>
                </a:cubicBezTo>
                <a:cubicBezTo>
                  <a:pt x="17619" y="10869"/>
                  <a:pt x="17820" y="10759"/>
                  <a:pt x="17960" y="10544"/>
                </a:cubicBezTo>
                <a:cubicBezTo>
                  <a:pt x="18212" y="10162"/>
                  <a:pt x="18170" y="9593"/>
                  <a:pt x="17870" y="9274"/>
                </a:cubicBezTo>
                <a:cubicBezTo>
                  <a:pt x="13745" y="4908"/>
                  <a:pt x="7763" y="4909"/>
                  <a:pt x="3642" y="927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0" name="Google Shape;980;p69"/>
          <p:cNvSpPr/>
          <p:nvPr/>
        </p:nvSpPr>
        <p:spPr>
          <a:xfrm>
            <a:off x="5784397" y="3887680"/>
            <a:ext cx="148446" cy="148446"/>
          </a:xfrm>
          <a:custGeom>
            <a:rect b="b" l="l" r="r" t="t"/>
            <a:pathLst>
              <a:path extrusionOk="0" h="21600" w="21600">
                <a:moveTo>
                  <a:pt x="3765" y="15073"/>
                </a:moveTo>
                <a:lnTo>
                  <a:pt x="17835" y="15073"/>
                </a:lnTo>
                <a:cubicBezTo>
                  <a:pt x="17361" y="14443"/>
                  <a:pt x="17079" y="13659"/>
                  <a:pt x="17079" y="12812"/>
                </a:cubicBezTo>
                <a:lnTo>
                  <a:pt x="17079" y="7788"/>
                </a:lnTo>
                <a:cubicBezTo>
                  <a:pt x="17079" y="4325"/>
                  <a:pt x="14262" y="1507"/>
                  <a:pt x="10800" y="1507"/>
                </a:cubicBezTo>
                <a:cubicBezTo>
                  <a:pt x="7338" y="1507"/>
                  <a:pt x="4521" y="4325"/>
                  <a:pt x="4521" y="7788"/>
                </a:cubicBezTo>
                <a:lnTo>
                  <a:pt x="4521" y="12812"/>
                </a:lnTo>
                <a:cubicBezTo>
                  <a:pt x="4521" y="13659"/>
                  <a:pt x="4239" y="14443"/>
                  <a:pt x="3765" y="15073"/>
                </a:cubicBezTo>
                <a:close/>
                <a:moveTo>
                  <a:pt x="20847" y="16580"/>
                </a:moveTo>
                <a:lnTo>
                  <a:pt x="753" y="16580"/>
                </a:lnTo>
                <a:cubicBezTo>
                  <a:pt x="337" y="16580"/>
                  <a:pt x="0" y="16243"/>
                  <a:pt x="0" y="15826"/>
                </a:cubicBezTo>
                <a:cubicBezTo>
                  <a:pt x="0" y="15410"/>
                  <a:pt x="337" y="15073"/>
                  <a:pt x="753" y="15073"/>
                </a:cubicBezTo>
                <a:cubicBezTo>
                  <a:pt x="1999" y="15073"/>
                  <a:pt x="3014" y="14059"/>
                  <a:pt x="3014" y="12812"/>
                </a:cubicBezTo>
                <a:lnTo>
                  <a:pt x="3014" y="7788"/>
                </a:lnTo>
                <a:cubicBezTo>
                  <a:pt x="3014" y="3493"/>
                  <a:pt x="6507" y="0"/>
                  <a:pt x="10800" y="0"/>
                </a:cubicBezTo>
                <a:cubicBezTo>
                  <a:pt x="15093" y="0"/>
                  <a:pt x="18586" y="3493"/>
                  <a:pt x="18586" y="7788"/>
                </a:cubicBezTo>
                <a:lnTo>
                  <a:pt x="18586" y="12812"/>
                </a:lnTo>
                <a:cubicBezTo>
                  <a:pt x="18586" y="14059"/>
                  <a:pt x="19601" y="15073"/>
                  <a:pt x="20847" y="15073"/>
                </a:cubicBezTo>
                <a:cubicBezTo>
                  <a:pt x="21263" y="15073"/>
                  <a:pt x="21600" y="15410"/>
                  <a:pt x="21600" y="15826"/>
                </a:cubicBezTo>
                <a:cubicBezTo>
                  <a:pt x="21600" y="16243"/>
                  <a:pt x="21263" y="16580"/>
                  <a:pt x="20847" y="16580"/>
                </a:cubicBezTo>
                <a:close/>
                <a:moveTo>
                  <a:pt x="10795" y="21600"/>
                </a:moveTo>
                <a:cubicBezTo>
                  <a:pt x="10325" y="21600"/>
                  <a:pt x="9848" y="21480"/>
                  <a:pt x="9414" y="21228"/>
                </a:cubicBezTo>
                <a:cubicBezTo>
                  <a:pt x="8998" y="20986"/>
                  <a:pt x="8650" y="20639"/>
                  <a:pt x="8410" y="20224"/>
                </a:cubicBezTo>
                <a:cubicBezTo>
                  <a:pt x="8201" y="19864"/>
                  <a:pt x="8324" y="19403"/>
                  <a:pt x="8684" y="19194"/>
                </a:cubicBezTo>
                <a:cubicBezTo>
                  <a:pt x="9043" y="18986"/>
                  <a:pt x="9505" y="19108"/>
                  <a:pt x="9713" y="19468"/>
                </a:cubicBezTo>
                <a:cubicBezTo>
                  <a:pt x="9823" y="19657"/>
                  <a:pt x="9981" y="19815"/>
                  <a:pt x="10170" y="19924"/>
                </a:cubicBezTo>
                <a:cubicBezTo>
                  <a:pt x="10769" y="20271"/>
                  <a:pt x="11539" y="20067"/>
                  <a:pt x="11887" y="19468"/>
                </a:cubicBezTo>
                <a:cubicBezTo>
                  <a:pt x="12096" y="19108"/>
                  <a:pt x="12555" y="18986"/>
                  <a:pt x="12917" y="19194"/>
                </a:cubicBezTo>
                <a:cubicBezTo>
                  <a:pt x="13276" y="19403"/>
                  <a:pt x="13399" y="19864"/>
                  <a:pt x="13190" y="20224"/>
                </a:cubicBezTo>
                <a:cubicBezTo>
                  <a:pt x="12678" y="21107"/>
                  <a:pt x="11749" y="21600"/>
                  <a:pt x="10795"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1" name="Google Shape;981;p69"/>
          <p:cNvSpPr/>
          <p:nvPr/>
        </p:nvSpPr>
        <p:spPr>
          <a:xfrm>
            <a:off x="6317724" y="3901489"/>
            <a:ext cx="148470" cy="120852"/>
          </a:xfrm>
          <a:custGeom>
            <a:rect b="b" l="l" r="r" t="t"/>
            <a:pathLst>
              <a:path extrusionOk="0" h="21600" w="21533">
                <a:moveTo>
                  <a:pt x="1283" y="20020"/>
                </a:moveTo>
                <a:cubicBezTo>
                  <a:pt x="1212" y="19934"/>
                  <a:pt x="1132" y="19859"/>
                  <a:pt x="1042" y="19823"/>
                </a:cubicBezTo>
                <a:cubicBezTo>
                  <a:pt x="851" y="19724"/>
                  <a:pt x="651" y="19724"/>
                  <a:pt x="461" y="19823"/>
                </a:cubicBezTo>
                <a:cubicBezTo>
                  <a:pt x="371" y="19859"/>
                  <a:pt x="291" y="19934"/>
                  <a:pt x="221" y="20020"/>
                </a:cubicBezTo>
                <a:cubicBezTo>
                  <a:pt x="81" y="20193"/>
                  <a:pt x="0" y="20427"/>
                  <a:pt x="0" y="20674"/>
                </a:cubicBezTo>
                <a:cubicBezTo>
                  <a:pt x="0" y="20921"/>
                  <a:pt x="81" y="21155"/>
                  <a:pt x="221" y="21328"/>
                </a:cubicBezTo>
                <a:cubicBezTo>
                  <a:pt x="291" y="21414"/>
                  <a:pt x="371" y="21476"/>
                  <a:pt x="461" y="21526"/>
                </a:cubicBezTo>
                <a:cubicBezTo>
                  <a:pt x="561" y="21575"/>
                  <a:pt x="651" y="21600"/>
                  <a:pt x="752" y="21600"/>
                </a:cubicBezTo>
                <a:cubicBezTo>
                  <a:pt x="851" y="21600"/>
                  <a:pt x="941" y="21575"/>
                  <a:pt x="1042" y="21526"/>
                </a:cubicBezTo>
                <a:cubicBezTo>
                  <a:pt x="1132" y="21476"/>
                  <a:pt x="1212" y="21414"/>
                  <a:pt x="1283" y="21328"/>
                </a:cubicBezTo>
                <a:cubicBezTo>
                  <a:pt x="1423" y="21155"/>
                  <a:pt x="1503" y="20921"/>
                  <a:pt x="1503" y="20674"/>
                </a:cubicBezTo>
                <a:cubicBezTo>
                  <a:pt x="1503" y="20551"/>
                  <a:pt x="1482" y="20427"/>
                  <a:pt x="1442" y="20316"/>
                </a:cubicBezTo>
                <a:cubicBezTo>
                  <a:pt x="1402" y="20205"/>
                  <a:pt x="1352" y="20107"/>
                  <a:pt x="1283" y="20020"/>
                </a:cubicBezTo>
                <a:close/>
                <a:moveTo>
                  <a:pt x="18779" y="0"/>
                </a:moveTo>
                <a:lnTo>
                  <a:pt x="2755" y="0"/>
                </a:lnTo>
                <a:cubicBezTo>
                  <a:pt x="1236" y="0"/>
                  <a:pt x="0" y="1522"/>
                  <a:pt x="0" y="3394"/>
                </a:cubicBezTo>
                <a:lnTo>
                  <a:pt x="0" y="5863"/>
                </a:lnTo>
                <a:cubicBezTo>
                  <a:pt x="0" y="6374"/>
                  <a:pt x="337" y="6789"/>
                  <a:pt x="752" y="6789"/>
                </a:cubicBezTo>
                <a:cubicBezTo>
                  <a:pt x="1166" y="6789"/>
                  <a:pt x="1503" y="6374"/>
                  <a:pt x="1503" y="5863"/>
                </a:cubicBezTo>
                <a:lnTo>
                  <a:pt x="1503" y="3394"/>
                </a:lnTo>
                <a:cubicBezTo>
                  <a:pt x="1503" y="2543"/>
                  <a:pt x="2064" y="1851"/>
                  <a:pt x="2755" y="1851"/>
                </a:cubicBezTo>
                <a:lnTo>
                  <a:pt x="18779" y="1851"/>
                </a:lnTo>
                <a:cubicBezTo>
                  <a:pt x="19469" y="1851"/>
                  <a:pt x="20031" y="2543"/>
                  <a:pt x="20031" y="3394"/>
                </a:cubicBezTo>
                <a:lnTo>
                  <a:pt x="20031" y="18206"/>
                </a:lnTo>
                <a:cubicBezTo>
                  <a:pt x="20031" y="19057"/>
                  <a:pt x="19469" y="19749"/>
                  <a:pt x="18779" y="19749"/>
                </a:cubicBezTo>
                <a:lnTo>
                  <a:pt x="12770" y="19749"/>
                </a:lnTo>
                <a:cubicBezTo>
                  <a:pt x="12355" y="19749"/>
                  <a:pt x="12019" y="20163"/>
                  <a:pt x="12019" y="20674"/>
                </a:cubicBezTo>
                <a:cubicBezTo>
                  <a:pt x="12019" y="21185"/>
                  <a:pt x="12355" y="21600"/>
                  <a:pt x="12770" y="21600"/>
                </a:cubicBezTo>
                <a:lnTo>
                  <a:pt x="18779" y="21600"/>
                </a:lnTo>
                <a:cubicBezTo>
                  <a:pt x="20298" y="21600"/>
                  <a:pt x="21533" y="20078"/>
                  <a:pt x="21533" y="18206"/>
                </a:cubicBezTo>
                <a:lnTo>
                  <a:pt x="21533" y="3394"/>
                </a:lnTo>
                <a:cubicBezTo>
                  <a:pt x="21533" y="1522"/>
                  <a:pt x="20298" y="0"/>
                  <a:pt x="18779" y="0"/>
                </a:cubicBezTo>
                <a:close/>
                <a:moveTo>
                  <a:pt x="835" y="9941"/>
                </a:moveTo>
                <a:cubicBezTo>
                  <a:pt x="418" y="9887"/>
                  <a:pt x="50" y="10252"/>
                  <a:pt x="5" y="10759"/>
                </a:cubicBezTo>
                <a:cubicBezTo>
                  <a:pt x="-41" y="11267"/>
                  <a:pt x="257" y="11725"/>
                  <a:pt x="668" y="11782"/>
                </a:cubicBezTo>
                <a:cubicBezTo>
                  <a:pt x="4536" y="12312"/>
                  <a:pt x="7536" y="16011"/>
                  <a:pt x="7968" y="20777"/>
                </a:cubicBezTo>
                <a:cubicBezTo>
                  <a:pt x="8010" y="21250"/>
                  <a:pt x="8335" y="21600"/>
                  <a:pt x="8713" y="21600"/>
                </a:cubicBezTo>
                <a:cubicBezTo>
                  <a:pt x="8740" y="21600"/>
                  <a:pt x="8769" y="21598"/>
                  <a:pt x="8797" y="21595"/>
                </a:cubicBezTo>
                <a:cubicBezTo>
                  <a:pt x="9210" y="21538"/>
                  <a:pt x="9506" y="21080"/>
                  <a:pt x="9460" y="20572"/>
                </a:cubicBezTo>
                <a:cubicBezTo>
                  <a:pt x="8952" y="14939"/>
                  <a:pt x="5404" y="10568"/>
                  <a:pt x="835" y="9941"/>
                </a:cubicBezTo>
                <a:close/>
                <a:moveTo>
                  <a:pt x="901" y="14954"/>
                </a:moveTo>
                <a:cubicBezTo>
                  <a:pt x="501" y="14855"/>
                  <a:pt x="99" y="15174"/>
                  <a:pt x="15" y="15676"/>
                </a:cubicBezTo>
                <a:cubicBezTo>
                  <a:pt x="-67" y="16176"/>
                  <a:pt x="195" y="16666"/>
                  <a:pt x="602" y="16768"/>
                </a:cubicBezTo>
                <a:cubicBezTo>
                  <a:pt x="2276" y="17188"/>
                  <a:pt x="3580" y="18795"/>
                  <a:pt x="3922" y="20859"/>
                </a:cubicBezTo>
                <a:cubicBezTo>
                  <a:pt x="3995" y="21298"/>
                  <a:pt x="4308" y="21600"/>
                  <a:pt x="4657" y="21600"/>
                </a:cubicBezTo>
                <a:cubicBezTo>
                  <a:pt x="4707" y="21600"/>
                  <a:pt x="4758" y="21594"/>
                  <a:pt x="4809" y="21581"/>
                </a:cubicBezTo>
                <a:cubicBezTo>
                  <a:pt x="5214" y="21479"/>
                  <a:pt x="5477" y="20990"/>
                  <a:pt x="5393" y="20489"/>
                </a:cubicBezTo>
                <a:cubicBezTo>
                  <a:pt x="4931" y="17696"/>
                  <a:pt x="3167" y="15523"/>
                  <a:pt x="901" y="1495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2" name="Google Shape;982;p69"/>
          <p:cNvSpPr/>
          <p:nvPr/>
        </p:nvSpPr>
        <p:spPr>
          <a:xfrm>
            <a:off x="6598197" y="3901489"/>
            <a:ext cx="120852" cy="120852"/>
          </a:xfrm>
          <a:custGeom>
            <a:rect b="b" l="l" r="r" t="t"/>
            <a:pathLst>
              <a:path extrusionOk="0" h="21600" w="21600">
                <a:moveTo>
                  <a:pt x="2160" y="17280"/>
                </a:moveTo>
                <a:cubicBezTo>
                  <a:pt x="969" y="17280"/>
                  <a:pt x="0" y="18249"/>
                  <a:pt x="0" y="19440"/>
                </a:cubicBezTo>
                <a:cubicBezTo>
                  <a:pt x="0" y="20631"/>
                  <a:pt x="969" y="21600"/>
                  <a:pt x="2160" y="21600"/>
                </a:cubicBezTo>
                <a:cubicBezTo>
                  <a:pt x="3351" y="21600"/>
                  <a:pt x="4320" y="20631"/>
                  <a:pt x="4320" y="19440"/>
                </a:cubicBezTo>
                <a:cubicBezTo>
                  <a:pt x="4320" y="18249"/>
                  <a:pt x="3351" y="17280"/>
                  <a:pt x="2160" y="17280"/>
                </a:cubicBezTo>
                <a:close/>
                <a:moveTo>
                  <a:pt x="926" y="0"/>
                </a:moveTo>
                <a:cubicBezTo>
                  <a:pt x="415" y="0"/>
                  <a:pt x="0" y="415"/>
                  <a:pt x="0" y="926"/>
                </a:cubicBezTo>
                <a:cubicBezTo>
                  <a:pt x="0" y="1437"/>
                  <a:pt x="415" y="1851"/>
                  <a:pt x="926" y="1851"/>
                </a:cubicBezTo>
                <a:cubicBezTo>
                  <a:pt x="11305" y="1851"/>
                  <a:pt x="19749" y="10296"/>
                  <a:pt x="19749" y="20674"/>
                </a:cubicBezTo>
                <a:cubicBezTo>
                  <a:pt x="19749" y="21185"/>
                  <a:pt x="20163" y="21600"/>
                  <a:pt x="20674" y="21600"/>
                </a:cubicBezTo>
                <a:cubicBezTo>
                  <a:pt x="21185" y="21600"/>
                  <a:pt x="21600" y="21185"/>
                  <a:pt x="21600" y="20674"/>
                </a:cubicBezTo>
                <a:cubicBezTo>
                  <a:pt x="21600" y="9275"/>
                  <a:pt x="12326" y="0"/>
                  <a:pt x="926" y="0"/>
                </a:cubicBezTo>
                <a:close/>
                <a:moveTo>
                  <a:pt x="926" y="8640"/>
                </a:moveTo>
                <a:cubicBezTo>
                  <a:pt x="415" y="8640"/>
                  <a:pt x="0" y="9055"/>
                  <a:pt x="0" y="9566"/>
                </a:cubicBezTo>
                <a:cubicBezTo>
                  <a:pt x="0" y="10077"/>
                  <a:pt x="415" y="10491"/>
                  <a:pt x="926" y="10491"/>
                </a:cubicBezTo>
                <a:cubicBezTo>
                  <a:pt x="6540" y="10491"/>
                  <a:pt x="11109" y="15060"/>
                  <a:pt x="11109" y="20674"/>
                </a:cubicBezTo>
                <a:cubicBezTo>
                  <a:pt x="11109" y="21185"/>
                  <a:pt x="11523" y="21600"/>
                  <a:pt x="12034" y="21600"/>
                </a:cubicBezTo>
                <a:cubicBezTo>
                  <a:pt x="12545" y="21600"/>
                  <a:pt x="12960" y="21185"/>
                  <a:pt x="12960" y="20674"/>
                </a:cubicBezTo>
                <a:cubicBezTo>
                  <a:pt x="12960" y="14039"/>
                  <a:pt x="7561" y="8640"/>
                  <a:pt x="926" y="86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3" name="Google Shape;983;p69"/>
          <p:cNvSpPr/>
          <p:nvPr/>
        </p:nvSpPr>
        <p:spPr>
          <a:xfrm>
            <a:off x="1787063"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4" y="-274"/>
                  <a:pt x="5766" y="255"/>
                </a:cubicBezTo>
                <a:cubicBezTo>
                  <a:pt x="3779" y="785"/>
                  <a:pt x="2111" y="2083"/>
                  <a:pt x="1068" y="3910"/>
                </a:cubicBezTo>
                <a:cubicBezTo>
                  <a:pt x="26" y="5737"/>
                  <a:pt x="-266" y="7874"/>
                  <a:pt x="247" y="9927"/>
                </a:cubicBezTo>
                <a:cubicBezTo>
                  <a:pt x="661" y="11580"/>
                  <a:pt x="1599" y="13078"/>
                  <a:pt x="2891" y="14145"/>
                </a:cubicBezTo>
                <a:cubicBezTo>
                  <a:pt x="3175"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1" y="1132"/>
                  <a:pt x="9456"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15201"/>
                </a:lnTo>
                <a:cubicBezTo>
                  <a:pt x="9669" y="15577"/>
                  <a:pt x="9964" y="15882"/>
                  <a:pt x="10328" y="15882"/>
                </a:cubicBezTo>
                <a:cubicBezTo>
                  <a:pt x="10691" y="15882"/>
                  <a:pt x="10986" y="15577"/>
                  <a:pt x="10986" y="15201"/>
                </a:cubicBezTo>
                <a:lnTo>
                  <a:pt x="10986" y="13386"/>
                </a:lnTo>
                <a:cubicBezTo>
                  <a:pt x="10986" y="13011"/>
                  <a:pt x="10691" y="12706"/>
                  <a:pt x="10328" y="12706"/>
                </a:cubicBezTo>
                <a:close/>
                <a:moveTo>
                  <a:pt x="10328" y="18150"/>
                </a:moveTo>
                <a:cubicBezTo>
                  <a:pt x="9964" y="18150"/>
                  <a:pt x="9669" y="18455"/>
                  <a:pt x="9669" y="18831"/>
                </a:cubicBezTo>
                <a:lnTo>
                  <a:pt x="9669" y="20645"/>
                </a:lnTo>
                <a:cubicBezTo>
                  <a:pt x="9669" y="21021"/>
                  <a:pt x="9964" y="21326"/>
                  <a:pt x="10328" y="21326"/>
                </a:cubicBezTo>
                <a:cubicBezTo>
                  <a:pt x="10691" y="21326"/>
                  <a:pt x="10986" y="21021"/>
                  <a:pt x="10986" y="20645"/>
                </a:cubicBezTo>
                <a:lnTo>
                  <a:pt x="10986" y="18831"/>
                </a:lnTo>
                <a:cubicBezTo>
                  <a:pt x="10986" y="18455"/>
                  <a:pt x="10691" y="18150"/>
                  <a:pt x="10328" y="18150"/>
                </a:cubicBezTo>
                <a:close/>
                <a:moveTo>
                  <a:pt x="13840" y="10891"/>
                </a:moveTo>
                <a:cubicBezTo>
                  <a:pt x="13477" y="10891"/>
                  <a:pt x="13182" y="11196"/>
                  <a:pt x="13182" y="11572"/>
                </a:cubicBezTo>
                <a:lnTo>
                  <a:pt x="13182" y="13386"/>
                </a:lnTo>
                <a:cubicBezTo>
                  <a:pt x="13182" y="13762"/>
                  <a:pt x="13477" y="14067"/>
                  <a:pt x="13840" y="14067"/>
                </a:cubicBezTo>
                <a:cubicBezTo>
                  <a:pt x="14204" y="14067"/>
                  <a:pt x="14499" y="13762"/>
                  <a:pt x="14499" y="13386"/>
                </a:cubicBezTo>
                <a:lnTo>
                  <a:pt x="14499" y="11572"/>
                </a:lnTo>
                <a:cubicBezTo>
                  <a:pt x="14499" y="11196"/>
                  <a:pt x="14204" y="10891"/>
                  <a:pt x="13840" y="10891"/>
                </a:cubicBezTo>
                <a:close/>
                <a:moveTo>
                  <a:pt x="13840" y="16335"/>
                </a:moveTo>
                <a:cubicBezTo>
                  <a:pt x="13477" y="16335"/>
                  <a:pt x="13182" y="16640"/>
                  <a:pt x="13182" y="17016"/>
                </a:cubicBezTo>
                <a:lnTo>
                  <a:pt x="13182" y="18831"/>
                </a:lnTo>
                <a:cubicBezTo>
                  <a:pt x="13182" y="19206"/>
                  <a:pt x="13477" y="19511"/>
                  <a:pt x="13840" y="19511"/>
                </a:cubicBezTo>
                <a:cubicBezTo>
                  <a:pt x="14204" y="19511"/>
                  <a:pt x="14499" y="19206"/>
                  <a:pt x="14499" y="18831"/>
                </a:cubicBezTo>
                <a:lnTo>
                  <a:pt x="14499" y="17016"/>
                </a:lnTo>
                <a:cubicBezTo>
                  <a:pt x="14499" y="16640"/>
                  <a:pt x="14204" y="16335"/>
                  <a:pt x="13840" y="16335"/>
                </a:cubicBezTo>
                <a:close/>
                <a:moveTo>
                  <a:pt x="6815" y="10891"/>
                </a:moveTo>
                <a:cubicBezTo>
                  <a:pt x="6451" y="10891"/>
                  <a:pt x="6156" y="11196"/>
                  <a:pt x="6156" y="11572"/>
                </a:cubicBezTo>
                <a:lnTo>
                  <a:pt x="6156" y="13386"/>
                </a:lnTo>
                <a:cubicBezTo>
                  <a:pt x="6156" y="13762"/>
                  <a:pt x="6451" y="14067"/>
                  <a:pt x="6815" y="14067"/>
                </a:cubicBezTo>
                <a:cubicBezTo>
                  <a:pt x="7178" y="14067"/>
                  <a:pt x="7473" y="13762"/>
                  <a:pt x="7473" y="13386"/>
                </a:cubicBezTo>
                <a:lnTo>
                  <a:pt x="7473" y="11572"/>
                </a:lnTo>
                <a:cubicBezTo>
                  <a:pt x="7473" y="11196"/>
                  <a:pt x="7178" y="10891"/>
                  <a:pt x="6815" y="10891"/>
                </a:cubicBezTo>
                <a:close/>
                <a:moveTo>
                  <a:pt x="6815" y="16335"/>
                </a:moveTo>
                <a:cubicBezTo>
                  <a:pt x="6451" y="16335"/>
                  <a:pt x="6156" y="16640"/>
                  <a:pt x="6156" y="17016"/>
                </a:cubicBezTo>
                <a:lnTo>
                  <a:pt x="6156" y="18831"/>
                </a:lnTo>
                <a:cubicBezTo>
                  <a:pt x="6156" y="19206"/>
                  <a:pt x="6451" y="19511"/>
                  <a:pt x="6815" y="19511"/>
                </a:cubicBezTo>
                <a:cubicBezTo>
                  <a:pt x="7178" y="19511"/>
                  <a:pt x="7473" y="19206"/>
                  <a:pt x="7473" y="18831"/>
                </a:cubicBezTo>
                <a:lnTo>
                  <a:pt x="7473" y="17016"/>
                </a:lnTo>
                <a:cubicBezTo>
                  <a:pt x="7473" y="16640"/>
                  <a:pt x="7178" y="16335"/>
                  <a:pt x="6815" y="1633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4" name="Google Shape;984;p69"/>
          <p:cNvSpPr/>
          <p:nvPr/>
        </p:nvSpPr>
        <p:spPr>
          <a:xfrm>
            <a:off x="2320390" y="4414102"/>
            <a:ext cx="162388" cy="162291"/>
          </a:xfrm>
          <a:custGeom>
            <a:rect b="b" l="l" r="r" t="t"/>
            <a:pathLst>
              <a:path extrusionOk="0" h="21326" w="21158">
                <a:moveTo>
                  <a:pt x="13279" y="14520"/>
                </a:moveTo>
                <a:lnTo>
                  <a:pt x="9142" y="14520"/>
                </a:lnTo>
                <a:lnTo>
                  <a:pt x="12041" y="10134"/>
                </a:lnTo>
                <a:cubicBezTo>
                  <a:pt x="12248" y="9821"/>
                  <a:pt x="12164" y="9399"/>
                  <a:pt x="11854" y="9190"/>
                </a:cubicBezTo>
                <a:cubicBezTo>
                  <a:pt x="11544" y="8981"/>
                  <a:pt x="11125" y="9067"/>
                  <a:pt x="10919" y="9379"/>
                </a:cubicBezTo>
                <a:lnTo>
                  <a:pt x="7320" y="14824"/>
                </a:lnTo>
                <a:cubicBezTo>
                  <a:pt x="7182" y="15032"/>
                  <a:pt x="7169" y="15301"/>
                  <a:pt x="7286" y="15522"/>
                </a:cubicBezTo>
                <a:cubicBezTo>
                  <a:pt x="7404" y="15743"/>
                  <a:pt x="7633" y="15882"/>
                  <a:pt x="7881" y="15882"/>
                </a:cubicBezTo>
                <a:lnTo>
                  <a:pt x="12019" y="15882"/>
                </a:lnTo>
                <a:lnTo>
                  <a:pt x="9119" y="20268"/>
                </a:lnTo>
                <a:cubicBezTo>
                  <a:pt x="8912" y="20581"/>
                  <a:pt x="8996" y="21003"/>
                  <a:pt x="9306" y="21212"/>
                </a:cubicBezTo>
                <a:cubicBezTo>
                  <a:pt x="9421" y="21289"/>
                  <a:pt x="9551" y="21326"/>
                  <a:pt x="9680" y="21326"/>
                </a:cubicBezTo>
                <a:cubicBezTo>
                  <a:pt x="9898" y="21326"/>
                  <a:pt x="10112" y="21220"/>
                  <a:pt x="10242" y="21023"/>
                </a:cubicBezTo>
                <a:lnTo>
                  <a:pt x="13841" y="15579"/>
                </a:lnTo>
                <a:cubicBezTo>
                  <a:pt x="13979" y="15370"/>
                  <a:pt x="13992" y="15101"/>
                  <a:pt x="13874" y="14880"/>
                </a:cubicBezTo>
                <a:cubicBezTo>
                  <a:pt x="13757" y="14659"/>
                  <a:pt x="13528" y="14520"/>
                  <a:pt x="13279" y="14520"/>
                </a:cubicBezTo>
                <a:close/>
                <a:moveTo>
                  <a:pt x="21053" y="9626"/>
                </a:moveTo>
                <a:cubicBezTo>
                  <a:pt x="20565" y="7203"/>
                  <a:pt x="18433" y="5446"/>
                  <a:pt x="15984" y="5446"/>
                </a:cubicBezTo>
                <a:lnTo>
                  <a:pt x="15349" y="5446"/>
                </a:lnTo>
                <a:cubicBezTo>
                  <a:pt x="14752" y="3618"/>
                  <a:pt x="13533" y="2089"/>
                  <a:pt x="11874" y="1103"/>
                </a:cubicBezTo>
                <a:cubicBezTo>
                  <a:pt x="10062" y="26"/>
                  <a:pt x="7944" y="-274"/>
                  <a:pt x="5907" y="255"/>
                </a:cubicBezTo>
                <a:cubicBezTo>
                  <a:pt x="3871" y="785"/>
                  <a:pt x="2162" y="2084"/>
                  <a:pt x="1094" y="3911"/>
                </a:cubicBezTo>
                <a:cubicBezTo>
                  <a:pt x="26" y="5738"/>
                  <a:pt x="-272" y="7875"/>
                  <a:pt x="254" y="9928"/>
                </a:cubicBezTo>
                <a:cubicBezTo>
                  <a:pt x="792" y="12030"/>
                  <a:pt x="2181" y="13838"/>
                  <a:pt x="4064" y="14889"/>
                </a:cubicBezTo>
                <a:cubicBezTo>
                  <a:pt x="4390" y="15070"/>
                  <a:pt x="4800" y="14952"/>
                  <a:pt x="4981" y="14623"/>
                </a:cubicBezTo>
                <a:cubicBezTo>
                  <a:pt x="5161" y="14295"/>
                  <a:pt x="5043" y="13880"/>
                  <a:pt x="4717" y="13698"/>
                </a:cubicBezTo>
                <a:cubicBezTo>
                  <a:pt x="3157" y="12827"/>
                  <a:pt x="2006" y="11329"/>
                  <a:pt x="1560" y="9588"/>
                </a:cubicBezTo>
                <a:cubicBezTo>
                  <a:pt x="1125" y="7886"/>
                  <a:pt x="1372" y="6115"/>
                  <a:pt x="2257" y="4602"/>
                </a:cubicBezTo>
                <a:cubicBezTo>
                  <a:pt x="3141" y="3088"/>
                  <a:pt x="4558" y="2012"/>
                  <a:pt x="6245" y="1573"/>
                </a:cubicBezTo>
                <a:cubicBezTo>
                  <a:pt x="9729" y="667"/>
                  <a:pt x="13292" y="2785"/>
                  <a:pt x="14191" y="6297"/>
                </a:cubicBezTo>
                <a:cubicBezTo>
                  <a:pt x="14268" y="6598"/>
                  <a:pt x="14537" y="6808"/>
                  <a:pt x="14845" y="6808"/>
                </a:cubicBezTo>
                <a:lnTo>
                  <a:pt x="15983" y="6808"/>
                </a:lnTo>
                <a:cubicBezTo>
                  <a:pt x="17794" y="6808"/>
                  <a:pt x="19370" y="8106"/>
                  <a:pt x="19730" y="9897"/>
                </a:cubicBezTo>
                <a:cubicBezTo>
                  <a:pt x="19934" y="10906"/>
                  <a:pt x="19735" y="11935"/>
                  <a:pt x="19171" y="12794"/>
                </a:cubicBezTo>
                <a:cubicBezTo>
                  <a:pt x="18607" y="13653"/>
                  <a:pt x="17745" y="14238"/>
                  <a:pt x="16744" y="14443"/>
                </a:cubicBezTo>
                <a:cubicBezTo>
                  <a:pt x="16379" y="14518"/>
                  <a:pt x="16143" y="14877"/>
                  <a:pt x="16217" y="15246"/>
                </a:cubicBezTo>
                <a:cubicBezTo>
                  <a:pt x="16282" y="15568"/>
                  <a:pt x="16563" y="15791"/>
                  <a:pt x="16877" y="15791"/>
                </a:cubicBezTo>
                <a:cubicBezTo>
                  <a:pt x="16922" y="15791"/>
                  <a:pt x="16967" y="15786"/>
                  <a:pt x="17013" y="15777"/>
                </a:cubicBezTo>
                <a:cubicBezTo>
                  <a:pt x="18367" y="15500"/>
                  <a:pt x="19533" y="14707"/>
                  <a:pt x="20296" y="13546"/>
                </a:cubicBezTo>
                <a:cubicBezTo>
                  <a:pt x="21059" y="12384"/>
                  <a:pt x="21328" y="10992"/>
                  <a:pt x="21053" y="96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5" name="Google Shape;985;p69"/>
          <p:cNvSpPr/>
          <p:nvPr/>
        </p:nvSpPr>
        <p:spPr>
          <a:xfrm>
            <a:off x="1520400"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3" y="-274"/>
                  <a:pt x="5766" y="255"/>
                </a:cubicBezTo>
                <a:cubicBezTo>
                  <a:pt x="3779" y="785"/>
                  <a:pt x="2111" y="2083"/>
                  <a:pt x="1068" y="3910"/>
                </a:cubicBezTo>
                <a:cubicBezTo>
                  <a:pt x="26" y="5737"/>
                  <a:pt x="-266" y="7874"/>
                  <a:pt x="247" y="9927"/>
                </a:cubicBezTo>
                <a:cubicBezTo>
                  <a:pt x="661" y="11580"/>
                  <a:pt x="1599" y="13078"/>
                  <a:pt x="2891" y="14145"/>
                </a:cubicBezTo>
                <a:cubicBezTo>
                  <a:pt x="3174"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2" y="1132"/>
                  <a:pt x="9455"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20645"/>
                </a:lnTo>
                <a:cubicBezTo>
                  <a:pt x="9669" y="21021"/>
                  <a:pt x="9964" y="21326"/>
                  <a:pt x="10328" y="21326"/>
                </a:cubicBezTo>
                <a:cubicBezTo>
                  <a:pt x="10691" y="21326"/>
                  <a:pt x="10986" y="21021"/>
                  <a:pt x="10986" y="20645"/>
                </a:cubicBezTo>
                <a:lnTo>
                  <a:pt x="10986" y="13386"/>
                </a:lnTo>
                <a:cubicBezTo>
                  <a:pt x="10986" y="13011"/>
                  <a:pt x="10691" y="12706"/>
                  <a:pt x="10328" y="12706"/>
                </a:cubicBezTo>
                <a:close/>
                <a:moveTo>
                  <a:pt x="6815" y="10891"/>
                </a:moveTo>
                <a:cubicBezTo>
                  <a:pt x="6451" y="10891"/>
                  <a:pt x="6156" y="11196"/>
                  <a:pt x="6156" y="11572"/>
                </a:cubicBezTo>
                <a:lnTo>
                  <a:pt x="6156" y="18831"/>
                </a:lnTo>
                <a:cubicBezTo>
                  <a:pt x="6156" y="19206"/>
                  <a:pt x="6451" y="19511"/>
                  <a:pt x="6815" y="19511"/>
                </a:cubicBezTo>
                <a:cubicBezTo>
                  <a:pt x="7178" y="19511"/>
                  <a:pt x="7473" y="19206"/>
                  <a:pt x="7473" y="18831"/>
                </a:cubicBezTo>
                <a:lnTo>
                  <a:pt x="7473" y="11572"/>
                </a:lnTo>
                <a:cubicBezTo>
                  <a:pt x="7473" y="11196"/>
                  <a:pt x="7178" y="10891"/>
                  <a:pt x="6815" y="10891"/>
                </a:cubicBezTo>
                <a:close/>
                <a:moveTo>
                  <a:pt x="13840" y="10891"/>
                </a:moveTo>
                <a:cubicBezTo>
                  <a:pt x="13477" y="10891"/>
                  <a:pt x="13182" y="11196"/>
                  <a:pt x="13182" y="11572"/>
                </a:cubicBezTo>
                <a:lnTo>
                  <a:pt x="13182" y="18831"/>
                </a:lnTo>
                <a:cubicBezTo>
                  <a:pt x="13182" y="19206"/>
                  <a:pt x="13477" y="19511"/>
                  <a:pt x="13840" y="19511"/>
                </a:cubicBezTo>
                <a:cubicBezTo>
                  <a:pt x="14204" y="19511"/>
                  <a:pt x="14499" y="19206"/>
                  <a:pt x="14499" y="18831"/>
                </a:cubicBezTo>
                <a:lnTo>
                  <a:pt x="14499" y="11572"/>
                </a:lnTo>
                <a:cubicBezTo>
                  <a:pt x="14499" y="11196"/>
                  <a:pt x="14204" y="10891"/>
                  <a:pt x="13840" y="1089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6" name="Google Shape;986;p69"/>
          <p:cNvSpPr/>
          <p:nvPr/>
        </p:nvSpPr>
        <p:spPr>
          <a:xfrm>
            <a:off x="2053727" y="4421007"/>
            <a:ext cx="162290" cy="149007"/>
          </a:xfrm>
          <a:custGeom>
            <a:rect b="b" l="l" r="r" t="t"/>
            <a:pathLst>
              <a:path extrusionOk="0" h="21302" w="20641">
                <a:moveTo>
                  <a:pt x="14356" y="17937"/>
                </a:moveTo>
                <a:cubicBezTo>
                  <a:pt x="14076" y="17633"/>
                  <a:pt x="13592" y="17633"/>
                  <a:pt x="13332" y="17937"/>
                </a:cubicBezTo>
                <a:cubicBezTo>
                  <a:pt x="13264" y="18013"/>
                  <a:pt x="13206" y="18099"/>
                  <a:pt x="13167" y="18198"/>
                </a:cubicBezTo>
                <a:cubicBezTo>
                  <a:pt x="13138" y="18306"/>
                  <a:pt x="13119" y="18404"/>
                  <a:pt x="13119" y="18513"/>
                </a:cubicBezTo>
                <a:cubicBezTo>
                  <a:pt x="13119" y="18729"/>
                  <a:pt x="13196" y="18936"/>
                  <a:pt x="13332" y="19088"/>
                </a:cubicBezTo>
                <a:cubicBezTo>
                  <a:pt x="13457" y="19240"/>
                  <a:pt x="13650" y="19327"/>
                  <a:pt x="13843" y="19327"/>
                </a:cubicBezTo>
                <a:cubicBezTo>
                  <a:pt x="14027" y="19327"/>
                  <a:pt x="14220" y="19240"/>
                  <a:pt x="14356" y="19088"/>
                </a:cubicBezTo>
                <a:cubicBezTo>
                  <a:pt x="14413" y="19012"/>
                  <a:pt x="14471" y="18925"/>
                  <a:pt x="14510" y="18828"/>
                </a:cubicBezTo>
                <a:cubicBezTo>
                  <a:pt x="14549" y="18729"/>
                  <a:pt x="14568" y="18621"/>
                  <a:pt x="14568" y="18513"/>
                </a:cubicBezTo>
                <a:cubicBezTo>
                  <a:pt x="14568" y="18404"/>
                  <a:pt x="14549" y="18306"/>
                  <a:pt x="14510" y="18198"/>
                </a:cubicBezTo>
                <a:cubicBezTo>
                  <a:pt x="14471" y="18099"/>
                  <a:pt x="14423" y="18013"/>
                  <a:pt x="14356" y="17937"/>
                </a:cubicBezTo>
                <a:close/>
                <a:moveTo>
                  <a:pt x="14356" y="13988"/>
                </a:moveTo>
                <a:cubicBezTo>
                  <a:pt x="14152" y="13760"/>
                  <a:pt x="13824" y="13684"/>
                  <a:pt x="13563" y="13815"/>
                </a:cubicBezTo>
                <a:cubicBezTo>
                  <a:pt x="13476" y="13858"/>
                  <a:pt x="13399" y="13912"/>
                  <a:pt x="13332" y="13988"/>
                </a:cubicBezTo>
                <a:cubicBezTo>
                  <a:pt x="13264" y="14064"/>
                  <a:pt x="13206" y="14151"/>
                  <a:pt x="13167" y="14249"/>
                </a:cubicBezTo>
                <a:cubicBezTo>
                  <a:pt x="13138" y="14358"/>
                  <a:pt x="13119" y="14455"/>
                  <a:pt x="13119" y="14564"/>
                </a:cubicBezTo>
                <a:cubicBezTo>
                  <a:pt x="13119" y="14672"/>
                  <a:pt x="13138" y="14781"/>
                  <a:pt x="13167" y="14879"/>
                </a:cubicBezTo>
                <a:cubicBezTo>
                  <a:pt x="13206" y="14977"/>
                  <a:pt x="13264" y="15063"/>
                  <a:pt x="13332" y="15139"/>
                </a:cubicBezTo>
                <a:cubicBezTo>
                  <a:pt x="13399" y="15215"/>
                  <a:pt x="13476" y="15280"/>
                  <a:pt x="13563" y="15313"/>
                </a:cubicBezTo>
                <a:cubicBezTo>
                  <a:pt x="13650" y="15357"/>
                  <a:pt x="13747" y="15378"/>
                  <a:pt x="13843" y="15378"/>
                </a:cubicBezTo>
                <a:cubicBezTo>
                  <a:pt x="14027" y="15378"/>
                  <a:pt x="14220" y="15291"/>
                  <a:pt x="14356" y="15139"/>
                </a:cubicBezTo>
                <a:cubicBezTo>
                  <a:pt x="14413" y="15063"/>
                  <a:pt x="14471" y="14977"/>
                  <a:pt x="14510" y="14879"/>
                </a:cubicBezTo>
                <a:cubicBezTo>
                  <a:pt x="14549" y="14781"/>
                  <a:pt x="14568" y="14672"/>
                  <a:pt x="14568" y="14564"/>
                </a:cubicBezTo>
                <a:cubicBezTo>
                  <a:pt x="14568" y="14455"/>
                  <a:pt x="14549" y="14358"/>
                  <a:pt x="14510" y="14249"/>
                </a:cubicBezTo>
                <a:cubicBezTo>
                  <a:pt x="14471" y="14151"/>
                  <a:pt x="14423" y="14064"/>
                  <a:pt x="14356" y="13988"/>
                </a:cubicBezTo>
                <a:close/>
                <a:moveTo>
                  <a:pt x="10601" y="19738"/>
                </a:moveTo>
                <a:cubicBezTo>
                  <a:pt x="10427" y="19651"/>
                  <a:pt x="10224" y="19651"/>
                  <a:pt x="10050" y="19738"/>
                </a:cubicBezTo>
                <a:cubicBezTo>
                  <a:pt x="9964" y="19781"/>
                  <a:pt x="9877" y="19836"/>
                  <a:pt x="9819" y="19912"/>
                </a:cubicBezTo>
                <a:cubicBezTo>
                  <a:pt x="9751" y="19988"/>
                  <a:pt x="9693" y="20074"/>
                  <a:pt x="9655" y="20173"/>
                </a:cubicBezTo>
                <a:cubicBezTo>
                  <a:pt x="9625" y="20281"/>
                  <a:pt x="9606" y="20379"/>
                  <a:pt x="9606" y="20488"/>
                </a:cubicBezTo>
                <a:cubicBezTo>
                  <a:pt x="9606" y="20596"/>
                  <a:pt x="9625" y="20704"/>
                  <a:pt x="9655" y="20802"/>
                </a:cubicBezTo>
                <a:cubicBezTo>
                  <a:pt x="9693" y="20900"/>
                  <a:pt x="9751" y="20987"/>
                  <a:pt x="9819" y="21063"/>
                </a:cubicBezTo>
                <a:cubicBezTo>
                  <a:pt x="9954" y="21215"/>
                  <a:pt x="10138" y="21302"/>
                  <a:pt x="10331" y="21302"/>
                </a:cubicBezTo>
                <a:cubicBezTo>
                  <a:pt x="10417" y="21302"/>
                  <a:pt x="10514" y="21280"/>
                  <a:pt x="10601" y="21237"/>
                </a:cubicBezTo>
                <a:cubicBezTo>
                  <a:pt x="10688" y="21204"/>
                  <a:pt x="10775" y="21139"/>
                  <a:pt x="10843" y="21063"/>
                </a:cubicBezTo>
                <a:cubicBezTo>
                  <a:pt x="10978" y="20911"/>
                  <a:pt x="11055" y="20704"/>
                  <a:pt x="11055" y="20488"/>
                </a:cubicBezTo>
                <a:cubicBezTo>
                  <a:pt x="11055" y="20270"/>
                  <a:pt x="10978" y="20064"/>
                  <a:pt x="10843" y="19912"/>
                </a:cubicBezTo>
                <a:cubicBezTo>
                  <a:pt x="10775" y="19836"/>
                  <a:pt x="10697" y="19781"/>
                  <a:pt x="10601" y="19738"/>
                </a:cubicBezTo>
                <a:close/>
                <a:moveTo>
                  <a:pt x="10843" y="15963"/>
                </a:moveTo>
                <a:cubicBezTo>
                  <a:pt x="10775" y="15887"/>
                  <a:pt x="10688" y="15832"/>
                  <a:pt x="10601" y="15789"/>
                </a:cubicBezTo>
                <a:cubicBezTo>
                  <a:pt x="10340" y="15659"/>
                  <a:pt x="10012" y="15735"/>
                  <a:pt x="9819" y="15963"/>
                </a:cubicBezTo>
                <a:cubicBezTo>
                  <a:pt x="9751" y="16039"/>
                  <a:pt x="9693" y="16125"/>
                  <a:pt x="9655" y="16223"/>
                </a:cubicBezTo>
                <a:cubicBezTo>
                  <a:pt x="9625" y="16332"/>
                  <a:pt x="9606" y="16430"/>
                  <a:pt x="9606" y="16539"/>
                </a:cubicBezTo>
                <a:cubicBezTo>
                  <a:pt x="9606" y="16647"/>
                  <a:pt x="9625" y="16755"/>
                  <a:pt x="9655" y="16853"/>
                </a:cubicBezTo>
                <a:cubicBezTo>
                  <a:pt x="9693" y="16951"/>
                  <a:pt x="9751" y="17038"/>
                  <a:pt x="9819" y="17114"/>
                </a:cubicBezTo>
                <a:cubicBezTo>
                  <a:pt x="9877" y="17190"/>
                  <a:pt x="9964" y="17255"/>
                  <a:pt x="10050" y="17288"/>
                </a:cubicBezTo>
                <a:cubicBezTo>
                  <a:pt x="10138" y="17331"/>
                  <a:pt x="10234" y="17353"/>
                  <a:pt x="10331" y="17353"/>
                </a:cubicBezTo>
                <a:cubicBezTo>
                  <a:pt x="10417" y="17353"/>
                  <a:pt x="10514" y="17331"/>
                  <a:pt x="10601" y="17288"/>
                </a:cubicBezTo>
                <a:cubicBezTo>
                  <a:pt x="10688" y="17255"/>
                  <a:pt x="10775" y="17190"/>
                  <a:pt x="10843" y="17114"/>
                </a:cubicBezTo>
                <a:cubicBezTo>
                  <a:pt x="10978" y="16962"/>
                  <a:pt x="11055" y="16755"/>
                  <a:pt x="11055" y="16539"/>
                </a:cubicBezTo>
                <a:cubicBezTo>
                  <a:pt x="11055" y="16430"/>
                  <a:pt x="11036" y="16332"/>
                  <a:pt x="10997" y="16223"/>
                </a:cubicBezTo>
                <a:cubicBezTo>
                  <a:pt x="10958" y="16125"/>
                  <a:pt x="10910" y="16039"/>
                  <a:pt x="10843" y="15963"/>
                </a:cubicBezTo>
                <a:close/>
                <a:moveTo>
                  <a:pt x="7330" y="17937"/>
                </a:moveTo>
                <a:cubicBezTo>
                  <a:pt x="7262" y="17861"/>
                  <a:pt x="7175" y="17807"/>
                  <a:pt x="7088" y="17764"/>
                </a:cubicBezTo>
                <a:cubicBezTo>
                  <a:pt x="6914" y="17677"/>
                  <a:pt x="6712" y="17677"/>
                  <a:pt x="6537" y="17764"/>
                </a:cubicBezTo>
                <a:cubicBezTo>
                  <a:pt x="6451" y="17807"/>
                  <a:pt x="6364" y="17861"/>
                  <a:pt x="6306" y="17937"/>
                </a:cubicBezTo>
                <a:cubicBezTo>
                  <a:pt x="6238" y="18014"/>
                  <a:pt x="6180" y="18100"/>
                  <a:pt x="6142" y="18198"/>
                </a:cubicBezTo>
                <a:cubicBezTo>
                  <a:pt x="6112" y="18307"/>
                  <a:pt x="6093" y="18404"/>
                  <a:pt x="6093" y="18513"/>
                </a:cubicBezTo>
                <a:cubicBezTo>
                  <a:pt x="6093" y="18730"/>
                  <a:pt x="6170" y="18936"/>
                  <a:pt x="6306" y="19088"/>
                </a:cubicBezTo>
                <a:cubicBezTo>
                  <a:pt x="6364" y="19164"/>
                  <a:pt x="6451" y="19229"/>
                  <a:pt x="6537" y="19262"/>
                </a:cubicBezTo>
                <a:cubicBezTo>
                  <a:pt x="6625" y="19306"/>
                  <a:pt x="6721" y="19328"/>
                  <a:pt x="6818" y="19328"/>
                </a:cubicBezTo>
                <a:cubicBezTo>
                  <a:pt x="6904" y="19328"/>
                  <a:pt x="7001" y="19306"/>
                  <a:pt x="7088" y="19262"/>
                </a:cubicBezTo>
                <a:cubicBezTo>
                  <a:pt x="7175" y="19229"/>
                  <a:pt x="7262" y="19164"/>
                  <a:pt x="7330" y="19088"/>
                </a:cubicBezTo>
                <a:cubicBezTo>
                  <a:pt x="7387" y="19013"/>
                  <a:pt x="7445" y="18926"/>
                  <a:pt x="7484" y="18828"/>
                </a:cubicBezTo>
                <a:cubicBezTo>
                  <a:pt x="7523" y="18730"/>
                  <a:pt x="7542" y="18621"/>
                  <a:pt x="7542" y="18513"/>
                </a:cubicBezTo>
                <a:cubicBezTo>
                  <a:pt x="7542" y="18404"/>
                  <a:pt x="7523" y="18307"/>
                  <a:pt x="7484" y="18198"/>
                </a:cubicBezTo>
                <a:cubicBezTo>
                  <a:pt x="7445" y="18100"/>
                  <a:pt x="7397" y="18014"/>
                  <a:pt x="7330" y="17937"/>
                </a:cubicBezTo>
                <a:close/>
                <a:moveTo>
                  <a:pt x="7330" y="13988"/>
                </a:moveTo>
                <a:cubicBezTo>
                  <a:pt x="7127" y="13760"/>
                  <a:pt x="6798" y="13684"/>
                  <a:pt x="6537" y="13815"/>
                </a:cubicBezTo>
                <a:cubicBezTo>
                  <a:pt x="6451" y="13858"/>
                  <a:pt x="6373" y="13912"/>
                  <a:pt x="6306" y="13988"/>
                </a:cubicBezTo>
                <a:cubicBezTo>
                  <a:pt x="6238" y="14064"/>
                  <a:pt x="6180" y="14151"/>
                  <a:pt x="6142" y="14249"/>
                </a:cubicBezTo>
                <a:cubicBezTo>
                  <a:pt x="6112" y="14358"/>
                  <a:pt x="6093" y="14455"/>
                  <a:pt x="6093" y="14564"/>
                </a:cubicBezTo>
                <a:cubicBezTo>
                  <a:pt x="6093" y="14672"/>
                  <a:pt x="6112" y="14781"/>
                  <a:pt x="6142" y="14879"/>
                </a:cubicBezTo>
                <a:cubicBezTo>
                  <a:pt x="6180" y="14977"/>
                  <a:pt x="6238" y="15063"/>
                  <a:pt x="6306" y="15139"/>
                </a:cubicBezTo>
                <a:cubicBezTo>
                  <a:pt x="6373" y="15215"/>
                  <a:pt x="6451" y="15280"/>
                  <a:pt x="6537" y="15313"/>
                </a:cubicBezTo>
                <a:cubicBezTo>
                  <a:pt x="6625" y="15357"/>
                  <a:pt x="6721" y="15378"/>
                  <a:pt x="6818" y="15378"/>
                </a:cubicBezTo>
                <a:cubicBezTo>
                  <a:pt x="7001" y="15378"/>
                  <a:pt x="7195" y="15291"/>
                  <a:pt x="7330" y="15139"/>
                </a:cubicBezTo>
                <a:cubicBezTo>
                  <a:pt x="7387" y="15063"/>
                  <a:pt x="7445" y="14977"/>
                  <a:pt x="7484" y="14879"/>
                </a:cubicBezTo>
                <a:cubicBezTo>
                  <a:pt x="7523" y="14781"/>
                  <a:pt x="7542" y="14672"/>
                  <a:pt x="7542" y="14564"/>
                </a:cubicBezTo>
                <a:cubicBezTo>
                  <a:pt x="7542" y="14455"/>
                  <a:pt x="7523" y="14358"/>
                  <a:pt x="7484" y="14249"/>
                </a:cubicBezTo>
                <a:cubicBezTo>
                  <a:pt x="7445" y="14151"/>
                  <a:pt x="7397" y="14064"/>
                  <a:pt x="7330" y="13988"/>
                </a:cubicBezTo>
                <a:close/>
                <a:moveTo>
                  <a:pt x="20217" y="9326"/>
                </a:moveTo>
                <a:cubicBezTo>
                  <a:pt x="19414" y="7263"/>
                  <a:pt x="17600" y="5929"/>
                  <a:pt x="15597" y="5927"/>
                </a:cubicBezTo>
                <a:lnTo>
                  <a:pt x="14983" y="5927"/>
                </a:lnTo>
                <a:cubicBezTo>
                  <a:pt x="14400" y="3938"/>
                  <a:pt x="13210" y="2274"/>
                  <a:pt x="11590" y="1200"/>
                </a:cubicBezTo>
                <a:cubicBezTo>
                  <a:pt x="9822" y="28"/>
                  <a:pt x="7754" y="-298"/>
                  <a:pt x="5766" y="278"/>
                </a:cubicBezTo>
                <a:cubicBezTo>
                  <a:pt x="3779" y="855"/>
                  <a:pt x="2111" y="2267"/>
                  <a:pt x="1068" y="4255"/>
                </a:cubicBezTo>
                <a:cubicBezTo>
                  <a:pt x="26" y="6242"/>
                  <a:pt x="-266" y="8567"/>
                  <a:pt x="247" y="10802"/>
                </a:cubicBezTo>
                <a:cubicBezTo>
                  <a:pt x="661" y="12600"/>
                  <a:pt x="1599" y="14230"/>
                  <a:pt x="2891" y="15390"/>
                </a:cubicBezTo>
                <a:cubicBezTo>
                  <a:pt x="3175" y="15645"/>
                  <a:pt x="3589" y="15594"/>
                  <a:pt x="3816" y="15274"/>
                </a:cubicBezTo>
                <a:cubicBezTo>
                  <a:pt x="4043" y="14955"/>
                  <a:pt x="3997" y="14489"/>
                  <a:pt x="3713" y="14233"/>
                </a:cubicBezTo>
                <a:cubicBezTo>
                  <a:pt x="2643" y="13272"/>
                  <a:pt x="1865" y="11921"/>
                  <a:pt x="1523" y="10431"/>
                </a:cubicBezTo>
                <a:cubicBezTo>
                  <a:pt x="1098" y="8580"/>
                  <a:pt x="1339" y="6654"/>
                  <a:pt x="2203" y="5007"/>
                </a:cubicBezTo>
                <a:cubicBezTo>
                  <a:pt x="3066" y="3360"/>
                  <a:pt x="4449" y="2190"/>
                  <a:pt x="6096" y="1712"/>
                </a:cubicBezTo>
                <a:cubicBezTo>
                  <a:pt x="7741" y="1233"/>
                  <a:pt x="9456" y="1504"/>
                  <a:pt x="10921" y="2476"/>
                </a:cubicBezTo>
                <a:cubicBezTo>
                  <a:pt x="12386" y="3447"/>
                  <a:pt x="13427" y="5001"/>
                  <a:pt x="13852" y="6852"/>
                </a:cubicBezTo>
                <a:cubicBezTo>
                  <a:pt x="13927" y="7179"/>
                  <a:pt x="14190" y="7408"/>
                  <a:pt x="14490" y="7408"/>
                </a:cubicBezTo>
                <a:lnTo>
                  <a:pt x="15596" y="7408"/>
                </a:lnTo>
                <a:cubicBezTo>
                  <a:pt x="17076" y="7409"/>
                  <a:pt x="18417" y="8395"/>
                  <a:pt x="19011" y="9920"/>
                </a:cubicBezTo>
                <a:cubicBezTo>
                  <a:pt x="19836" y="12039"/>
                  <a:pt x="18974" y="14519"/>
                  <a:pt x="17089" y="15447"/>
                </a:cubicBezTo>
                <a:cubicBezTo>
                  <a:pt x="16756" y="15611"/>
                  <a:pt x="16604" y="16047"/>
                  <a:pt x="16750" y="16422"/>
                </a:cubicBezTo>
                <a:cubicBezTo>
                  <a:pt x="16858" y="16700"/>
                  <a:pt x="17100" y="16865"/>
                  <a:pt x="17354" y="16865"/>
                </a:cubicBezTo>
                <a:cubicBezTo>
                  <a:pt x="17442" y="16865"/>
                  <a:pt x="17532" y="16846"/>
                  <a:pt x="17617" y="16803"/>
                </a:cubicBezTo>
                <a:cubicBezTo>
                  <a:pt x="20168" y="15547"/>
                  <a:pt x="21334" y="12193"/>
                  <a:pt x="20217" y="93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7" name="Google Shape;987;p69"/>
          <p:cNvSpPr/>
          <p:nvPr/>
        </p:nvSpPr>
        <p:spPr>
          <a:xfrm>
            <a:off x="720409" y="4421007"/>
            <a:ext cx="162270" cy="148423"/>
          </a:xfrm>
          <a:custGeom>
            <a:rect b="b" l="l" r="r" t="t"/>
            <a:pathLst>
              <a:path extrusionOk="0" h="21581" w="21600">
                <a:moveTo>
                  <a:pt x="7611" y="5299"/>
                </a:moveTo>
                <a:lnTo>
                  <a:pt x="10111" y="2569"/>
                </a:lnTo>
                <a:lnTo>
                  <a:pt x="10111" y="7779"/>
                </a:lnTo>
                <a:cubicBezTo>
                  <a:pt x="10111" y="8194"/>
                  <a:pt x="10419" y="8531"/>
                  <a:pt x="10800" y="8531"/>
                </a:cubicBezTo>
                <a:cubicBezTo>
                  <a:pt x="11181" y="8531"/>
                  <a:pt x="11489" y="8194"/>
                  <a:pt x="11489" y="7779"/>
                </a:cubicBezTo>
                <a:lnTo>
                  <a:pt x="11489" y="2569"/>
                </a:lnTo>
                <a:lnTo>
                  <a:pt x="13989" y="5299"/>
                </a:lnTo>
                <a:cubicBezTo>
                  <a:pt x="14124" y="5447"/>
                  <a:pt x="14300" y="5520"/>
                  <a:pt x="14477" y="5520"/>
                </a:cubicBezTo>
                <a:cubicBezTo>
                  <a:pt x="14653" y="5520"/>
                  <a:pt x="14829" y="5447"/>
                  <a:pt x="14964" y="5299"/>
                </a:cubicBezTo>
                <a:cubicBezTo>
                  <a:pt x="15233" y="5005"/>
                  <a:pt x="15233" y="4529"/>
                  <a:pt x="14964" y="4235"/>
                </a:cubicBezTo>
                <a:lnTo>
                  <a:pt x="11287" y="220"/>
                </a:lnTo>
                <a:cubicBezTo>
                  <a:pt x="11224" y="150"/>
                  <a:pt x="11148" y="95"/>
                  <a:pt x="11063" y="57"/>
                </a:cubicBezTo>
                <a:cubicBezTo>
                  <a:pt x="10895" y="-19"/>
                  <a:pt x="10705" y="-19"/>
                  <a:pt x="10537" y="57"/>
                </a:cubicBezTo>
                <a:cubicBezTo>
                  <a:pt x="10452" y="95"/>
                  <a:pt x="10376" y="150"/>
                  <a:pt x="10313" y="220"/>
                </a:cubicBezTo>
                <a:lnTo>
                  <a:pt x="6636" y="4235"/>
                </a:lnTo>
                <a:cubicBezTo>
                  <a:pt x="6367" y="4529"/>
                  <a:pt x="6367" y="5005"/>
                  <a:pt x="6636" y="5299"/>
                </a:cubicBezTo>
                <a:cubicBezTo>
                  <a:pt x="6905" y="5594"/>
                  <a:pt x="7342" y="5594"/>
                  <a:pt x="7611" y="5299"/>
                </a:cubicBezTo>
                <a:close/>
                <a:moveTo>
                  <a:pt x="20911" y="20075"/>
                </a:moveTo>
                <a:lnTo>
                  <a:pt x="689" y="20075"/>
                </a:lnTo>
                <a:cubicBezTo>
                  <a:pt x="309" y="20075"/>
                  <a:pt x="0" y="20413"/>
                  <a:pt x="0" y="20828"/>
                </a:cubicBezTo>
                <a:cubicBezTo>
                  <a:pt x="0" y="21244"/>
                  <a:pt x="309" y="21581"/>
                  <a:pt x="689" y="21581"/>
                </a:cubicBezTo>
                <a:lnTo>
                  <a:pt x="20911" y="21581"/>
                </a:lnTo>
                <a:cubicBezTo>
                  <a:pt x="21291" y="21581"/>
                  <a:pt x="21600" y="21244"/>
                  <a:pt x="21600" y="20828"/>
                </a:cubicBezTo>
                <a:cubicBezTo>
                  <a:pt x="21600" y="20413"/>
                  <a:pt x="21291" y="20075"/>
                  <a:pt x="20911" y="20075"/>
                </a:cubicBezTo>
                <a:close/>
                <a:moveTo>
                  <a:pt x="16646" y="11182"/>
                </a:moveTo>
                <a:cubicBezTo>
                  <a:pt x="16822" y="11182"/>
                  <a:pt x="16998" y="11108"/>
                  <a:pt x="17133" y="10961"/>
                </a:cubicBezTo>
                <a:lnTo>
                  <a:pt x="18438" y="9536"/>
                </a:lnTo>
                <a:cubicBezTo>
                  <a:pt x="18707" y="9242"/>
                  <a:pt x="18707" y="8765"/>
                  <a:pt x="18438" y="8471"/>
                </a:cubicBezTo>
                <a:cubicBezTo>
                  <a:pt x="18169" y="8177"/>
                  <a:pt x="17733" y="8177"/>
                  <a:pt x="17463" y="8471"/>
                </a:cubicBezTo>
                <a:lnTo>
                  <a:pt x="16158" y="9897"/>
                </a:lnTo>
                <a:cubicBezTo>
                  <a:pt x="15889" y="10191"/>
                  <a:pt x="15889" y="10667"/>
                  <a:pt x="16158" y="10961"/>
                </a:cubicBezTo>
                <a:cubicBezTo>
                  <a:pt x="16293" y="11108"/>
                  <a:pt x="16469" y="11182"/>
                  <a:pt x="16646" y="11182"/>
                </a:cubicBezTo>
                <a:close/>
                <a:moveTo>
                  <a:pt x="18383" y="16813"/>
                </a:moveTo>
                <a:cubicBezTo>
                  <a:pt x="18383" y="17229"/>
                  <a:pt x="18692" y="17566"/>
                  <a:pt x="19072" y="17566"/>
                </a:cubicBezTo>
                <a:lnTo>
                  <a:pt x="20911" y="17566"/>
                </a:lnTo>
                <a:cubicBezTo>
                  <a:pt x="21291" y="17566"/>
                  <a:pt x="21600" y="17229"/>
                  <a:pt x="21600" y="16813"/>
                </a:cubicBezTo>
                <a:cubicBezTo>
                  <a:pt x="21600" y="16397"/>
                  <a:pt x="21291" y="16060"/>
                  <a:pt x="20911" y="16060"/>
                </a:cubicBezTo>
                <a:lnTo>
                  <a:pt x="19072" y="16060"/>
                </a:lnTo>
                <a:cubicBezTo>
                  <a:pt x="18692" y="16060"/>
                  <a:pt x="18383" y="16397"/>
                  <a:pt x="18383" y="16813"/>
                </a:cubicBezTo>
                <a:close/>
                <a:moveTo>
                  <a:pt x="689" y="17566"/>
                </a:moveTo>
                <a:lnTo>
                  <a:pt x="2528" y="17566"/>
                </a:lnTo>
                <a:cubicBezTo>
                  <a:pt x="2908" y="17566"/>
                  <a:pt x="3217" y="17229"/>
                  <a:pt x="3217" y="16813"/>
                </a:cubicBezTo>
                <a:cubicBezTo>
                  <a:pt x="3217" y="16397"/>
                  <a:pt x="2908" y="16060"/>
                  <a:pt x="2528" y="16060"/>
                </a:cubicBezTo>
                <a:lnTo>
                  <a:pt x="689" y="16060"/>
                </a:lnTo>
                <a:cubicBezTo>
                  <a:pt x="309" y="16060"/>
                  <a:pt x="0" y="16397"/>
                  <a:pt x="0" y="16813"/>
                </a:cubicBezTo>
                <a:cubicBezTo>
                  <a:pt x="0" y="17229"/>
                  <a:pt x="309" y="17566"/>
                  <a:pt x="689" y="17566"/>
                </a:cubicBezTo>
                <a:close/>
                <a:moveTo>
                  <a:pt x="4467" y="10961"/>
                </a:moveTo>
                <a:cubicBezTo>
                  <a:pt x="4602" y="11108"/>
                  <a:pt x="4778" y="11182"/>
                  <a:pt x="4954" y="11182"/>
                </a:cubicBezTo>
                <a:cubicBezTo>
                  <a:pt x="5131" y="11182"/>
                  <a:pt x="5307" y="11108"/>
                  <a:pt x="5442" y="10961"/>
                </a:cubicBezTo>
                <a:cubicBezTo>
                  <a:pt x="5711" y="10667"/>
                  <a:pt x="5711" y="10191"/>
                  <a:pt x="5442" y="9897"/>
                </a:cubicBezTo>
                <a:lnTo>
                  <a:pt x="4137" y="8471"/>
                </a:lnTo>
                <a:cubicBezTo>
                  <a:pt x="3867" y="8177"/>
                  <a:pt x="3431" y="8177"/>
                  <a:pt x="3162" y="8471"/>
                </a:cubicBezTo>
                <a:cubicBezTo>
                  <a:pt x="2893" y="8765"/>
                  <a:pt x="2893" y="9242"/>
                  <a:pt x="3162" y="9536"/>
                </a:cubicBezTo>
                <a:cubicBezTo>
                  <a:pt x="3162" y="9536"/>
                  <a:pt x="4467" y="10961"/>
                  <a:pt x="4467" y="10961"/>
                </a:cubicBezTo>
                <a:close/>
                <a:moveTo>
                  <a:pt x="10800" y="11041"/>
                </a:moveTo>
                <a:cubicBezTo>
                  <a:pt x="7886" y="11041"/>
                  <a:pt x="5515" y="13630"/>
                  <a:pt x="5515" y="16813"/>
                </a:cubicBezTo>
                <a:cubicBezTo>
                  <a:pt x="5515" y="17229"/>
                  <a:pt x="5824" y="17566"/>
                  <a:pt x="6204" y="17566"/>
                </a:cubicBezTo>
                <a:cubicBezTo>
                  <a:pt x="6585" y="17566"/>
                  <a:pt x="6894" y="17229"/>
                  <a:pt x="6894" y="16813"/>
                </a:cubicBezTo>
                <a:cubicBezTo>
                  <a:pt x="6894" y="14461"/>
                  <a:pt x="8646" y="12547"/>
                  <a:pt x="10800" y="12547"/>
                </a:cubicBezTo>
                <a:cubicBezTo>
                  <a:pt x="12954" y="12547"/>
                  <a:pt x="14706" y="14461"/>
                  <a:pt x="14706" y="16813"/>
                </a:cubicBezTo>
                <a:cubicBezTo>
                  <a:pt x="14706" y="17229"/>
                  <a:pt x="15015" y="17566"/>
                  <a:pt x="15396" y="17566"/>
                </a:cubicBezTo>
                <a:cubicBezTo>
                  <a:pt x="15776" y="17566"/>
                  <a:pt x="16085" y="17229"/>
                  <a:pt x="16085" y="16813"/>
                </a:cubicBezTo>
                <a:cubicBezTo>
                  <a:pt x="16085" y="13630"/>
                  <a:pt x="13714" y="11041"/>
                  <a:pt x="10800" y="1104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8" name="Google Shape;988;p69"/>
          <p:cNvSpPr/>
          <p:nvPr/>
        </p:nvSpPr>
        <p:spPr>
          <a:xfrm>
            <a:off x="987073" y="4421007"/>
            <a:ext cx="162270" cy="148446"/>
          </a:xfrm>
          <a:custGeom>
            <a:rect b="b" l="l" r="r" t="t"/>
            <a:pathLst>
              <a:path extrusionOk="0" h="21600" w="21600">
                <a:moveTo>
                  <a:pt x="10313" y="8319"/>
                </a:moveTo>
                <a:cubicBezTo>
                  <a:pt x="10376" y="8388"/>
                  <a:pt x="10452" y="8443"/>
                  <a:pt x="10537" y="8481"/>
                </a:cubicBezTo>
                <a:cubicBezTo>
                  <a:pt x="10621" y="8519"/>
                  <a:pt x="10710" y="8540"/>
                  <a:pt x="10800" y="8540"/>
                </a:cubicBezTo>
                <a:cubicBezTo>
                  <a:pt x="10890" y="8540"/>
                  <a:pt x="10979" y="8519"/>
                  <a:pt x="11063" y="8481"/>
                </a:cubicBezTo>
                <a:cubicBezTo>
                  <a:pt x="11148" y="8443"/>
                  <a:pt x="11224" y="8388"/>
                  <a:pt x="11287" y="8319"/>
                </a:cubicBezTo>
                <a:lnTo>
                  <a:pt x="14964" y="4300"/>
                </a:lnTo>
                <a:cubicBezTo>
                  <a:pt x="15233" y="4006"/>
                  <a:pt x="15233" y="3529"/>
                  <a:pt x="14964" y="3235"/>
                </a:cubicBezTo>
                <a:cubicBezTo>
                  <a:pt x="14695" y="2940"/>
                  <a:pt x="14258" y="2940"/>
                  <a:pt x="13989" y="3235"/>
                </a:cubicBezTo>
                <a:lnTo>
                  <a:pt x="11489" y="5967"/>
                </a:lnTo>
                <a:lnTo>
                  <a:pt x="11489" y="753"/>
                </a:lnTo>
                <a:cubicBezTo>
                  <a:pt x="11489" y="337"/>
                  <a:pt x="11181" y="0"/>
                  <a:pt x="10800" y="0"/>
                </a:cubicBezTo>
                <a:cubicBezTo>
                  <a:pt x="10419" y="0"/>
                  <a:pt x="10111" y="337"/>
                  <a:pt x="10111" y="753"/>
                </a:cubicBezTo>
                <a:lnTo>
                  <a:pt x="10111" y="5967"/>
                </a:lnTo>
                <a:lnTo>
                  <a:pt x="7611" y="3235"/>
                </a:lnTo>
                <a:cubicBezTo>
                  <a:pt x="7342" y="2940"/>
                  <a:pt x="6905" y="2940"/>
                  <a:pt x="6636" y="3235"/>
                </a:cubicBezTo>
                <a:cubicBezTo>
                  <a:pt x="6367" y="3529"/>
                  <a:pt x="6367" y="4006"/>
                  <a:pt x="6636" y="4300"/>
                </a:cubicBezTo>
                <a:cubicBezTo>
                  <a:pt x="6636" y="4300"/>
                  <a:pt x="10313" y="8319"/>
                  <a:pt x="10313" y="8319"/>
                </a:cubicBezTo>
                <a:close/>
                <a:moveTo>
                  <a:pt x="20911" y="20093"/>
                </a:moveTo>
                <a:lnTo>
                  <a:pt x="689" y="20093"/>
                </a:lnTo>
                <a:cubicBezTo>
                  <a:pt x="309" y="20093"/>
                  <a:pt x="0" y="20431"/>
                  <a:pt x="0" y="20847"/>
                </a:cubicBezTo>
                <a:cubicBezTo>
                  <a:pt x="0" y="21263"/>
                  <a:pt x="309" y="21600"/>
                  <a:pt x="689" y="21600"/>
                </a:cubicBezTo>
                <a:lnTo>
                  <a:pt x="20911" y="21600"/>
                </a:lnTo>
                <a:cubicBezTo>
                  <a:pt x="21291" y="21600"/>
                  <a:pt x="21600" y="21263"/>
                  <a:pt x="21600" y="20847"/>
                </a:cubicBezTo>
                <a:cubicBezTo>
                  <a:pt x="21600" y="20431"/>
                  <a:pt x="21291" y="20093"/>
                  <a:pt x="20911" y="20093"/>
                </a:cubicBezTo>
                <a:close/>
                <a:moveTo>
                  <a:pt x="16646" y="11192"/>
                </a:moveTo>
                <a:cubicBezTo>
                  <a:pt x="16822" y="11192"/>
                  <a:pt x="16998" y="11118"/>
                  <a:pt x="17133" y="10971"/>
                </a:cubicBezTo>
                <a:lnTo>
                  <a:pt x="18438" y="9545"/>
                </a:lnTo>
                <a:cubicBezTo>
                  <a:pt x="18707" y="9250"/>
                  <a:pt x="18707" y="8774"/>
                  <a:pt x="18438" y="8479"/>
                </a:cubicBezTo>
                <a:cubicBezTo>
                  <a:pt x="18169" y="8185"/>
                  <a:pt x="17733" y="8185"/>
                  <a:pt x="17463" y="8479"/>
                </a:cubicBezTo>
                <a:lnTo>
                  <a:pt x="16158" y="9906"/>
                </a:lnTo>
                <a:cubicBezTo>
                  <a:pt x="15889" y="10200"/>
                  <a:pt x="15889" y="10677"/>
                  <a:pt x="16158" y="10971"/>
                </a:cubicBezTo>
                <a:cubicBezTo>
                  <a:pt x="16293" y="11118"/>
                  <a:pt x="16469" y="11192"/>
                  <a:pt x="16646" y="11192"/>
                </a:cubicBezTo>
                <a:close/>
                <a:moveTo>
                  <a:pt x="18383" y="16828"/>
                </a:moveTo>
                <a:cubicBezTo>
                  <a:pt x="18383" y="17244"/>
                  <a:pt x="18692" y="17581"/>
                  <a:pt x="19072" y="17581"/>
                </a:cubicBezTo>
                <a:lnTo>
                  <a:pt x="20911" y="17581"/>
                </a:lnTo>
                <a:cubicBezTo>
                  <a:pt x="21291" y="17581"/>
                  <a:pt x="21600" y="17244"/>
                  <a:pt x="21600" y="16828"/>
                </a:cubicBezTo>
                <a:cubicBezTo>
                  <a:pt x="21600" y="16412"/>
                  <a:pt x="21291" y="16074"/>
                  <a:pt x="20911" y="16074"/>
                </a:cubicBezTo>
                <a:lnTo>
                  <a:pt x="19072" y="16074"/>
                </a:lnTo>
                <a:cubicBezTo>
                  <a:pt x="18692" y="16074"/>
                  <a:pt x="18383" y="16412"/>
                  <a:pt x="18383" y="16828"/>
                </a:cubicBezTo>
                <a:close/>
                <a:moveTo>
                  <a:pt x="689" y="17581"/>
                </a:moveTo>
                <a:lnTo>
                  <a:pt x="2528" y="17581"/>
                </a:lnTo>
                <a:cubicBezTo>
                  <a:pt x="2908" y="17581"/>
                  <a:pt x="3217" y="17244"/>
                  <a:pt x="3217" y="16828"/>
                </a:cubicBezTo>
                <a:cubicBezTo>
                  <a:pt x="3217" y="16412"/>
                  <a:pt x="2908" y="16074"/>
                  <a:pt x="2528" y="16074"/>
                </a:cubicBezTo>
                <a:lnTo>
                  <a:pt x="689" y="16074"/>
                </a:lnTo>
                <a:cubicBezTo>
                  <a:pt x="309" y="16074"/>
                  <a:pt x="0" y="16412"/>
                  <a:pt x="0" y="16828"/>
                </a:cubicBezTo>
                <a:cubicBezTo>
                  <a:pt x="0" y="17244"/>
                  <a:pt x="309" y="17581"/>
                  <a:pt x="689" y="17581"/>
                </a:cubicBezTo>
                <a:close/>
                <a:moveTo>
                  <a:pt x="4467" y="10971"/>
                </a:moveTo>
                <a:cubicBezTo>
                  <a:pt x="4602" y="11118"/>
                  <a:pt x="4778" y="11192"/>
                  <a:pt x="4954" y="11192"/>
                </a:cubicBezTo>
                <a:cubicBezTo>
                  <a:pt x="5131" y="11192"/>
                  <a:pt x="5307" y="11118"/>
                  <a:pt x="5442" y="10971"/>
                </a:cubicBezTo>
                <a:cubicBezTo>
                  <a:pt x="5711" y="10677"/>
                  <a:pt x="5711" y="10200"/>
                  <a:pt x="5442" y="9906"/>
                </a:cubicBezTo>
                <a:lnTo>
                  <a:pt x="4137" y="8479"/>
                </a:lnTo>
                <a:cubicBezTo>
                  <a:pt x="3867" y="8185"/>
                  <a:pt x="3431" y="8185"/>
                  <a:pt x="3162" y="8479"/>
                </a:cubicBezTo>
                <a:cubicBezTo>
                  <a:pt x="2893" y="8774"/>
                  <a:pt x="2893" y="9250"/>
                  <a:pt x="3162" y="9545"/>
                </a:cubicBezTo>
                <a:cubicBezTo>
                  <a:pt x="3162" y="9545"/>
                  <a:pt x="4467" y="10971"/>
                  <a:pt x="4467" y="10971"/>
                </a:cubicBezTo>
                <a:close/>
                <a:moveTo>
                  <a:pt x="10800" y="11051"/>
                </a:moveTo>
                <a:cubicBezTo>
                  <a:pt x="7886" y="11051"/>
                  <a:pt x="5515" y="13643"/>
                  <a:pt x="5515" y="16828"/>
                </a:cubicBezTo>
                <a:cubicBezTo>
                  <a:pt x="5515" y="17244"/>
                  <a:pt x="5824" y="17581"/>
                  <a:pt x="6204" y="17581"/>
                </a:cubicBezTo>
                <a:cubicBezTo>
                  <a:pt x="6585" y="17581"/>
                  <a:pt x="6894" y="17244"/>
                  <a:pt x="6894" y="16828"/>
                </a:cubicBezTo>
                <a:cubicBezTo>
                  <a:pt x="6894" y="14474"/>
                  <a:pt x="8646" y="12558"/>
                  <a:pt x="10800" y="12558"/>
                </a:cubicBezTo>
                <a:cubicBezTo>
                  <a:pt x="12954" y="12558"/>
                  <a:pt x="14706" y="14474"/>
                  <a:pt x="14706" y="16828"/>
                </a:cubicBezTo>
                <a:cubicBezTo>
                  <a:pt x="14706" y="17244"/>
                  <a:pt x="15015" y="17581"/>
                  <a:pt x="15396" y="17581"/>
                </a:cubicBezTo>
                <a:cubicBezTo>
                  <a:pt x="15776" y="17581"/>
                  <a:pt x="16085" y="17244"/>
                  <a:pt x="16085" y="16828"/>
                </a:cubicBezTo>
                <a:cubicBezTo>
                  <a:pt x="16085" y="13643"/>
                  <a:pt x="13714" y="11051"/>
                  <a:pt x="10800" y="110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89" name="Google Shape;989;p69"/>
          <p:cNvSpPr/>
          <p:nvPr/>
        </p:nvSpPr>
        <p:spPr>
          <a:xfrm>
            <a:off x="2860622" y="4434817"/>
            <a:ext cx="148439" cy="120819"/>
          </a:xfrm>
          <a:custGeom>
            <a:rect b="b" l="l" r="r" t="t"/>
            <a:pathLst>
              <a:path extrusionOk="0" h="21271" w="21599">
                <a:moveTo>
                  <a:pt x="9806" y="6685"/>
                </a:moveTo>
                <a:cubicBezTo>
                  <a:pt x="9802" y="6685"/>
                  <a:pt x="9798" y="6685"/>
                  <a:pt x="9794" y="6685"/>
                </a:cubicBezTo>
                <a:lnTo>
                  <a:pt x="754" y="6685"/>
                </a:lnTo>
                <a:cubicBezTo>
                  <a:pt x="338" y="6685"/>
                  <a:pt x="0" y="6277"/>
                  <a:pt x="0" y="5773"/>
                </a:cubicBezTo>
                <a:cubicBezTo>
                  <a:pt x="0" y="5270"/>
                  <a:pt x="338" y="4862"/>
                  <a:pt x="754" y="4862"/>
                </a:cubicBezTo>
                <a:lnTo>
                  <a:pt x="9797" y="4862"/>
                </a:lnTo>
                <a:cubicBezTo>
                  <a:pt x="9799" y="4862"/>
                  <a:pt x="9801" y="4862"/>
                  <a:pt x="9803" y="4862"/>
                </a:cubicBezTo>
                <a:cubicBezTo>
                  <a:pt x="10138" y="4862"/>
                  <a:pt x="10462" y="4699"/>
                  <a:pt x="10696" y="4414"/>
                </a:cubicBezTo>
                <a:cubicBezTo>
                  <a:pt x="11184" y="3819"/>
                  <a:pt x="11182" y="2855"/>
                  <a:pt x="10691" y="2265"/>
                </a:cubicBezTo>
                <a:cubicBezTo>
                  <a:pt x="10454" y="1979"/>
                  <a:pt x="10140" y="1823"/>
                  <a:pt x="9805" y="1823"/>
                </a:cubicBezTo>
                <a:cubicBezTo>
                  <a:pt x="9804" y="1823"/>
                  <a:pt x="9803" y="1823"/>
                  <a:pt x="9802" y="1823"/>
                </a:cubicBezTo>
                <a:cubicBezTo>
                  <a:pt x="9466" y="1824"/>
                  <a:pt x="9151" y="1983"/>
                  <a:pt x="8914" y="2271"/>
                </a:cubicBezTo>
                <a:cubicBezTo>
                  <a:pt x="8622" y="2628"/>
                  <a:pt x="8145" y="2629"/>
                  <a:pt x="7849" y="2274"/>
                </a:cubicBezTo>
                <a:cubicBezTo>
                  <a:pt x="7553" y="1919"/>
                  <a:pt x="7552" y="1342"/>
                  <a:pt x="7846" y="985"/>
                </a:cubicBezTo>
                <a:cubicBezTo>
                  <a:pt x="8920" y="-322"/>
                  <a:pt x="10672" y="-329"/>
                  <a:pt x="11753" y="972"/>
                </a:cubicBezTo>
                <a:cubicBezTo>
                  <a:pt x="12834" y="2270"/>
                  <a:pt x="12839" y="4391"/>
                  <a:pt x="11766" y="5699"/>
                </a:cubicBezTo>
                <a:cubicBezTo>
                  <a:pt x="11249" y="6327"/>
                  <a:pt x="10536" y="6685"/>
                  <a:pt x="9806" y="6685"/>
                </a:cubicBezTo>
                <a:close/>
                <a:moveTo>
                  <a:pt x="18339" y="11548"/>
                </a:moveTo>
                <a:lnTo>
                  <a:pt x="754" y="11548"/>
                </a:lnTo>
                <a:cubicBezTo>
                  <a:pt x="338" y="11548"/>
                  <a:pt x="0" y="11139"/>
                  <a:pt x="0" y="10636"/>
                </a:cubicBezTo>
                <a:cubicBezTo>
                  <a:pt x="0" y="10133"/>
                  <a:pt x="338" y="9724"/>
                  <a:pt x="754" y="9724"/>
                </a:cubicBezTo>
                <a:lnTo>
                  <a:pt x="18338" y="9724"/>
                </a:lnTo>
                <a:cubicBezTo>
                  <a:pt x="18804" y="9724"/>
                  <a:pt x="19244" y="9503"/>
                  <a:pt x="19575" y="9103"/>
                </a:cubicBezTo>
                <a:cubicBezTo>
                  <a:pt x="20262" y="8275"/>
                  <a:pt x="20263" y="6925"/>
                  <a:pt x="19579" y="6095"/>
                </a:cubicBezTo>
                <a:cubicBezTo>
                  <a:pt x="19246" y="5692"/>
                  <a:pt x="18805" y="5470"/>
                  <a:pt x="18336" y="5470"/>
                </a:cubicBezTo>
                <a:cubicBezTo>
                  <a:pt x="18335" y="5470"/>
                  <a:pt x="18334" y="5470"/>
                  <a:pt x="18333" y="5470"/>
                </a:cubicBezTo>
                <a:cubicBezTo>
                  <a:pt x="17865" y="5470"/>
                  <a:pt x="17424" y="5690"/>
                  <a:pt x="17092" y="6090"/>
                </a:cubicBezTo>
                <a:cubicBezTo>
                  <a:pt x="16797" y="6447"/>
                  <a:pt x="16320" y="6446"/>
                  <a:pt x="16026" y="6089"/>
                </a:cubicBezTo>
                <a:cubicBezTo>
                  <a:pt x="15732" y="5733"/>
                  <a:pt x="15733" y="5156"/>
                  <a:pt x="16027" y="4800"/>
                </a:cubicBezTo>
                <a:cubicBezTo>
                  <a:pt x="16644" y="4056"/>
                  <a:pt x="17463" y="3646"/>
                  <a:pt x="18333" y="3646"/>
                </a:cubicBezTo>
                <a:cubicBezTo>
                  <a:pt x="18335" y="3646"/>
                  <a:pt x="18336" y="3646"/>
                  <a:pt x="18338" y="3646"/>
                </a:cubicBezTo>
                <a:cubicBezTo>
                  <a:pt x="19210" y="3647"/>
                  <a:pt x="20029" y="4060"/>
                  <a:pt x="20645" y="4807"/>
                </a:cubicBezTo>
                <a:cubicBezTo>
                  <a:pt x="21261" y="5554"/>
                  <a:pt x="21600" y="6546"/>
                  <a:pt x="21599" y="7602"/>
                </a:cubicBezTo>
                <a:cubicBezTo>
                  <a:pt x="21598" y="8657"/>
                  <a:pt x="21257" y="9649"/>
                  <a:pt x="20640" y="10394"/>
                </a:cubicBezTo>
                <a:cubicBezTo>
                  <a:pt x="20025" y="11136"/>
                  <a:pt x="19208" y="11546"/>
                  <a:pt x="18339" y="11548"/>
                </a:cubicBezTo>
                <a:close/>
                <a:moveTo>
                  <a:pt x="12820" y="21271"/>
                </a:moveTo>
                <a:cubicBezTo>
                  <a:pt x="12110" y="21271"/>
                  <a:pt x="11400" y="20943"/>
                  <a:pt x="10860" y="20287"/>
                </a:cubicBezTo>
                <a:cubicBezTo>
                  <a:pt x="10567" y="19930"/>
                  <a:pt x="10568" y="19353"/>
                  <a:pt x="10863" y="18998"/>
                </a:cubicBezTo>
                <a:cubicBezTo>
                  <a:pt x="11159" y="18643"/>
                  <a:pt x="11636" y="18644"/>
                  <a:pt x="11929" y="19001"/>
                </a:cubicBezTo>
                <a:cubicBezTo>
                  <a:pt x="12167" y="19290"/>
                  <a:pt x="12441" y="19443"/>
                  <a:pt x="12820" y="19449"/>
                </a:cubicBezTo>
                <a:cubicBezTo>
                  <a:pt x="13154" y="19449"/>
                  <a:pt x="13468" y="19293"/>
                  <a:pt x="13705" y="19008"/>
                </a:cubicBezTo>
                <a:cubicBezTo>
                  <a:pt x="14196" y="18417"/>
                  <a:pt x="14199" y="17453"/>
                  <a:pt x="13710" y="16858"/>
                </a:cubicBezTo>
                <a:cubicBezTo>
                  <a:pt x="13476" y="16573"/>
                  <a:pt x="13152" y="16410"/>
                  <a:pt x="12820" y="16410"/>
                </a:cubicBezTo>
                <a:cubicBezTo>
                  <a:pt x="12819" y="16410"/>
                  <a:pt x="12817" y="16410"/>
                  <a:pt x="12815" y="16410"/>
                </a:cubicBezTo>
                <a:lnTo>
                  <a:pt x="754" y="16410"/>
                </a:lnTo>
                <a:cubicBezTo>
                  <a:pt x="338" y="16410"/>
                  <a:pt x="0" y="16002"/>
                  <a:pt x="0" y="15499"/>
                </a:cubicBezTo>
                <a:cubicBezTo>
                  <a:pt x="0" y="14995"/>
                  <a:pt x="338" y="14587"/>
                  <a:pt x="754" y="14587"/>
                </a:cubicBezTo>
                <a:lnTo>
                  <a:pt x="12812" y="14587"/>
                </a:lnTo>
                <a:cubicBezTo>
                  <a:pt x="13573" y="14609"/>
                  <a:pt x="14261" y="14942"/>
                  <a:pt x="14780" y="15573"/>
                </a:cubicBezTo>
                <a:cubicBezTo>
                  <a:pt x="15854" y="16881"/>
                  <a:pt x="15848" y="19002"/>
                  <a:pt x="14768" y="20301"/>
                </a:cubicBezTo>
                <a:cubicBezTo>
                  <a:pt x="14230" y="20948"/>
                  <a:pt x="13525" y="21271"/>
                  <a:pt x="12820" y="2127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0" name="Google Shape;990;p69"/>
          <p:cNvSpPr/>
          <p:nvPr/>
        </p:nvSpPr>
        <p:spPr>
          <a:xfrm>
            <a:off x="727314" y="1221045"/>
            <a:ext cx="148446" cy="148446"/>
          </a:xfrm>
          <a:custGeom>
            <a:rect b="b" l="l" r="r" t="t"/>
            <a:pathLst>
              <a:path extrusionOk="0" h="21600" w="21600">
                <a:moveTo>
                  <a:pt x="8540" y="3767"/>
                </a:moveTo>
                <a:cubicBezTo>
                  <a:pt x="8540" y="2521"/>
                  <a:pt x="9554" y="1507"/>
                  <a:pt x="10800" y="1507"/>
                </a:cubicBezTo>
                <a:cubicBezTo>
                  <a:pt x="12046" y="1507"/>
                  <a:pt x="13060" y="2521"/>
                  <a:pt x="13060" y="3767"/>
                </a:cubicBezTo>
                <a:cubicBezTo>
                  <a:pt x="13060" y="5014"/>
                  <a:pt x="12046" y="6028"/>
                  <a:pt x="10800" y="6028"/>
                </a:cubicBezTo>
                <a:cubicBezTo>
                  <a:pt x="9554" y="6028"/>
                  <a:pt x="8540" y="5014"/>
                  <a:pt x="8540" y="3767"/>
                </a:cubicBezTo>
                <a:close/>
                <a:moveTo>
                  <a:pt x="20847" y="10047"/>
                </a:moveTo>
                <a:lnTo>
                  <a:pt x="17833" y="10047"/>
                </a:lnTo>
                <a:cubicBezTo>
                  <a:pt x="17417" y="10047"/>
                  <a:pt x="17079" y="10384"/>
                  <a:pt x="17079" y="10800"/>
                </a:cubicBezTo>
                <a:cubicBezTo>
                  <a:pt x="17079" y="11216"/>
                  <a:pt x="17417" y="11553"/>
                  <a:pt x="17833" y="11553"/>
                </a:cubicBezTo>
                <a:lnTo>
                  <a:pt x="20063" y="11553"/>
                </a:lnTo>
                <a:cubicBezTo>
                  <a:pt x="19698" y="16077"/>
                  <a:pt x="16077" y="19691"/>
                  <a:pt x="11553" y="20057"/>
                </a:cubicBezTo>
                <a:lnTo>
                  <a:pt x="11553" y="7459"/>
                </a:lnTo>
                <a:cubicBezTo>
                  <a:pt x="13271" y="7109"/>
                  <a:pt x="14567" y="5587"/>
                  <a:pt x="14567" y="3767"/>
                </a:cubicBezTo>
                <a:cubicBezTo>
                  <a:pt x="14567" y="1690"/>
                  <a:pt x="12877" y="0"/>
                  <a:pt x="10800" y="0"/>
                </a:cubicBezTo>
                <a:cubicBezTo>
                  <a:pt x="8723" y="0"/>
                  <a:pt x="7033" y="1690"/>
                  <a:pt x="7033" y="3767"/>
                </a:cubicBezTo>
                <a:cubicBezTo>
                  <a:pt x="7033" y="5587"/>
                  <a:pt x="8329" y="7109"/>
                  <a:pt x="10047" y="7459"/>
                </a:cubicBezTo>
                <a:lnTo>
                  <a:pt x="10047" y="20057"/>
                </a:lnTo>
                <a:cubicBezTo>
                  <a:pt x="5523" y="19691"/>
                  <a:pt x="1902" y="16077"/>
                  <a:pt x="1537" y="11553"/>
                </a:cubicBezTo>
                <a:lnTo>
                  <a:pt x="3767" y="11553"/>
                </a:lnTo>
                <a:cubicBezTo>
                  <a:pt x="4183" y="11553"/>
                  <a:pt x="4521" y="11216"/>
                  <a:pt x="4521" y="10800"/>
                </a:cubicBezTo>
                <a:cubicBezTo>
                  <a:pt x="4521" y="10384"/>
                  <a:pt x="4183" y="10047"/>
                  <a:pt x="3767" y="10047"/>
                </a:cubicBezTo>
                <a:lnTo>
                  <a:pt x="753" y="10047"/>
                </a:lnTo>
                <a:cubicBezTo>
                  <a:pt x="337" y="10047"/>
                  <a:pt x="0" y="10384"/>
                  <a:pt x="0" y="10800"/>
                </a:cubicBezTo>
                <a:cubicBezTo>
                  <a:pt x="0" y="16755"/>
                  <a:pt x="4845" y="21600"/>
                  <a:pt x="10800" y="21600"/>
                </a:cubicBezTo>
                <a:cubicBezTo>
                  <a:pt x="16755" y="21600"/>
                  <a:pt x="21600" y="16755"/>
                  <a:pt x="21600" y="10800"/>
                </a:cubicBezTo>
                <a:cubicBezTo>
                  <a:pt x="21600" y="10384"/>
                  <a:pt x="21263" y="10047"/>
                  <a:pt x="20847" y="1004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1" name="Google Shape;991;p69"/>
          <p:cNvSpPr/>
          <p:nvPr/>
        </p:nvSpPr>
        <p:spPr>
          <a:xfrm>
            <a:off x="993977" y="1221045"/>
            <a:ext cx="148446" cy="148446"/>
          </a:xfrm>
          <a:custGeom>
            <a:rect b="b" l="l" r="r" t="t"/>
            <a:pathLst>
              <a:path extrusionOk="0" h="21600" w="21600">
                <a:moveTo>
                  <a:pt x="18917" y="15313"/>
                </a:moveTo>
                <a:lnTo>
                  <a:pt x="14426" y="7535"/>
                </a:lnTo>
                <a:lnTo>
                  <a:pt x="19489" y="7535"/>
                </a:lnTo>
                <a:cubicBezTo>
                  <a:pt x="19873" y="8552"/>
                  <a:pt x="20093" y="9650"/>
                  <a:pt x="20093" y="10800"/>
                </a:cubicBezTo>
                <a:cubicBezTo>
                  <a:pt x="20093" y="12438"/>
                  <a:pt x="19664" y="13975"/>
                  <a:pt x="18917" y="15313"/>
                </a:cubicBezTo>
                <a:close/>
                <a:moveTo>
                  <a:pt x="10949" y="20085"/>
                </a:moveTo>
                <a:lnTo>
                  <a:pt x="15441" y="12307"/>
                </a:lnTo>
                <a:lnTo>
                  <a:pt x="17976" y="16697"/>
                </a:lnTo>
                <a:cubicBezTo>
                  <a:pt x="16301" y="18733"/>
                  <a:pt x="13776" y="20040"/>
                  <a:pt x="10949" y="20085"/>
                </a:cubicBezTo>
                <a:close/>
                <a:moveTo>
                  <a:pt x="9283" y="19958"/>
                </a:moveTo>
                <a:cubicBezTo>
                  <a:pt x="6548" y="19506"/>
                  <a:pt x="4218" y="17861"/>
                  <a:pt x="2841" y="15572"/>
                </a:cubicBezTo>
                <a:lnTo>
                  <a:pt x="11816" y="15572"/>
                </a:lnTo>
                <a:cubicBezTo>
                  <a:pt x="11816" y="15572"/>
                  <a:pt x="9283" y="19958"/>
                  <a:pt x="9283" y="19958"/>
                </a:cubicBezTo>
                <a:close/>
                <a:moveTo>
                  <a:pt x="1507" y="10800"/>
                </a:moveTo>
                <a:cubicBezTo>
                  <a:pt x="1507" y="9162"/>
                  <a:pt x="1936" y="7625"/>
                  <a:pt x="2683" y="6287"/>
                </a:cubicBezTo>
                <a:lnTo>
                  <a:pt x="7174" y="14065"/>
                </a:lnTo>
                <a:lnTo>
                  <a:pt x="2111" y="14065"/>
                </a:lnTo>
                <a:cubicBezTo>
                  <a:pt x="1727" y="13048"/>
                  <a:pt x="1507" y="11950"/>
                  <a:pt x="1507" y="10800"/>
                </a:cubicBezTo>
                <a:close/>
                <a:moveTo>
                  <a:pt x="10651" y="1515"/>
                </a:moveTo>
                <a:lnTo>
                  <a:pt x="6159" y="9293"/>
                </a:lnTo>
                <a:lnTo>
                  <a:pt x="3624" y="4903"/>
                </a:lnTo>
                <a:cubicBezTo>
                  <a:pt x="5299" y="2867"/>
                  <a:pt x="7824" y="1560"/>
                  <a:pt x="10651" y="1515"/>
                </a:cubicBezTo>
                <a:close/>
                <a:moveTo>
                  <a:pt x="12686" y="7535"/>
                </a:moveTo>
                <a:lnTo>
                  <a:pt x="14571" y="10800"/>
                </a:lnTo>
                <a:lnTo>
                  <a:pt x="12686" y="14065"/>
                </a:lnTo>
                <a:lnTo>
                  <a:pt x="8914" y="14065"/>
                </a:lnTo>
                <a:lnTo>
                  <a:pt x="7029" y="10800"/>
                </a:lnTo>
                <a:lnTo>
                  <a:pt x="8914" y="7535"/>
                </a:lnTo>
                <a:cubicBezTo>
                  <a:pt x="8914" y="7535"/>
                  <a:pt x="12686" y="7535"/>
                  <a:pt x="12686" y="7535"/>
                </a:cubicBezTo>
                <a:close/>
                <a:moveTo>
                  <a:pt x="12317" y="1642"/>
                </a:moveTo>
                <a:cubicBezTo>
                  <a:pt x="15052" y="2094"/>
                  <a:pt x="17382" y="3739"/>
                  <a:pt x="18759" y="6028"/>
                </a:cubicBezTo>
                <a:lnTo>
                  <a:pt x="9784" y="6028"/>
                </a:lnTo>
                <a:cubicBezTo>
                  <a:pt x="9784" y="6028"/>
                  <a:pt x="12317" y="1642"/>
                  <a:pt x="12317" y="1642"/>
                </a:cubicBezTo>
                <a:close/>
                <a:moveTo>
                  <a:pt x="20669" y="6432"/>
                </a:moveTo>
                <a:cubicBezTo>
                  <a:pt x="19150" y="3015"/>
                  <a:pt x="15914" y="530"/>
                  <a:pt x="12060" y="80"/>
                </a:cubicBezTo>
                <a:cubicBezTo>
                  <a:pt x="12034" y="75"/>
                  <a:pt x="12010" y="71"/>
                  <a:pt x="11985" y="68"/>
                </a:cubicBezTo>
                <a:cubicBezTo>
                  <a:pt x="11595" y="26"/>
                  <a:pt x="11201" y="0"/>
                  <a:pt x="10800" y="0"/>
                </a:cubicBezTo>
                <a:cubicBezTo>
                  <a:pt x="7281" y="0"/>
                  <a:pt x="4160" y="1699"/>
                  <a:pt x="2187" y="4312"/>
                </a:cubicBezTo>
                <a:cubicBezTo>
                  <a:pt x="2137" y="4362"/>
                  <a:pt x="2097" y="4415"/>
                  <a:pt x="2064" y="4476"/>
                </a:cubicBezTo>
                <a:cubicBezTo>
                  <a:pt x="772" y="6256"/>
                  <a:pt x="0" y="8437"/>
                  <a:pt x="0" y="10800"/>
                </a:cubicBezTo>
                <a:cubicBezTo>
                  <a:pt x="0" y="12318"/>
                  <a:pt x="318" y="13761"/>
                  <a:pt x="885" y="15073"/>
                </a:cubicBezTo>
                <a:cubicBezTo>
                  <a:pt x="898" y="15107"/>
                  <a:pt x="914" y="15137"/>
                  <a:pt x="931" y="15169"/>
                </a:cubicBezTo>
                <a:cubicBezTo>
                  <a:pt x="2613" y="18952"/>
                  <a:pt x="6400" y="21600"/>
                  <a:pt x="10800" y="21600"/>
                </a:cubicBezTo>
                <a:cubicBezTo>
                  <a:pt x="14319" y="21600"/>
                  <a:pt x="17440" y="19901"/>
                  <a:pt x="19413" y="17288"/>
                </a:cubicBezTo>
                <a:cubicBezTo>
                  <a:pt x="19463" y="17238"/>
                  <a:pt x="19503" y="17185"/>
                  <a:pt x="19536" y="17124"/>
                </a:cubicBezTo>
                <a:cubicBezTo>
                  <a:pt x="20828" y="15344"/>
                  <a:pt x="21600" y="13163"/>
                  <a:pt x="21600" y="10800"/>
                </a:cubicBezTo>
                <a:cubicBezTo>
                  <a:pt x="21600" y="9282"/>
                  <a:pt x="21282" y="7838"/>
                  <a:pt x="20715" y="6527"/>
                </a:cubicBezTo>
                <a:cubicBezTo>
                  <a:pt x="20702" y="6493"/>
                  <a:pt x="20686" y="6463"/>
                  <a:pt x="20669" y="64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2" name="Google Shape;992;p69"/>
          <p:cNvSpPr/>
          <p:nvPr/>
        </p:nvSpPr>
        <p:spPr>
          <a:xfrm>
            <a:off x="3651088" y="1214140"/>
            <a:ext cx="148452" cy="159020"/>
          </a:xfrm>
          <a:custGeom>
            <a:rect b="b" l="l" r="r" t="t"/>
            <a:pathLst>
              <a:path extrusionOk="0" h="21511" w="21593">
                <a:moveTo>
                  <a:pt x="1507" y="6304"/>
                </a:moveTo>
                <a:cubicBezTo>
                  <a:pt x="1507" y="6296"/>
                  <a:pt x="1510" y="6288"/>
                  <a:pt x="1510" y="6280"/>
                </a:cubicBezTo>
                <a:lnTo>
                  <a:pt x="10043" y="10248"/>
                </a:lnTo>
                <a:lnTo>
                  <a:pt x="10043" y="19901"/>
                </a:lnTo>
                <a:lnTo>
                  <a:pt x="2197" y="16252"/>
                </a:lnTo>
                <a:cubicBezTo>
                  <a:pt x="1768" y="16051"/>
                  <a:pt x="1503" y="15648"/>
                  <a:pt x="1507" y="15196"/>
                </a:cubicBezTo>
                <a:cubicBezTo>
                  <a:pt x="1507" y="15196"/>
                  <a:pt x="1507" y="6304"/>
                  <a:pt x="1507" y="6304"/>
                </a:cubicBezTo>
                <a:close/>
                <a:moveTo>
                  <a:pt x="10238" y="1522"/>
                </a:moveTo>
                <a:cubicBezTo>
                  <a:pt x="10413" y="1441"/>
                  <a:pt x="10605" y="1400"/>
                  <a:pt x="10797" y="1400"/>
                </a:cubicBezTo>
                <a:cubicBezTo>
                  <a:pt x="10989" y="1400"/>
                  <a:pt x="11181" y="1441"/>
                  <a:pt x="11355" y="1522"/>
                </a:cubicBezTo>
                <a:lnTo>
                  <a:pt x="19150" y="5147"/>
                </a:lnTo>
                <a:lnTo>
                  <a:pt x="10797" y="9032"/>
                </a:lnTo>
                <a:lnTo>
                  <a:pt x="2443" y="5147"/>
                </a:lnTo>
                <a:cubicBezTo>
                  <a:pt x="2443" y="5147"/>
                  <a:pt x="10238" y="1522"/>
                  <a:pt x="10238" y="1522"/>
                </a:cubicBezTo>
                <a:close/>
                <a:moveTo>
                  <a:pt x="20083" y="6280"/>
                </a:moveTo>
                <a:cubicBezTo>
                  <a:pt x="20083" y="6288"/>
                  <a:pt x="20087" y="6295"/>
                  <a:pt x="20087" y="6303"/>
                </a:cubicBezTo>
                <a:lnTo>
                  <a:pt x="20087" y="15205"/>
                </a:lnTo>
                <a:cubicBezTo>
                  <a:pt x="20086" y="15651"/>
                  <a:pt x="19819" y="16052"/>
                  <a:pt x="19388" y="16251"/>
                </a:cubicBezTo>
                <a:lnTo>
                  <a:pt x="11550" y="19896"/>
                </a:lnTo>
                <a:lnTo>
                  <a:pt x="11550" y="10248"/>
                </a:lnTo>
                <a:cubicBezTo>
                  <a:pt x="11550" y="10248"/>
                  <a:pt x="20083" y="6280"/>
                  <a:pt x="20083" y="6280"/>
                </a:cubicBezTo>
                <a:close/>
                <a:moveTo>
                  <a:pt x="1522" y="17504"/>
                </a:move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3" name="Google Shape;993;p69"/>
          <p:cNvSpPr/>
          <p:nvPr/>
        </p:nvSpPr>
        <p:spPr>
          <a:xfrm>
            <a:off x="3917752" y="1221045"/>
            <a:ext cx="148446" cy="148446"/>
          </a:xfrm>
          <a:custGeom>
            <a:rect b="b" l="l" r="r" t="t"/>
            <a:pathLst>
              <a:path extrusionOk="0" h="21600" w="21600">
                <a:moveTo>
                  <a:pt x="20093" y="12869"/>
                </a:moveTo>
                <a:lnTo>
                  <a:pt x="17137" y="10800"/>
                </a:lnTo>
                <a:lnTo>
                  <a:pt x="20093" y="8731"/>
                </a:lnTo>
                <a:cubicBezTo>
                  <a:pt x="20093" y="8731"/>
                  <a:pt x="20093" y="12869"/>
                  <a:pt x="20093" y="12869"/>
                </a:cubicBezTo>
                <a:close/>
                <a:moveTo>
                  <a:pt x="11553" y="19458"/>
                </a:moveTo>
                <a:lnTo>
                  <a:pt x="11553" y="14708"/>
                </a:lnTo>
                <a:lnTo>
                  <a:pt x="15823" y="11720"/>
                </a:lnTo>
                <a:lnTo>
                  <a:pt x="19499" y="14293"/>
                </a:lnTo>
                <a:cubicBezTo>
                  <a:pt x="19499" y="14293"/>
                  <a:pt x="11553" y="19458"/>
                  <a:pt x="11553" y="19458"/>
                </a:cubicBezTo>
                <a:close/>
                <a:moveTo>
                  <a:pt x="10800" y="13396"/>
                </a:moveTo>
                <a:lnTo>
                  <a:pt x="7091" y="10800"/>
                </a:lnTo>
                <a:lnTo>
                  <a:pt x="10800" y="8204"/>
                </a:lnTo>
                <a:lnTo>
                  <a:pt x="14509" y="10800"/>
                </a:lnTo>
                <a:cubicBezTo>
                  <a:pt x="14509" y="10800"/>
                  <a:pt x="10800" y="13396"/>
                  <a:pt x="10800" y="13396"/>
                </a:cubicBezTo>
                <a:close/>
                <a:moveTo>
                  <a:pt x="10047" y="19458"/>
                </a:moveTo>
                <a:lnTo>
                  <a:pt x="2101" y="14293"/>
                </a:lnTo>
                <a:lnTo>
                  <a:pt x="5777" y="11720"/>
                </a:lnTo>
                <a:lnTo>
                  <a:pt x="10047" y="14708"/>
                </a:lnTo>
                <a:cubicBezTo>
                  <a:pt x="10047" y="14708"/>
                  <a:pt x="10047" y="19458"/>
                  <a:pt x="10047" y="19458"/>
                </a:cubicBezTo>
                <a:close/>
                <a:moveTo>
                  <a:pt x="1507" y="8731"/>
                </a:moveTo>
                <a:lnTo>
                  <a:pt x="4463" y="10800"/>
                </a:lnTo>
                <a:lnTo>
                  <a:pt x="1507" y="12869"/>
                </a:lnTo>
                <a:cubicBezTo>
                  <a:pt x="1507" y="12869"/>
                  <a:pt x="1507" y="8731"/>
                  <a:pt x="1507" y="8731"/>
                </a:cubicBezTo>
                <a:close/>
                <a:moveTo>
                  <a:pt x="10047" y="2142"/>
                </a:moveTo>
                <a:lnTo>
                  <a:pt x="10047" y="6892"/>
                </a:lnTo>
                <a:lnTo>
                  <a:pt x="5777" y="9880"/>
                </a:lnTo>
                <a:lnTo>
                  <a:pt x="2101" y="7307"/>
                </a:lnTo>
                <a:cubicBezTo>
                  <a:pt x="2101" y="7307"/>
                  <a:pt x="10047" y="2142"/>
                  <a:pt x="10047" y="2142"/>
                </a:cubicBezTo>
                <a:close/>
                <a:moveTo>
                  <a:pt x="11553" y="2142"/>
                </a:moveTo>
                <a:lnTo>
                  <a:pt x="19499" y="7307"/>
                </a:lnTo>
                <a:lnTo>
                  <a:pt x="15823" y="9880"/>
                </a:lnTo>
                <a:lnTo>
                  <a:pt x="11553" y="6892"/>
                </a:lnTo>
                <a:cubicBezTo>
                  <a:pt x="11553" y="6892"/>
                  <a:pt x="11553" y="2142"/>
                  <a:pt x="11553" y="2142"/>
                </a:cubicBezTo>
                <a:close/>
                <a:moveTo>
                  <a:pt x="21527" y="6997"/>
                </a:moveTo>
                <a:cubicBezTo>
                  <a:pt x="21513" y="6963"/>
                  <a:pt x="21503" y="6929"/>
                  <a:pt x="21483" y="6897"/>
                </a:cubicBezTo>
                <a:cubicBezTo>
                  <a:pt x="21475" y="6882"/>
                  <a:pt x="21473" y="6866"/>
                  <a:pt x="21464" y="6852"/>
                </a:cubicBezTo>
                <a:cubicBezTo>
                  <a:pt x="21413" y="6779"/>
                  <a:pt x="21348" y="6725"/>
                  <a:pt x="21280" y="6677"/>
                </a:cubicBezTo>
                <a:cubicBezTo>
                  <a:pt x="21271" y="6670"/>
                  <a:pt x="21267" y="6658"/>
                  <a:pt x="21257" y="6652"/>
                </a:cubicBezTo>
                <a:lnTo>
                  <a:pt x="11211" y="122"/>
                </a:lnTo>
                <a:cubicBezTo>
                  <a:pt x="11186" y="106"/>
                  <a:pt x="11159" y="99"/>
                  <a:pt x="11133" y="86"/>
                </a:cubicBezTo>
                <a:cubicBezTo>
                  <a:pt x="11109" y="74"/>
                  <a:pt x="11086" y="62"/>
                  <a:pt x="11060" y="52"/>
                </a:cubicBezTo>
                <a:cubicBezTo>
                  <a:pt x="10977" y="22"/>
                  <a:pt x="10891" y="1"/>
                  <a:pt x="10804" y="1"/>
                </a:cubicBezTo>
                <a:cubicBezTo>
                  <a:pt x="10803" y="1"/>
                  <a:pt x="10801" y="0"/>
                  <a:pt x="10800" y="0"/>
                </a:cubicBezTo>
                <a:cubicBezTo>
                  <a:pt x="10799" y="0"/>
                  <a:pt x="10797" y="1"/>
                  <a:pt x="10796" y="1"/>
                </a:cubicBezTo>
                <a:cubicBezTo>
                  <a:pt x="10709" y="1"/>
                  <a:pt x="10623" y="22"/>
                  <a:pt x="10540" y="52"/>
                </a:cubicBezTo>
                <a:cubicBezTo>
                  <a:pt x="10514" y="62"/>
                  <a:pt x="10491" y="74"/>
                  <a:pt x="10467" y="86"/>
                </a:cubicBezTo>
                <a:cubicBezTo>
                  <a:pt x="10441" y="99"/>
                  <a:pt x="10414" y="106"/>
                  <a:pt x="10389" y="122"/>
                </a:cubicBezTo>
                <a:lnTo>
                  <a:pt x="353" y="6645"/>
                </a:lnTo>
                <a:cubicBezTo>
                  <a:pt x="353" y="6645"/>
                  <a:pt x="353" y="6646"/>
                  <a:pt x="352" y="6646"/>
                </a:cubicBezTo>
                <a:lnTo>
                  <a:pt x="343" y="6652"/>
                </a:lnTo>
                <a:cubicBezTo>
                  <a:pt x="334" y="6658"/>
                  <a:pt x="330" y="6669"/>
                  <a:pt x="321" y="6676"/>
                </a:cubicBezTo>
                <a:cubicBezTo>
                  <a:pt x="253" y="6724"/>
                  <a:pt x="187" y="6779"/>
                  <a:pt x="136" y="6852"/>
                </a:cubicBezTo>
                <a:cubicBezTo>
                  <a:pt x="127" y="6866"/>
                  <a:pt x="125" y="6882"/>
                  <a:pt x="117" y="6897"/>
                </a:cubicBezTo>
                <a:cubicBezTo>
                  <a:pt x="97" y="6929"/>
                  <a:pt x="87" y="6963"/>
                  <a:pt x="73" y="6997"/>
                </a:cubicBezTo>
                <a:cubicBezTo>
                  <a:pt x="41" y="7072"/>
                  <a:pt x="21" y="7147"/>
                  <a:pt x="15" y="7225"/>
                </a:cubicBezTo>
                <a:cubicBezTo>
                  <a:pt x="13" y="7246"/>
                  <a:pt x="0" y="7263"/>
                  <a:pt x="0" y="7284"/>
                </a:cubicBezTo>
                <a:lnTo>
                  <a:pt x="0" y="14316"/>
                </a:lnTo>
                <a:cubicBezTo>
                  <a:pt x="0" y="14337"/>
                  <a:pt x="13" y="14354"/>
                  <a:pt x="15" y="14375"/>
                </a:cubicBezTo>
                <a:cubicBezTo>
                  <a:pt x="21" y="14453"/>
                  <a:pt x="41" y="14528"/>
                  <a:pt x="73" y="14603"/>
                </a:cubicBezTo>
                <a:cubicBezTo>
                  <a:pt x="87" y="14637"/>
                  <a:pt x="97" y="14671"/>
                  <a:pt x="117" y="14703"/>
                </a:cubicBezTo>
                <a:cubicBezTo>
                  <a:pt x="125" y="14718"/>
                  <a:pt x="127" y="14734"/>
                  <a:pt x="136" y="14748"/>
                </a:cubicBezTo>
                <a:cubicBezTo>
                  <a:pt x="187" y="14821"/>
                  <a:pt x="253" y="14876"/>
                  <a:pt x="322" y="14925"/>
                </a:cubicBezTo>
                <a:cubicBezTo>
                  <a:pt x="330" y="14931"/>
                  <a:pt x="334" y="14942"/>
                  <a:pt x="343" y="14948"/>
                </a:cubicBezTo>
                <a:lnTo>
                  <a:pt x="352" y="14954"/>
                </a:lnTo>
                <a:cubicBezTo>
                  <a:pt x="353" y="14954"/>
                  <a:pt x="354" y="14955"/>
                  <a:pt x="354" y="14956"/>
                </a:cubicBezTo>
                <a:lnTo>
                  <a:pt x="10389" y="21478"/>
                </a:lnTo>
                <a:cubicBezTo>
                  <a:pt x="10414" y="21494"/>
                  <a:pt x="10442" y="21501"/>
                  <a:pt x="10467" y="21514"/>
                </a:cubicBezTo>
                <a:cubicBezTo>
                  <a:pt x="10491" y="21526"/>
                  <a:pt x="10514" y="21538"/>
                  <a:pt x="10540" y="21547"/>
                </a:cubicBezTo>
                <a:cubicBezTo>
                  <a:pt x="10624" y="21579"/>
                  <a:pt x="10711" y="21600"/>
                  <a:pt x="10800" y="21600"/>
                </a:cubicBezTo>
                <a:cubicBezTo>
                  <a:pt x="10889" y="21600"/>
                  <a:pt x="10976" y="21579"/>
                  <a:pt x="11060" y="21547"/>
                </a:cubicBezTo>
                <a:cubicBezTo>
                  <a:pt x="11086" y="21538"/>
                  <a:pt x="11109" y="21526"/>
                  <a:pt x="11133" y="21514"/>
                </a:cubicBezTo>
                <a:cubicBezTo>
                  <a:pt x="11158" y="21501"/>
                  <a:pt x="11186" y="21494"/>
                  <a:pt x="11211" y="21478"/>
                </a:cubicBezTo>
                <a:lnTo>
                  <a:pt x="21257" y="14948"/>
                </a:lnTo>
                <a:cubicBezTo>
                  <a:pt x="21297" y="14922"/>
                  <a:pt x="21317" y="14879"/>
                  <a:pt x="21351" y="14847"/>
                </a:cubicBezTo>
                <a:cubicBezTo>
                  <a:pt x="21387" y="14812"/>
                  <a:pt x="21434" y="14792"/>
                  <a:pt x="21464" y="14748"/>
                </a:cubicBezTo>
                <a:cubicBezTo>
                  <a:pt x="21473" y="14734"/>
                  <a:pt x="21475" y="14718"/>
                  <a:pt x="21483" y="14703"/>
                </a:cubicBezTo>
                <a:cubicBezTo>
                  <a:pt x="21503" y="14671"/>
                  <a:pt x="21513" y="14637"/>
                  <a:pt x="21527" y="14603"/>
                </a:cubicBezTo>
                <a:cubicBezTo>
                  <a:pt x="21559" y="14528"/>
                  <a:pt x="21579" y="14453"/>
                  <a:pt x="21585" y="14375"/>
                </a:cubicBezTo>
                <a:cubicBezTo>
                  <a:pt x="21587" y="14354"/>
                  <a:pt x="21600" y="14337"/>
                  <a:pt x="21600" y="14316"/>
                </a:cubicBezTo>
                <a:lnTo>
                  <a:pt x="21600" y="7284"/>
                </a:lnTo>
                <a:cubicBezTo>
                  <a:pt x="21600" y="7263"/>
                  <a:pt x="21587" y="7246"/>
                  <a:pt x="21585" y="7225"/>
                </a:cubicBezTo>
                <a:cubicBezTo>
                  <a:pt x="21579" y="7147"/>
                  <a:pt x="21559" y="7072"/>
                  <a:pt x="21527" y="699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4" name="Google Shape;994;p69"/>
          <p:cNvSpPr/>
          <p:nvPr/>
        </p:nvSpPr>
        <p:spPr>
          <a:xfrm>
            <a:off x="1787063" y="1234854"/>
            <a:ext cx="162270" cy="120852"/>
          </a:xfrm>
          <a:custGeom>
            <a:rect b="b" l="l" r="r" t="t"/>
            <a:pathLst>
              <a:path extrusionOk="0" h="21600" w="21600">
                <a:moveTo>
                  <a:pt x="20221" y="7406"/>
                </a:moveTo>
                <a:lnTo>
                  <a:pt x="1379" y="7406"/>
                </a:lnTo>
                <a:lnTo>
                  <a:pt x="1379" y="3394"/>
                </a:lnTo>
                <a:cubicBezTo>
                  <a:pt x="1379" y="2543"/>
                  <a:pt x="1894" y="1851"/>
                  <a:pt x="2528" y="1851"/>
                </a:cubicBezTo>
                <a:lnTo>
                  <a:pt x="19072" y="1851"/>
                </a:lnTo>
                <a:cubicBezTo>
                  <a:pt x="19706" y="1851"/>
                  <a:pt x="20221" y="2543"/>
                  <a:pt x="20221" y="3394"/>
                </a:cubicBezTo>
                <a:cubicBezTo>
                  <a:pt x="20221" y="3394"/>
                  <a:pt x="20221" y="7406"/>
                  <a:pt x="20221" y="7406"/>
                </a:cubicBezTo>
                <a:close/>
                <a:moveTo>
                  <a:pt x="20221" y="18206"/>
                </a:moveTo>
                <a:cubicBezTo>
                  <a:pt x="20221" y="19057"/>
                  <a:pt x="19706" y="19749"/>
                  <a:pt x="19072" y="19749"/>
                </a:cubicBezTo>
                <a:lnTo>
                  <a:pt x="2528" y="19749"/>
                </a:lnTo>
                <a:cubicBezTo>
                  <a:pt x="1894" y="19749"/>
                  <a:pt x="1379" y="19057"/>
                  <a:pt x="1379" y="18206"/>
                </a:cubicBezTo>
                <a:lnTo>
                  <a:pt x="1379" y="9257"/>
                </a:lnTo>
                <a:lnTo>
                  <a:pt x="20221" y="9257"/>
                </a:lnTo>
                <a:cubicBezTo>
                  <a:pt x="20221" y="9257"/>
                  <a:pt x="20221" y="18206"/>
                  <a:pt x="20221" y="18206"/>
                </a:cubicBezTo>
                <a:close/>
                <a:moveTo>
                  <a:pt x="19072" y="0"/>
                </a:moveTo>
                <a:lnTo>
                  <a:pt x="2528" y="0"/>
                </a:lnTo>
                <a:cubicBezTo>
                  <a:pt x="1134" y="0"/>
                  <a:pt x="0" y="1522"/>
                  <a:pt x="0" y="3394"/>
                </a:cubicBezTo>
                <a:lnTo>
                  <a:pt x="0" y="18206"/>
                </a:lnTo>
                <a:cubicBezTo>
                  <a:pt x="0" y="20078"/>
                  <a:pt x="1134" y="21600"/>
                  <a:pt x="2528" y="21600"/>
                </a:cubicBezTo>
                <a:lnTo>
                  <a:pt x="19072" y="21600"/>
                </a:lnTo>
                <a:cubicBezTo>
                  <a:pt x="20466" y="21600"/>
                  <a:pt x="21600" y="20078"/>
                  <a:pt x="21600" y="18206"/>
                </a:cubicBezTo>
                <a:lnTo>
                  <a:pt x="21600" y="3394"/>
                </a:lnTo>
                <a:cubicBezTo>
                  <a:pt x="21600" y="1522"/>
                  <a:pt x="20466" y="0"/>
                  <a:pt x="19072"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5" name="Google Shape;995;p69"/>
          <p:cNvSpPr/>
          <p:nvPr/>
        </p:nvSpPr>
        <p:spPr>
          <a:xfrm>
            <a:off x="2060632" y="1221045"/>
            <a:ext cx="148429" cy="148500"/>
          </a:xfrm>
          <a:custGeom>
            <a:rect b="b" l="l" r="r" t="t"/>
            <a:pathLst>
              <a:path extrusionOk="0" h="21600" w="21527">
                <a:moveTo>
                  <a:pt x="4506" y="9610"/>
                </a:moveTo>
                <a:lnTo>
                  <a:pt x="11045" y="3052"/>
                </a:lnTo>
                <a:cubicBezTo>
                  <a:pt x="12039" y="2055"/>
                  <a:pt x="13360" y="1506"/>
                  <a:pt x="14764" y="1506"/>
                </a:cubicBezTo>
                <a:cubicBezTo>
                  <a:pt x="16169" y="1506"/>
                  <a:pt x="17490" y="2055"/>
                  <a:pt x="18484" y="3052"/>
                </a:cubicBezTo>
                <a:cubicBezTo>
                  <a:pt x="19477" y="4048"/>
                  <a:pt x="20025" y="5373"/>
                  <a:pt x="20025" y="6782"/>
                </a:cubicBezTo>
                <a:cubicBezTo>
                  <a:pt x="20025" y="8191"/>
                  <a:pt x="19477" y="9516"/>
                  <a:pt x="18484" y="10512"/>
                </a:cubicBezTo>
                <a:cubicBezTo>
                  <a:pt x="18483" y="10512"/>
                  <a:pt x="18483" y="10513"/>
                  <a:pt x="18483" y="10513"/>
                </a:cubicBezTo>
                <a:lnTo>
                  <a:pt x="15918" y="13094"/>
                </a:lnTo>
                <a:cubicBezTo>
                  <a:pt x="15869" y="13083"/>
                  <a:pt x="15823" y="13064"/>
                  <a:pt x="15771" y="13064"/>
                </a:cubicBezTo>
                <a:lnTo>
                  <a:pt x="9573" y="13064"/>
                </a:lnTo>
                <a:lnTo>
                  <a:pt x="15301" y="7320"/>
                </a:lnTo>
                <a:cubicBezTo>
                  <a:pt x="15594" y="7025"/>
                  <a:pt x="15594" y="6549"/>
                  <a:pt x="15301" y="6255"/>
                </a:cubicBezTo>
                <a:cubicBezTo>
                  <a:pt x="15007" y="5960"/>
                  <a:pt x="14532" y="5960"/>
                  <a:pt x="14239" y="6255"/>
                </a:cubicBezTo>
                <a:lnTo>
                  <a:pt x="4506" y="16016"/>
                </a:lnTo>
                <a:cubicBezTo>
                  <a:pt x="4506" y="16016"/>
                  <a:pt x="4506" y="9610"/>
                  <a:pt x="4506" y="9610"/>
                </a:cubicBezTo>
                <a:close/>
                <a:moveTo>
                  <a:pt x="11954" y="17081"/>
                </a:moveTo>
                <a:lnTo>
                  <a:pt x="5568" y="17081"/>
                </a:lnTo>
                <a:lnTo>
                  <a:pt x="8071" y="14570"/>
                </a:lnTo>
                <a:lnTo>
                  <a:pt x="14450" y="14570"/>
                </a:lnTo>
                <a:cubicBezTo>
                  <a:pt x="14450" y="14570"/>
                  <a:pt x="11954" y="17081"/>
                  <a:pt x="11954" y="17081"/>
                </a:cubicBezTo>
                <a:close/>
                <a:moveTo>
                  <a:pt x="751" y="21600"/>
                </a:moveTo>
                <a:cubicBezTo>
                  <a:pt x="943" y="21600"/>
                  <a:pt x="1136" y="21526"/>
                  <a:pt x="1282" y="21379"/>
                </a:cubicBezTo>
                <a:lnTo>
                  <a:pt x="4066" y="18587"/>
                </a:lnTo>
                <a:lnTo>
                  <a:pt x="12266" y="18587"/>
                </a:lnTo>
                <a:cubicBezTo>
                  <a:pt x="12466" y="18587"/>
                  <a:pt x="12658" y="18508"/>
                  <a:pt x="12798" y="18366"/>
                </a:cubicBezTo>
                <a:lnTo>
                  <a:pt x="19547" y="11576"/>
                </a:lnTo>
                <a:cubicBezTo>
                  <a:pt x="20823" y="10296"/>
                  <a:pt x="21527" y="8593"/>
                  <a:pt x="21527" y="6782"/>
                </a:cubicBezTo>
                <a:cubicBezTo>
                  <a:pt x="21527" y="4970"/>
                  <a:pt x="20823" y="3267"/>
                  <a:pt x="19546" y="1986"/>
                </a:cubicBezTo>
                <a:cubicBezTo>
                  <a:pt x="18269" y="705"/>
                  <a:pt x="16571" y="0"/>
                  <a:pt x="14764" y="0"/>
                </a:cubicBezTo>
                <a:cubicBezTo>
                  <a:pt x="12958" y="0"/>
                  <a:pt x="11260" y="705"/>
                  <a:pt x="9983" y="1986"/>
                </a:cubicBezTo>
                <a:lnTo>
                  <a:pt x="3224" y="8765"/>
                </a:lnTo>
                <a:cubicBezTo>
                  <a:pt x="3083" y="8906"/>
                  <a:pt x="3004" y="9098"/>
                  <a:pt x="3004" y="9298"/>
                </a:cubicBezTo>
                <a:lnTo>
                  <a:pt x="3004" y="17522"/>
                </a:lnTo>
                <a:lnTo>
                  <a:pt x="220" y="20314"/>
                </a:lnTo>
                <a:cubicBezTo>
                  <a:pt x="-73" y="20608"/>
                  <a:pt x="-73" y="21085"/>
                  <a:pt x="220" y="21379"/>
                </a:cubicBezTo>
                <a:cubicBezTo>
                  <a:pt x="367" y="21526"/>
                  <a:pt x="559" y="21600"/>
                  <a:pt x="751"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6" name="Google Shape;996;p69"/>
          <p:cNvSpPr/>
          <p:nvPr/>
        </p:nvSpPr>
        <p:spPr>
          <a:xfrm>
            <a:off x="2341105" y="1221045"/>
            <a:ext cx="120852" cy="148446"/>
          </a:xfrm>
          <a:custGeom>
            <a:rect b="b" l="l" r="r" t="t"/>
            <a:pathLst>
              <a:path extrusionOk="0" h="21600" w="21600">
                <a:moveTo>
                  <a:pt x="1851" y="2149"/>
                </a:moveTo>
                <a:cubicBezTo>
                  <a:pt x="2358" y="1917"/>
                  <a:pt x="3576" y="1507"/>
                  <a:pt x="5863" y="1507"/>
                </a:cubicBezTo>
                <a:cubicBezTo>
                  <a:pt x="7536" y="1507"/>
                  <a:pt x="8955" y="1969"/>
                  <a:pt x="10456" y="2458"/>
                </a:cubicBezTo>
                <a:cubicBezTo>
                  <a:pt x="12055" y="2978"/>
                  <a:pt x="13707" y="3516"/>
                  <a:pt x="15737" y="3516"/>
                </a:cubicBezTo>
                <a:cubicBezTo>
                  <a:pt x="17567" y="3516"/>
                  <a:pt x="18866" y="3283"/>
                  <a:pt x="19749" y="3018"/>
                </a:cubicBezTo>
                <a:lnTo>
                  <a:pt x="19749" y="13423"/>
                </a:lnTo>
                <a:cubicBezTo>
                  <a:pt x="19242" y="13655"/>
                  <a:pt x="18024" y="14065"/>
                  <a:pt x="15737" y="14065"/>
                </a:cubicBezTo>
                <a:cubicBezTo>
                  <a:pt x="14064" y="14065"/>
                  <a:pt x="12645" y="13604"/>
                  <a:pt x="11144" y="13114"/>
                </a:cubicBezTo>
                <a:cubicBezTo>
                  <a:pt x="9545" y="12594"/>
                  <a:pt x="7893" y="12056"/>
                  <a:pt x="5863" y="12056"/>
                </a:cubicBezTo>
                <a:cubicBezTo>
                  <a:pt x="4033" y="12056"/>
                  <a:pt x="2734" y="12289"/>
                  <a:pt x="1851" y="12554"/>
                </a:cubicBezTo>
                <a:cubicBezTo>
                  <a:pt x="1851" y="12554"/>
                  <a:pt x="1851" y="2149"/>
                  <a:pt x="1851" y="2149"/>
                </a:cubicBezTo>
                <a:close/>
                <a:moveTo>
                  <a:pt x="926" y="21600"/>
                </a:moveTo>
                <a:cubicBezTo>
                  <a:pt x="1437" y="21600"/>
                  <a:pt x="1851" y="21263"/>
                  <a:pt x="1851" y="20847"/>
                </a:cubicBezTo>
                <a:lnTo>
                  <a:pt x="1851" y="14208"/>
                </a:lnTo>
                <a:cubicBezTo>
                  <a:pt x="2351" y="13976"/>
                  <a:pt x="3560" y="13563"/>
                  <a:pt x="5863" y="13563"/>
                </a:cubicBezTo>
                <a:cubicBezTo>
                  <a:pt x="7536" y="13563"/>
                  <a:pt x="8955" y="14024"/>
                  <a:pt x="10456" y="14513"/>
                </a:cubicBezTo>
                <a:cubicBezTo>
                  <a:pt x="12055" y="15034"/>
                  <a:pt x="13707" y="15572"/>
                  <a:pt x="15737" y="15572"/>
                </a:cubicBezTo>
                <a:cubicBezTo>
                  <a:pt x="19709" y="15572"/>
                  <a:pt x="21175" y="14472"/>
                  <a:pt x="21329" y="14347"/>
                </a:cubicBezTo>
                <a:cubicBezTo>
                  <a:pt x="21502" y="14205"/>
                  <a:pt x="21600" y="14014"/>
                  <a:pt x="21600" y="13814"/>
                </a:cubicBezTo>
                <a:lnTo>
                  <a:pt x="21600" y="1758"/>
                </a:lnTo>
                <a:cubicBezTo>
                  <a:pt x="21600" y="1461"/>
                  <a:pt x="21376" y="1198"/>
                  <a:pt x="21042" y="1077"/>
                </a:cubicBezTo>
                <a:cubicBezTo>
                  <a:pt x="20709" y="956"/>
                  <a:pt x="20309" y="1013"/>
                  <a:pt x="20037" y="1212"/>
                </a:cubicBezTo>
                <a:cubicBezTo>
                  <a:pt x="20026" y="1220"/>
                  <a:pt x="18910" y="2009"/>
                  <a:pt x="15737" y="2009"/>
                </a:cubicBezTo>
                <a:cubicBezTo>
                  <a:pt x="14064" y="2009"/>
                  <a:pt x="12645" y="1548"/>
                  <a:pt x="11144" y="1059"/>
                </a:cubicBezTo>
                <a:cubicBezTo>
                  <a:pt x="9545" y="538"/>
                  <a:pt x="7893" y="0"/>
                  <a:pt x="5863" y="0"/>
                </a:cubicBezTo>
                <a:cubicBezTo>
                  <a:pt x="1891" y="0"/>
                  <a:pt x="425" y="1100"/>
                  <a:pt x="271" y="1225"/>
                </a:cubicBezTo>
                <a:cubicBezTo>
                  <a:pt x="98" y="1367"/>
                  <a:pt x="0" y="1558"/>
                  <a:pt x="0" y="1758"/>
                </a:cubicBezTo>
                <a:lnTo>
                  <a:pt x="0" y="13814"/>
                </a:lnTo>
                <a:lnTo>
                  <a:pt x="0" y="20847"/>
                </a:lnTo>
                <a:cubicBezTo>
                  <a:pt x="0" y="21263"/>
                  <a:pt x="415" y="21600"/>
                  <a:pt x="926"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7" name="Google Shape;997;p69"/>
          <p:cNvSpPr/>
          <p:nvPr/>
        </p:nvSpPr>
        <p:spPr>
          <a:xfrm>
            <a:off x="1260641" y="1221045"/>
            <a:ext cx="148446" cy="148446"/>
          </a:xfrm>
          <a:custGeom>
            <a:rect b="b" l="l" r="r" t="t"/>
            <a:pathLst>
              <a:path extrusionOk="0" h="21600" w="21600">
                <a:moveTo>
                  <a:pt x="1507" y="6530"/>
                </a:moveTo>
                <a:lnTo>
                  <a:pt x="6279" y="6530"/>
                </a:lnTo>
                <a:lnTo>
                  <a:pt x="10047" y="6530"/>
                </a:lnTo>
                <a:lnTo>
                  <a:pt x="10047" y="10047"/>
                </a:lnTo>
                <a:lnTo>
                  <a:pt x="1507" y="10047"/>
                </a:lnTo>
                <a:cubicBezTo>
                  <a:pt x="1507" y="10047"/>
                  <a:pt x="1507" y="6530"/>
                  <a:pt x="1507" y="6530"/>
                </a:cubicBezTo>
                <a:close/>
                <a:moveTo>
                  <a:pt x="6279" y="1507"/>
                </a:moveTo>
                <a:cubicBezTo>
                  <a:pt x="8313" y="1507"/>
                  <a:pt x="9365" y="3731"/>
                  <a:pt x="9804" y="5023"/>
                </a:cubicBezTo>
                <a:lnTo>
                  <a:pt x="6279" y="5023"/>
                </a:lnTo>
                <a:cubicBezTo>
                  <a:pt x="5310" y="5023"/>
                  <a:pt x="4521" y="4234"/>
                  <a:pt x="4521" y="3265"/>
                </a:cubicBezTo>
                <a:cubicBezTo>
                  <a:pt x="4521" y="2296"/>
                  <a:pt x="5310" y="1507"/>
                  <a:pt x="6279" y="1507"/>
                </a:cubicBezTo>
                <a:close/>
                <a:moveTo>
                  <a:pt x="10047" y="20093"/>
                </a:moveTo>
                <a:lnTo>
                  <a:pt x="3516" y="20093"/>
                </a:lnTo>
                <a:lnTo>
                  <a:pt x="3516" y="11553"/>
                </a:lnTo>
                <a:lnTo>
                  <a:pt x="10047" y="11553"/>
                </a:lnTo>
                <a:cubicBezTo>
                  <a:pt x="10047" y="11553"/>
                  <a:pt x="10047" y="20093"/>
                  <a:pt x="10047" y="20093"/>
                </a:cubicBezTo>
                <a:close/>
                <a:moveTo>
                  <a:pt x="11553" y="11553"/>
                </a:moveTo>
                <a:lnTo>
                  <a:pt x="18084" y="11553"/>
                </a:lnTo>
                <a:lnTo>
                  <a:pt x="18084" y="20093"/>
                </a:lnTo>
                <a:lnTo>
                  <a:pt x="11553" y="20093"/>
                </a:lnTo>
                <a:cubicBezTo>
                  <a:pt x="11553" y="20093"/>
                  <a:pt x="11553" y="11553"/>
                  <a:pt x="11553" y="11553"/>
                </a:cubicBezTo>
                <a:close/>
                <a:moveTo>
                  <a:pt x="11553" y="6530"/>
                </a:moveTo>
                <a:lnTo>
                  <a:pt x="15321" y="6530"/>
                </a:lnTo>
                <a:lnTo>
                  <a:pt x="20093" y="6530"/>
                </a:lnTo>
                <a:lnTo>
                  <a:pt x="20093" y="10047"/>
                </a:lnTo>
                <a:lnTo>
                  <a:pt x="11553" y="10047"/>
                </a:lnTo>
                <a:cubicBezTo>
                  <a:pt x="11553" y="10047"/>
                  <a:pt x="11553" y="6530"/>
                  <a:pt x="11553" y="6530"/>
                </a:cubicBezTo>
                <a:close/>
                <a:moveTo>
                  <a:pt x="15321" y="1507"/>
                </a:moveTo>
                <a:cubicBezTo>
                  <a:pt x="16290" y="1507"/>
                  <a:pt x="17079" y="2296"/>
                  <a:pt x="17079" y="3265"/>
                </a:cubicBezTo>
                <a:cubicBezTo>
                  <a:pt x="17079" y="4234"/>
                  <a:pt x="16290" y="5023"/>
                  <a:pt x="15321" y="5023"/>
                </a:cubicBezTo>
                <a:lnTo>
                  <a:pt x="11796" y="5023"/>
                </a:lnTo>
                <a:cubicBezTo>
                  <a:pt x="12235" y="3731"/>
                  <a:pt x="13287" y="1507"/>
                  <a:pt x="15321" y="1507"/>
                </a:cubicBezTo>
                <a:close/>
                <a:moveTo>
                  <a:pt x="753" y="11553"/>
                </a:moveTo>
                <a:lnTo>
                  <a:pt x="2009" y="11553"/>
                </a:lnTo>
                <a:lnTo>
                  <a:pt x="2009" y="20847"/>
                </a:lnTo>
                <a:cubicBezTo>
                  <a:pt x="2009" y="21263"/>
                  <a:pt x="2347" y="21600"/>
                  <a:pt x="2763" y="21600"/>
                </a:cubicBezTo>
                <a:lnTo>
                  <a:pt x="18837" y="21600"/>
                </a:lnTo>
                <a:cubicBezTo>
                  <a:pt x="19253" y="21600"/>
                  <a:pt x="19591" y="21263"/>
                  <a:pt x="19591" y="20847"/>
                </a:cubicBezTo>
                <a:lnTo>
                  <a:pt x="19591" y="11553"/>
                </a:lnTo>
                <a:lnTo>
                  <a:pt x="20847" y="11553"/>
                </a:lnTo>
                <a:cubicBezTo>
                  <a:pt x="21263" y="11553"/>
                  <a:pt x="21600" y="11216"/>
                  <a:pt x="21600" y="10800"/>
                </a:cubicBezTo>
                <a:lnTo>
                  <a:pt x="21600" y="5777"/>
                </a:lnTo>
                <a:cubicBezTo>
                  <a:pt x="21600" y="5361"/>
                  <a:pt x="21263" y="5023"/>
                  <a:pt x="20847" y="5023"/>
                </a:cubicBezTo>
                <a:lnTo>
                  <a:pt x="18064" y="5023"/>
                </a:lnTo>
                <a:cubicBezTo>
                  <a:pt x="18391" y="4515"/>
                  <a:pt x="18586" y="3913"/>
                  <a:pt x="18586" y="3265"/>
                </a:cubicBezTo>
                <a:cubicBezTo>
                  <a:pt x="18586" y="1465"/>
                  <a:pt x="17121" y="0"/>
                  <a:pt x="15321" y="0"/>
                </a:cubicBezTo>
                <a:cubicBezTo>
                  <a:pt x="12912" y="0"/>
                  <a:pt x="11537" y="1873"/>
                  <a:pt x="10800" y="3460"/>
                </a:cubicBezTo>
                <a:cubicBezTo>
                  <a:pt x="10063" y="1873"/>
                  <a:pt x="8688" y="0"/>
                  <a:pt x="6279" y="0"/>
                </a:cubicBezTo>
                <a:cubicBezTo>
                  <a:pt x="4479" y="0"/>
                  <a:pt x="3014" y="1465"/>
                  <a:pt x="3014" y="3265"/>
                </a:cubicBezTo>
                <a:cubicBezTo>
                  <a:pt x="3014" y="3913"/>
                  <a:pt x="3209" y="4515"/>
                  <a:pt x="3536" y="5023"/>
                </a:cubicBezTo>
                <a:lnTo>
                  <a:pt x="753" y="5023"/>
                </a:lnTo>
                <a:cubicBezTo>
                  <a:pt x="337" y="5023"/>
                  <a:pt x="0" y="5361"/>
                  <a:pt x="0" y="5777"/>
                </a:cubicBezTo>
                <a:lnTo>
                  <a:pt x="0" y="10800"/>
                </a:lnTo>
                <a:cubicBezTo>
                  <a:pt x="0" y="11216"/>
                  <a:pt x="337" y="11553"/>
                  <a:pt x="753" y="1155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8" name="Google Shape;998;p69"/>
          <p:cNvSpPr/>
          <p:nvPr/>
        </p:nvSpPr>
        <p:spPr>
          <a:xfrm>
            <a:off x="2593959" y="1221045"/>
            <a:ext cx="148446" cy="148446"/>
          </a:xfrm>
          <a:custGeom>
            <a:rect b="b" l="l" r="r" t="t"/>
            <a:pathLst>
              <a:path extrusionOk="0" h="21600" w="21600">
                <a:moveTo>
                  <a:pt x="6077" y="11553"/>
                </a:moveTo>
                <a:cubicBezTo>
                  <a:pt x="6279" y="14584"/>
                  <a:pt x="7326" y="17482"/>
                  <a:pt x="9099" y="19930"/>
                </a:cubicBezTo>
                <a:cubicBezTo>
                  <a:pt x="5027" y="19173"/>
                  <a:pt x="1885" y="15756"/>
                  <a:pt x="1545" y="11553"/>
                </a:cubicBezTo>
                <a:cubicBezTo>
                  <a:pt x="1545" y="11553"/>
                  <a:pt x="6077" y="11553"/>
                  <a:pt x="6077" y="11553"/>
                </a:cubicBezTo>
                <a:close/>
                <a:moveTo>
                  <a:pt x="9099" y="1670"/>
                </a:moveTo>
                <a:cubicBezTo>
                  <a:pt x="7331" y="4111"/>
                  <a:pt x="6285" y="7004"/>
                  <a:pt x="6078" y="10047"/>
                </a:cubicBezTo>
                <a:lnTo>
                  <a:pt x="1545" y="10047"/>
                </a:lnTo>
                <a:cubicBezTo>
                  <a:pt x="1885" y="5844"/>
                  <a:pt x="5027" y="2427"/>
                  <a:pt x="9099" y="1670"/>
                </a:cubicBezTo>
                <a:close/>
                <a:moveTo>
                  <a:pt x="14019" y="10047"/>
                </a:moveTo>
                <a:lnTo>
                  <a:pt x="7583" y="10047"/>
                </a:lnTo>
                <a:cubicBezTo>
                  <a:pt x="7802" y="7067"/>
                  <a:pt x="8918" y="4226"/>
                  <a:pt x="10800" y="1907"/>
                </a:cubicBezTo>
                <a:cubicBezTo>
                  <a:pt x="12688" y="4232"/>
                  <a:pt x="13804" y="7080"/>
                  <a:pt x="14019" y="10047"/>
                </a:cubicBezTo>
                <a:close/>
                <a:moveTo>
                  <a:pt x="20055" y="10047"/>
                </a:moveTo>
                <a:lnTo>
                  <a:pt x="15523" y="10047"/>
                </a:lnTo>
                <a:cubicBezTo>
                  <a:pt x="15321" y="7016"/>
                  <a:pt x="14274" y="4118"/>
                  <a:pt x="12501" y="1670"/>
                </a:cubicBezTo>
                <a:cubicBezTo>
                  <a:pt x="16573" y="2427"/>
                  <a:pt x="19715" y="5844"/>
                  <a:pt x="20055" y="10047"/>
                </a:cubicBezTo>
                <a:close/>
                <a:moveTo>
                  <a:pt x="12501" y="19930"/>
                </a:moveTo>
                <a:cubicBezTo>
                  <a:pt x="14269" y="17489"/>
                  <a:pt x="15315" y="14596"/>
                  <a:pt x="15522" y="11553"/>
                </a:cubicBezTo>
                <a:lnTo>
                  <a:pt x="20055" y="11553"/>
                </a:lnTo>
                <a:cubicBezTo>
                  <a:pt x="19715" y="15756"/>
                  <a:pt x="16573" y="19173"/>
                  <a:pt x="12501" y="19930"/>
                </a:cubicBezTo>
                <a:close/>
                <a:moveTo>
                  <a:pt x="7581" y="11553"/>
                </a:moveTo>
                <a:lnTo>
                  <a:pt x="14017" y="11553"/>
                </a:lnTo>
                <a:cubicBezTo>
                  <a:pt x="13798" y="14533"/>
                  <a:pt x="12682" y="17374"/>
                  <a:pt x="10800" y="19693"/>
                </a:cubicBezTo>
                <a:cubicBezTo>
                  <a:pt x="8912" y="17368"/>
                  <a:pt x="7796" y="14520"/>
                  <a:pt x="7581" y="11553"/>
                </a:cubicBezTo>
                <a:close/>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999" name="Google Shape;999;p69"/>
          <p:cNvSpPr/>
          <p:nvPr/>
        </p:nvSpPr>
        <p:spPr>
          <a:xfrm>
            <a:off x="1520400" y="1214140"/>
            <a:ext cx="162270" cy="162270"/>
          </a:xfrm>
          <a:custGeom>
            <a:rect b="b" l="l" r="r" t="t"/>
            <a:pathLst>
              <a:path extrusionOk="0" h="21600" w="21600">
                <a:moveTo>
                  <a:pt x="8043" y="0"/>
                </a:moveTo>
                <a:cubicBezTo>
                  <a:pt x="7662" y="0"/>
                  <a:pt x="7353" y="309"/>
                  <a:pt x="7353" y="689"/>
                </a:cubicBezTo>
                <a:lnTo>
                  <a:pt x="7353" y="2757"/>
                </a:lnTo>
                <a:lnTo>
                  <a:pt x="5285" y="2757"/>
                </a:lnTo>
                <a:cubicBezTo>
                  <a:pt x="3891" y="2757"/>
                  <a:pt x="2757" y="3891"/>
                  <a:pt x="2757" y="5285"/>
                </a:cubicBezTo>
                <a:lnTo>
                  <a:pt x="2757" y="7353"/>
                </a:lnTo>
                <a:lnTo>
                  <a:pt x="689" y="7353"/>
                </a:lnTo>
                <a:cubicBezTo>
                  <a:pt x="309" y="7353"/>
                  <a:pt x="0" y="7662"/>
                  <a:pt x="0" y="8043"/>
                </a:cubicBezTo>
                <a:cubicBezTo>
                  <a:pt x="0" y="8423"/>
                  <a:pt x="309" y="8732"/>
                  <a:pt x="689" y="8732"/>
                </a:cubicBezTo>
                <a:lnTo>
                  <a:pt x="2757" y="8732"/>
                </a:lnTo>
                <a:lnTo>
                  <a:pt x="2757" y="11949"/>
                </a:lnTo>
                <a:lnTo>
                  <a:pt x="689" y="11949"/>
                </a:lnTo>
                <a:cubicBezTo>
                  <a:pt x="309" y="11949"/>
                  <a:pt x="0" y="12258"/>
                  <a:pt x="0" y="12638"/>
                </a:cubicBezTo>
                <a:cubicBezTo>
                  <a:pt x="0" y="13019"/>
                  <a:pt x="309" y="13328"/>
                  <a:pt x="689" y="13328"/>
                </a:cubicBezTo>
                <a:lnTo>
                  <a:pt x="2757" y="13328"/>
                </a:lnTo>
                <a:lnTo>
                  <a:pt x="2757" y="16315"/>
                </a:lnTo>
                <a:cubicBezTo>
                  <a:pt x="2757" y="17709"/>
                  <a:pt x="3891" y="18843"/>
                  <a:pt x="5285" y="18843"/>
                </a:cubicBezTo>
                <a:lnTo>
                  <a:pt x="7353" y="18843"/>
                </a:lnTo>
                <a:lnTo>
                  <a:pt x="7353" y="20911"/>
                </a:lnTo>
                <a:cubicBezTo>
                  <a:pt x="7353" y="21291"/>
                  <a:pt x="7662" y="21600"/>
                  <a:pt x="8043" y="21600"/>
                </a:cubicBezTo>
                <a:cubicBezTo>
                  <a:pt x="8423" y="21600"/>
                  <a:pt x="8732" y="21291"/>
                  <a:pt x="8732" y="20911"/>
                </a:cubicBezTo>
                <a:lnTo>
                  <a:pt x="8732" y="18843"/>
                </a:lnTo>
                <a:lnTo>
                  <a:pt x="12868" y="18843"/>
                </a:lnTo>
                <a:lnTo>
                  <a:pt x="12868" y="20911"/>
                </a:lnTo>
                <a:cubicBezTo>
                  <a:pt x="12868" y="21291"/>
                  <a:pt x="13177" y="21600"/>
                  <a:pt x="13557" y="21600"/>
                </a:cubicBezTo>
                <a:cubicBezTo>
                  <a:pt x="13938" y="21600"/>
                  <a:pt x="14247" y="21291"/>
                  <a:pt x="14247" y="20911"/>
                </a:cubicBezTo>
                <a:lnTo>
                  <a:pt x="14247" y="18843"/>
                </a:lnTo>
                <a:lnTo>
                  <a:pt x="16315" y="18843"/>
                </a:lnTo>
                <a:cubicBezTo>
                  <a:pt x="17709" y="18843"/>
                  <a:pt x="18843" y="17709"/>
                  <a:pt x="18843" y="16315"/>
                </a:cubicBezTo>
                <a:lnTo>
                  <a:pt x="18843" y="13328"/>
                </a:lnTo>
                <a:lnTo>
                  <a:pt x="20911" y="13328"/>
                </a:lnTo>
                <a:cubicBezTo>
                  <a:pt x="21291" y="13328"/>
                  <a:pt x="21600" y="13019"/>
                  <a:pt x="21600" y="12638"/>
                </a:cubicBezTo>
                <a:cubicBezTo>
                  <a:pt x="21600" y="12258"/>
                  <a:pt x="21291" y="11949"/>
                  <a:pt x="20911" y="11949"/>
                </a:cubicBezTo>
                <a:lnTo>
                  <a:pt x="18843" y="11949"/>
                </a:lnTo>
                <a:lnTo>
                  <a:pt x="18843" y="8732"/>
                </a:lnTo>
                <a:cubicBezTo>
                  <a:pt x="18843" y="8732"/>
                  <a:pt x="20911" y="8732"/>
                  <a:pt x="20911" y="8732"/>
                </a:cubicBezTo>
                <a:cubicBezTo>
                  <a:pt x="21291" y="8732"/>
                  <a:pt x="21600" y="8423"/>
                  <a:pt x="21600" y="8043"/>
                </a:cubicBezTo>
                <a:cubicBezTo>
                  <a:pt x="21600" y="7662"/>
                  <a:pt x="21291" y="7353"/>
                  <a:pt x="20911" y="7353"/>
                </a:cubicBezTo>
                <a:lnTo>
                  <a:pt x="18843" y="7353"/>
                </a:lnTo>
                <a:lnTo>
                  <a:pt x="18843" y="5285"/>
                </a:lnTo>
                <a:cubicBezTo>
                  <a:pt x="18843" y="3891"/>
                  <a:pt x="17709" y="2757"/>
                  <a:pt x="16315" y="2757"/>
                </a:cubicBezTo>
                <a:lnTo>
                  <a:pt x="14247" y="2757"/>
                </a:lnTo>
                <a:lnTo>
                  <a:pt x="14247" y="689"/>
                </a:lnTo>
                <a:cubicBezTo>
                  <a:pt x="14247" y="309"/>
                  <a:pt x="13938" y="0"/>
                  <a:pt x="13557" y="0"/>
                </a:cubicBezTo>
                <a:cubicBezTo>
                  <a:pt x="13177" y="0"/>
                  <a:pt x="12868" y="309"/>
                  <a:pt x="12868" y="689"/>
                </a:cubicBezTo>
                <a:lnTo>
                  <a:pt x="12868" y="2757"/>
                </a:lnTo>
                <a:lnTo>
                  <a:pt x="8732" y="2757"/>
                </a:lnTo>
                <a:lnTo>
                  <a:pt x="8732" y="689"/>
                </a:lnTo>
                <a:cubicBezTo>
                  <a:pt x="8732" y="309"/>
                  <a:pt x="8423" y="0"/>
                  <a:pt x="8043" y="0"/>
                </a:cubicBezTo>
                <a:close/>
                <a:moveTo>
                  <a:pt x="5285" y="4136"/>
                </a:moveTo>
                <a:lnTo>
                  <a:pt x="16315" y="4136"/>
                </a:lnTo>
                <a:cubicBezTo>
                  <a:pt x="16949" y="4136"/>
                  <a:pt x="17464" y="4651"/>
                  <a:pt x="17464" y="5285"/>
                </a:cubicBezTo>
                <a:cubicBezTo>
                  <a:pt x="17464" y="5285"/>
                  <a:pt x="17464" y="16315"/>
                  <a:pt x="17464" y="16315"/>
                </a:cubicBezTo>
                <a:cubicBezTo>
                  <a:pt x="17464" y="16949"/>
                  <a:pt x="16949" y="17464"/>
                  <a:pt x="16315" y="17464"/>
                </a:cubicBezTo>
                <a:lnTo>
                  <a:pt x="5285" y="17464"/>
                </a:lnTo>
                <a:cubicBezTo>
                  <a:pt x="4651" y="17464"/>
                  <a:pt x="4136" y="16949"/>
                  <a:pt x="4136" y="16315"/>
                </a:cubicBezTo>
                <a:lnTo>
                  <a:pt x="4136" y="5285"/>
                </a:lnTo>
                <a:cubicBezTo>
                  <a:pt x="4136" y="4651"/>
                  <a:pt x="4651" y="4136"/>
                  <a:pt x="5285" y="4136"/>
                </a:cubicBezTo>
                <a:close/>
                <a:moveTo>
                  <a:pt x="8043" y="7353"/>
                </a:moveTo>
                <a:cubicBezTo>
                  <a:pt x="7662" y="7353"/>
                  <a:pt x="7353" y="7662"/>
                  <a:pt x="7353" y="8043"/>
                </a:cubicBezTo>
                <a:lnTo>
                  <a:pt x="7353" y="13557"/>
                </a:lnTo>
                <a:cubicBezTo>
                  <a:pt x="7353" y="13938"/>
                  <a:pt x="7662" y="14247"/>
                  <a:pt x="8043" y="14247"/>
                </a:cubicBezTo>
                <a:lnTo>
                  <a:pt x="13557" y="14247"/>
                </a:lnTo>
                <a:cubicBezTo>
                  <a:pt x="13938" y="14247"/>
                  <a:pt x="14247" y="13938"/>
                  <a:pt x="14247" y="13557"/>
                </a:cubicBezTo>
                <a:lnTo>
                  <a:pt x="14247" y="8043"/>
                </a:lnTo>
                <a:cubicBezTo>
                  <a:pt x="14247" y="7662"/>
                  <a:pt x="13938" y="7353"/>
                  <a:pt x="13557" y="7353"/>
                </a:cubicBezTo>
                <a:lnTo>
                  <a:pt x="8043" y="7353"/>
                </a:lnTo>
                <a:close/>
                <a:moveTo>
                  <a:pt x="8732" y="8732"/>
                </a:moveTo>
                <a:lnTo>
                  <a:pt x="12868" y="8732"/>
                </a:lnTo>
                <a:cubicBezTo>
                  <a:pt x="12868" y="8732"/>
                  <a:pt x="12868" y="12868"/>
                  <a:pt x="12868" y="12868"/>
                </a:cubicBezTo>
                <a:lnTo>
                  <a:pt x="8732" y="12868"/>
                </a:lnTo>
                <a:lnTo>
                  <a:pt x="8732" y="873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0" name="Google Shape;1000;p69"/>
          <p:cNvSpPr/>
          <p:nvPr/>
        </p:nvSpPr>
        <p:spPr>
          <a:xfrm>
            <a:off x="4184415" y="1221146"/>
            <a:ext cx="148427" cy="148375"/>
          </a:xfrm>
          <a:custGeom>
            <a:rect b="b" l="l" r="r" t="t"/>
            <a:pathLst>
              <a:path extrusionOk="0" h="21574" w="21418">
                <a:moveTo>
                  <a:pt x="10367" y="80"/>
                </a:moveTo>
                <a:lnTo>
                  <a:pt x="405" y="5100"/>
                </a:lnTo>
                <a:cubicBezTo>
                  <a:pt x="152" y="5228"/>
                  <a:pt x="0" y="5474"/>
                  <a:pt x="0" y="5759"/>
                </a:cubicBezTo>
                <a:cubicBezTo>
                  <a:pt x="0" y="6045"/>
                  <a:pt x="152" y="6291"/>
                  <a:pt x="405" y="6418"/>
                </a:cubicBezTo>
                <a:lnTo>
                  <a:pt x="10367" y="11439"/>
                </a:lnTo>
                <a:cubicBezTo>
                  <a:pt x="10472" y="11492"/>
                  <a:pt x="10595" y="11533"/>
                  <a:pt x="10709" y="11533"/>
                </a:cubicBezTo>
                <a:cubicBezTo>
                  <a:pt x="10823" y="11533"/>
                  <a:pt x="10946" y="11492"/>
                  <a:pt x="11051" y="11439"/>
                </a:cubicBezTo>
                <a:lnTo>
                  <a:pt x="21013" y="6418"/>
                </a:lnTo>
                <a:cubicBezTo>
                  <a:pt x="21266" y="6291"/>
                  <a:pt x="21418" y="6045"/>
                  <a:pt x="21418" y="5759"/>
                </a:cubicBezTo>
                <a:cubicBezTo>
                  <a:pt x="21418" y="5474"/>
                  <a:pt x="21266" y="5228"/>
                  <a:pt x="21013" y="5100"/>
                </a:cubicBezTo>
                <a:lnTo>
                  <a:pt x="11051" y="80"/>
                </a:lnTo>
                <a:cubicBezTo>
                  <a:pt x="10841" y="-26"/>
                  <a:pt x="10577" y="-26"/>
                  <a:pt x="10367" y="80"/>
                </a:cubicBezTo>
                <a:close/>
                <a:moveTo>
                  <a:pt x="10709" y="1586"/>
                </a:moveTo>
                <a:lnTo>
                  <a:pt x="18990" y="5759"/>
                </a:lnTo>
                <a:cubicBezTo>
                  <a:pt x="18990" y="5759"/>
                  <a:pt x="10709" y="9933"/>
                  <a:pt x="10709" y="9933"/>
                </a:cubicBezTo>
                <a:lnTo>
                  <a:pt x="2428" y="5759"/>
                </a:lnTo>
                <a:lnTo>
                  <a:pt x="10709" y="1586"/>
                </a:lnTo>
                <a:close/>
                <a:moveTo>
                  <a:pt x="1090" y="10121"/>
                </a:moveTo>
                <a:cubicBezTo>
                  <a:pt x="721" y="9937"/>
                  <a:pt x="278" y="10063"/>
                  <a:pt x="93" y="10435"/>
                </a:cubicBezTo>
                <a:cubicBezTo>
                  <a:pt x="-91" y="10807"/>
                  <a:pt x="35" y="11253"/>
                  <a:pt x="405" y="11439"/>
                </a:cubicBezTo>
                <a:lnTo>
                  <a:pt x="10367" y="16459"/>
                </a:lnTo>
                <a:cubicBezTo>
                  <a:pt x="10472" y="16512"/>
                  <a:pt x="10595" y="16553"/>
                  <a:pt x="10709" y="16553"/>
                </a:cubicBezTo>
                <a:cubicBezTo>
                  <a:pt x="10823" y="16553"/>
                  <a:pt x="10946" y="16512"/>
                  <a:pt x="11051" y="16459"/>
                </a:cubicBezTo>
                <a:lnTo>
                  <a:pt x="21013" y="11439"/>
                </a:lnTo>
                <a:cubicBezTo>
                  <a:pt x="21383" y="11253"/>
                  <a:pt x="21509" y="10807"/>
                  <a:pt x="21325" y="10435"/>
                </a:cubicBezTo>
                <a:cubicBezTo>
                  <a:pt x="21140" y="10063"/>
                  <a:pt x="20699" y="9937"/>
                  <a:pt x="20328" y="10121"/>
                </a:cubicBezTo>
                <a:lnTo>
                  <a:pt x="10709" y="14953"/>
                </a:lnTo>
                <a:lnTo>
                  <a:pt x="1090" y="10121"/>
                </a:lnTo>
                <a:close/>
                <a:moveTo>
                  <a:pt x="1090" y="15141"/>
                </a:moveTo>
                <a:cubicBezTo>
                  <a:pt x="721" y="14957"/>
                  <a:pt x="278" y="15084"/>
                  <a:pt x="93" y="15455"/>
                </a:cubicBezTo>
                <a:cubicBezTo>
                  <a:pt x="-91" y="15827"/>
                  <a:pt x="35" y="16273"/>
                  <a:pt x="405" y="16459"/>
                </a:cubicBezTo>
                <a:lnTo>
                  <a:pt x="10367" y="21480"/>
                </a:lnTo>
                <a:cubicBezTo>
                  <a:pt x="10472" y="21533"/>
                  <a:pt x="10595" y="21574"/>
                  <a:pt x="10709" y="21574"/>
                </a:cubicBezTo>
                <a:cubicBezTo>
                  <a:pt x="10823" y="21574"/>
                  <a:pt x="10946" y="21533"/>
                  <a:pt x="11051" y="21480"/>
                </a:cubicBezTo>
                <a:lnTo>
                  <a:pt x="21013" y="16459"/>
                </a:lnTo>
                <a:cubicBezTo>
                  <a:pt x="21383" y="16273"/>
                  <a:pt x="21509" y="15827"/>
                  <a:pt x="21325" y="15455"/>
                </a:cubicBezTo>
                <a:cubicBezTo>
                  <a:pt x="21140" y="15084"/>
                  <a:pt x="20699" y="14957"/>
                  <a:pt x="20328" y="15141"/>
                </a:cubicBezTo>
                <a:lnTo>
                  <a:pt x="10709" y="19974"/>
                </a:lnTo>
                <a:lnTo>
                  <a:pt x="1090" y="15141"/>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1" name="Google Shape;1001;p69"/>
          <p:cNvSpPr/>
          <p:nvPr/>
        </p:nvSpPr>
        <p:spPr>
          <a:xfrm>
            <a:off x="720409" y="1494613"/>
            <a:ext cx="162270" cy="134622"/>
          </a:xfrm>
          <a:custGeom>
            <a:rect b="b" l="l" r="r" t="t"/>
            <a:pathLst>
              <a:path extrusionOk="0" h="21600" w="21600">
                <a:moveTo>
                  <a:pt x="689" y="0"/>
                </a:moveTo>
                <a:cubicBezTo>
                  <a:pt x="309" y="0"/>
                  <a:pt x="0" y="372"/>
                  <a:pt x="0" y="831"/>
                </a:cubicBezTo>
                <a:lnTo>
                  <a:pt x="0" y="6369"/>
                </a:lnTo>
                <a:cubicBezTo>
                  <a:pt x="0" y="6828"/>
                  <a:pt x="309" y="7200"/>
                  <a:pt x="689" y="7200"/>
                </a:cubicBezTo>
                <a:lnTo>
                  <a:pt x="1838" y="7200"/>
                </a:lnTo>
                <a:lnTo>
                  <a:pt x="1838" y="20769"/>
                </a:lnTo>
                <a:cubicBezTo>
                  <a:pt x="1838" y="21228"/>
                  <a:pt x="2147" y="21600"/>
                  <a:pt x="2528" y="21600"/>
                </a:cubicBezTo>
                <a:lnTo>
                  <a:pt x="19072" y="21600"/>
                </a:lnTo>
                <a:cubicBezTo>
                  <a:pt x="19453" y="21600"/>
                  <a:pt x="19762" y="21228"/>
                  <a:pt x="19762" y="20769"/>
                </a:cubicBezTo>
                <a:lnTo>
                  <a:pt x="19762" y="7200"/>
                </a:lnTo>
                <a:lnTo>
                  <a:pt x="20911" y="7200"/>
                </a:lnTo>
                <a:cubicBezTo>
                  <a:pt x="21291" y="7200"/>
                  <a:pt x="21600" y="6828"/>
                  <a:pt x="21600" y="6369"/>
                </a:cubicBezTo>
                <a:lnTo>
                  <a:pt x="21600" y="831"/>
                </a:lnTo>
                <a:cubicBezTo>
                  <a:pt x="21600" y="372"/>
                  <a:pt x="21291" y="0"/>
                  <a:pt x="20911" y="0"/>
                </a:cubicBezTo>
                <a:lnTo>
                  <a:pt x="689" y="0"/>
                </a:lnTo>
                <a:close/>
                <a:moveTo>
                  <a:pt x="1379" y="1662"/>
                </a:moveTo>
                <a:lnTo>
                  <a:pt x="20221" y="1662"/>
                </a:lnTo>
                <a:cubicBezTo>
                  <a:pt x="20221" y="1662"/>
                  <a:pt x="20221" y="5538"/>
                  <a:pt x="20221" y="5538"/>
                </a:cubicBezTo>
                <a:lnTo>
                  <a:pt x="1379" y="5538"/>
                </a:lnTo>
                <a:lnTo>
                  <a:pt x="1379" y="1662"/>
                </a:lnTo>
                <a:close/>
                <a:moveTo>
                  <a:pt x="3217" y="7200"/>
                </a:moveTo>
                <a:lnTo>
                  <a:pt x="18383" y="7200"/>
                </a:lnTo>
                <a:cubicBezTo>
                  <a:pt x="18383" y="7200"/>
                  <a:pt x="18383" y="19938"/>
                  <a:pt x="18383" y="19938"/>
                </a:cubicBezTo>
                <a:lnTo>
                  <a:pt x="3217" y="19938"/>
                </a:lnTo>
                <a:lnTo>
                  <a:pt x="3217" y="7200"/>
                </a:lnTo>
                <a:close/>
                <a:moveTo>
                  <a:pt x="8962" y="9969"/>
                </a:moveTo>
                <a:cubicBezTo>
                  <a:pt x="8581" y="9969"/>
                  <a:pt x="8272" y="10341"/>
                  <a:pt x="8272" y="10800"/>
                </a:cubicBezTo>
                <a:cubicBezTo>
                  <a:pt x="8272" y="11259"/>
                  <a:pt x="8581" y="11631"/>
                  <a:pt x="8962" y="11631"/>
                </a:cubicBezTo>
                <a:lnTo>
                  <a:pt x="12638" y="11631"/>
                </a:lnTo>
                <a:cubicBezTo>
                  <a:pt x="13019" y="11631"/>
                  <a:pt x="13328" y="11259"/>
                  <a:pt x="13328" y="10800"/>
                </a:cubicBezTo>
                <a:cubicBezTo>
                  <a:pt x="13328" y="10341"/>
                  <a:pt x="13019" y="9969"/>
                  <a:pt x="12638" y="9969"/>
                </a:cubicBezTo>
                <a:lnTo>
                  <a:pt x="8962" y="9969"/>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2" name="Google Shape;1002;p69"/>
          <p:cNvSpPr/>
          <p:nvPr/>
        </p:nvSpPr>
        <p:spPr>
          <a:xfrm>
            <a:off x="4444174" y="1781991"/>
            <a:ext cx="162270" cy="93204"/>
          </a:xfrm>
          <a:custGeom>
            <a:rect b="b" l="l" r="r" t="t"/>
            <a:pathLst>
              <a:path extrusionOk="0" h="21600" w="21600">
                <a:moveTo>
                  <a:pt x="2528" y="0"/>
                </a:moveTo>
                <a:cubicBezTo>
                  <a:pt x="1134" y="0"/>
                  <a:pt x="0" y="1973"/>
                  <a:pt x="0" y="4400"/>
                </a:cubicBezTo>
                <a:lnTo>
                  <a:pt x="0" y="17200"/>
                </a:lnTo>
                <a:cubicBezTo>
                  <a:pt x="0" y="19627"/>
                  <a:pt x="1134" y="21600"/>
                  <a:pt x="2528" y="21600"/>
                </a:cubicBezTo>
                <a:cubicBezTo>
                  <a:pt x="2528" y="21600"/>
                  <a:pt x="15396" y="21600"/>
                  <a:pt x="15396" y="21600"/>
                </a:cubicBezTo>
                <a:cubicBezTo>
                  <a:pt x="16790" y="21600"/>
                  <a:pt x="17923" y="19627"/>
                  <a:pt x="17923" y="17200"/>
                </a:cubicBezTo>
                <a:lnTo>
                  <a:pt x="17923" y="4400"/>
                </a:lnTo>
                <a:cubicBezTo>
                  <a:pt x="17923" y="1973"/>
                  <a:pt x="16790" y="0"/>
                  <a:pt x="15396" y="0"/>
                </a:cubicBezTo>
                <a:lnTo>
                  <a:pt x="2528" y="0"/>
                </a:lnTo>
                <a:close/>
                <a:moveTo>
                  <a:pt x="2528" y="2400"/>
                </a:moveTo>
                <a:lnTo>
                  <a:pt x="15396" y="2400"/>
                </a:lnTo>
                <a:cubicBezTo>
                  <a:pt x="16029" y="2400"/>
                  <a:pt x="16545" y="3297"/>
                  <a:pt x="16545" y="4400"/>
                </a:cubicBezTo>
                <a:lnTo>
                  <a:pt x="16545" y="17200"/>
                </a:lnTo>
                <a:cubicBezTo>
                  <a:pt x="16545" y="18303"/>
                  <a:pt x="16029" y="19200"/>
                  <a:pt x="15396" y="19200"/>
                </a:cubicBezTo>
                <a:lnTo>
                  <a:pt x="2528" y="19200"/>
                </a:lnTo>
                <a:cubicBezTo>
                  <a:pt x="1894" y="19200"/>
                  <a:pt x="1379" y="18303"/>
                  <a:pt x="1379" y="17200"/>
                </a:cubicBezTo>
                <a:lnTo>
                  <a:pt x="1379" y="4400"/>
                </a:lnTo>
                <a:cubicBezTo>
                  <a:pt x="1379" y="3297"/>
                  <a:pt x="1894" y="2400"/>
                  <a:pt x="2528" y="2400"/>
                </a:cubicBezTo>
                <a:close/>
                <a:moveTo>
                  <a:pt x="20911" y="8000"/>
                </a:moveTo>
                <a:cubicBezTo>
                  <a:pt x="20530" y="8000"/>
                  <a:pt x="20221" y="8538"/>
                  <a:pt x="20221" y="9200"/>
                </a:cubicBezTo>
                <a:lnTo>
                  <a:pt x="20221" y="12400"/>
                </a:lnTo>
                <a:cubicBezTo>
                  <a:pt x="20221" y="13063"/>
                  <a:pt x="20530" y="13600"/>
                  <a:pt x="20911" y="13600"/>
                </a:cubicBezTo>
                <a:cubicBezTo>
                  <a:pt x="21291" y="13600"/>
                  <a:pt x="21600" y="13063"/>
                  <a:pt x="21600" y="12400"/>
                </a:cubicBezTo>
                <a:lnTo>
                  <a:pt x="21600" y="9200"/>
                </a:lnTo>
                <a:cubicBezTo>
                  <a:pt x="21600" y="8538"/>
                  <a:pt x="21291" y="8000"/>
                  <a:pt x="20911" y="80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3" name="Google Shape;1003;p69"/>
          <p:cNvSpPr/>
          <p:nvPr/>
        </p:nvSpPr>
        <p:spPr>
          <a:xfrm>
            <a:off x="5517734" y="1754371"/>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10384" y="4019"/>
                  <a:pt x="10047" y="4356"/>
                  <a:pt x="10047" y="4772"/>
                </a:cubicBezTo>
                <a:lnTo>
                  <a:pt x="10047" y="10800"/>
                </a:lnTo>
                <a:cubicBezTo>
                  <a:pt x="10047" y="11086"/>
                  <a:pt x="10199" y="11332"/>
                  <a:pt x="10455" y="11459"/>
                </a:cubicBezTo>
                <a:lnTo>
                  <a:pt x="14473" y="13469"/>
                </a:lnTo>
                <a:cubicBezTo>
                  <a:pt x="14581" y="13523"/>
                  <a:pt x="14706" y="13563"/>
                  <a:pt x="14819" y="13563"/>
                </a:cubicBezTo>
                <a:cubicBezTo>
                  <a:pt x="15095" y="13563"/>
                  <a:pt x="15345" y="13419"/>
                  <a:pt x="15478" y="13155"/>
                </a:cubicBezTo>
                <a:cubicBezTo>
                  <a:pt x="15664" y="12782"/>
                  <a:pt x="15537" y="12336"/>
                  <a:pt x="15164" y="12150"/>
                </a:cubicBezTo>
                <a:lnTo>
                  <a:pt x="11553" y="10329"/>
                </a:lnTo>
                <a:lnTo>
                  <a:pt x="11553" y="4772"/>
                </a:lnTo>
                <a:cubicBezTo>
                  <a:pt x="11553" y="4356"/>
                  <a:pt x="11216" y="4019"/>
                  <a:pt x="10800" y="401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4" name="Google Shape;1004;p69"/>
          <p:cNvSpPr/>
          <p:nvPr/>
        </p:nvSpPr>
        <p:spPr>
          <a:xfrm>
            <a:off x="5244158" y="1480797"/>
            <a:ext cx="162955" cy="162251"/>
          </a:xfrm>
          <a:custGeom>
            <a:rect b="b" l="l" r="r" t="t"/>
            <a:pathLst>
              <a:path extrusionOk="0" h="21533" w="21498">
                <a:moveTo>
                  <a:pt x="200" y="201"/>
                </a:moveTo>
                <a:cubicBezTo>
                  <a:pt x="-67" y="470"/>
                  <a:pt x="-67" y="907"/>
                  <a:pt x="200" y="1175"/>
                </a:cubicBezTo>
                <a:lnTo>
                  <a:pt x="4299" y="5298"/>
                </a:lnTo>
                <a:cubicBezTo>
                  <a:pt x="2583" y="6740"/>
                  <a:pt x="1151" y="8457"/>
                  <a:pt x="86" y="10452"/>
                </a:cubicBezTo>
                <a:cubicBezTo>
                  <a:pt x="-19" y="10648"/>
                  <a:pt x="-14" y="10882"/>
                  <a:pt x="86" y="11082"/>
                </a:cubicBezTo>
                <a:cubicBezTo>
                  <a:pt x="243" y="11397"/>
                  <a:pt x="3970" y="18784"/>
                  <a:pt x="10703" y="18784"/>
                </a:cubicBezTo>
                <a:cubicBezTo>
                  <a:pt x="12620" y="18753"/>
                  <a:pt x="14446" y="18162"/>
                  <a:pt x="16026" y="17095"/>
                </a:cubicBezTo>
                <a:lnTo>
                  <a:pt x="20239" y="21333"/>
                </a:lnTo>
                <a:cubicBezTo>
                  <a:pt x="20372" y="21467"/>
                  <a:pt x="20547" y="21533"/>
                  <a:pt x="20723" y="21533"/>
                </a:cubicBezTo>
                <a:cubicBezTo>
                  <a:pt x="20898" y="21533"/>
                  <a:pt x="21073" y="21467"/>
                  <a:pt x="21207" y="21333"/>
                </a:cubicBezTo>
                <a:cubicBezTo>
                  <a:pt x="21473" y="21064"/>
                  <a:pt x="21473" y="20627"/>
                  <a:pt x="21207" y="20359"/>
                </a:cubicBezTo>
                <a:cubicBezTo>
                  <a:pt x="21207" y="20359"/>
                  <a:pt x="1168" y="201"/>
                  <a:pt x="1168" y="201"/>
                </a:cubicBezTo>
                <a:cubicBezTo>
                  <a:pt x="901" y="-67"/>
                  <a:pt x="467" y="-67"/>
                  <a:pt x="200" y="201"/>
                </a:cubicBezTo>
                <a:close/>
                <a:moveTo>
                  <a:pt x="10789" y="2750"/>
                </a:moveTo>
                <a:cubicBezTo>
                  <a:pt x="10097" y="2750"/>
                  <a:pt x="9410" y="2820"/>
                  <a:pt x="8739" y="2979"/>
                </a:cubicBezTo>
                <a:cubicBezTo>
                  <a:pt x="8372" y="3065"/>
                  <a:pt x="8141" y="3440"/>
                  <a:pt x="8227" y="3809"/>
                </a:cubicBezTo>
                <a:cubicBezTo>
                  <a:pt x="8313" y="4179"/>
                  <a:pt x="8656" y="4411"/>
                  <a:pt x="9024" y="4325"/>
                </a:cubicBezTo>
                <a:cubicBezTo>
                  <a:pt x="9597" y="4189"/>
                  <a:pt x="10162" y="4143"/>
                  <a:pt x="10789" y="4124"/>
                </a:cubicBezTo>
                <a:cubicBezTo>
                  <a:pt x="15938" y="4124"/>
                  <a:pt x="19276" y="9419"/>
                  <a:pt x="20040" y="10767"/>
                </a:cubicBezTo>
                <a:cubicBezTo>
                  <a:pt x="19548" y="11645"/>
                  <a:pt x="18977" y="12488"/>
                  <a:pt x="18332" y="13258"/>
                </a:cubicBezTo>
                <a:cubicBezTo>
                  <a:pt x="18089" y="13548"/>
                  <a:pt x="18128" y="13959"/>
                  <a:pt x="18417" y="14203"/>
                </a:cubicBezTo>
                <a:cubicBezTo>
                  <a:pt x="18545" y="14312"/>
                  <a:pt x="18688" y="14375"/>
                  <a:pt x="18844" y="14375"/>
                </a:cubicBezTo>
                <a:cubicBezTo>
                  <a:pt x="19038" y="14375"/>
                  <a:pt x="19221" y="14307"/>
                  <a:pt x="19356" y="14146"/>
                </a:cubicBezTo>
                <a:cubicBezTo>
                  <a:pt x="20140" y="13209"/>
                  <a:pt x="20831" y="12163"/>
                  <a:pt x="21406" y="11082"/>
                </a:cubicBezTo>
                <a:cubicBezTo>
                  <a:pt x="21511" y="10886"/>
                  <a:pt x="21533" y="10652"/>
                  <a:pt x="21434" y="10452"/>
                </a:cubicBezTo>
                <a:cubicBezTo>
                  <a:pt x="21278" y="10137"/>
                  <a:pt x="17508" y="2750"/>
                  <a:pt x="10789" y="2750"/>
                </a:cubicBezTo>
                <a:close/>
                <a:moveTo>
                  <a:pt x="5267" y="6243"/>
                </a:moveTo>
                <a:lnTo>
                  <a:pt x="7857" y="8877"/>
                </a:lnTo>
                <a:cubicBezTo>
                  <a:pt x="7430" y="9486"/>
                  <a:pt x="7204" y="10210"/>
                  <a:pt x="7231" y="10967"/>
                </a:cubicBezTo>
                <a:cubicBezTo>
                  <a:pt x="7263" y="11885"/>
                  <a:pt x="7645" y="12718"/>
                  <a:pt x="8312" y="13344"/>
                </a:cubicBezTo>
                <a:cubicBezTo>
                  <a:pt x="8970" y="13960"/>
                  <a:pt x="9812" y="14260"/>
                  <a:pt x="10646" y="14260"/>
                </a:cubicBezTo>
                <a:cubicBezTo>
                  <a:pt x="11337" y="14260"/>
                  <a:pt x="12025" y="14073"/>
                  <a:pt x="12610" y="13659"/>
                </a:cubicBezTo>
                <a:lnTo>
                  <a:pt x="15058" y="16121"/>
                </a:lnTo>
                <a:cubicBezTo>
                  <a:pt x="13752" y="16946"/>
                  <a:pt x="12254" y="17384"/>
                  <a:pt x="10703" y="17410"/>
                </a:cubicBezTo>
                <a:cubicBezTo>
                  <a:pt x="5555" y="17410"/>
                  <a:pt x="2216" y="12116"/>
                  <a:pt x="1452" y="10767"/>
                </a:cubicBezTo>
                <a:cubicBezTo>
                  <a:pt x="2431" y="9027"/>
                  <a:pt x="3736" y="7510"/>
                  <a:pt x="5267" y="6243"/>
                </a:cubicBezTo>
                <a:close/>
                <a:moveTo>
                  <a:pt x="8825" y="9851"/>
                </a:moveTo>
                <a:lnTo>
                  <a:pt x="11614" y="12657"/>
                </a:lnTo>
                <a:cubicBezTo>
                  <a:pt x="11340" y="12805"/>
                  <a:pt x="11024" y="12875"/>
                  <a:pt x="10703" y="12886"/>
                </a:cubicBezTo>
                <a:cubicBezTo>
                  <a:pt x="10181" y="12901"/>
                  <a:pt x="9651" y="12718"/>
                  <a:pt x="9252" y="12342"/>
                </a:cubicBezTo>
                <a:cubicBezTo>
                  <a:pt x="8850" y="11966"/>
                  <a:pt x="8616" y="11460"/>
                  <a:pt x="8597" y="10910"/>
                </a:cubicBezTo>
                <a:cubicBezTo>
                  <a:pt x="8584" y="10539"/>
                  <a:pt x="8653" y="10170"/>
                  <a:pt x="8825" y="98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5" name="Google Shape;1005;p69"/>
          <p:cNvSpPr/>
          <p:nvPr/>
        </p:nvSpPr>
        <p:spPr>
          <a:xfrm>
            <a:off x="4977602" y="1501518"/>
            <a:ext cx="162071" cy="120852"/>
          </a:xfrm>
          <a:custGeom>
            <a:rect b="b" l="l" r="r" t="t"/>
            <a:pathLst>
              <a:path extrusionOk="0" h="21600" w="21552">
                <a:moveTo>
                  <a:pt x="10776" y="0"/>
                </a:moveTo>
                <a:cubicBezTo>
                  <a:pt x="4000" y="0"/>
                  <a:pt x="231" y="9951"/>
                  <a:pt x="73" y="10376"/>
                </a:cubicBezTo>
                <a:cubicBezTo>
                  <a:pt x="-24" y="10637"/>
                  <a:pt x="-24" y="10963"/>
                  <a:pt x="73" y="11224"/>
                </a:cubicBezTo>
                <a:cubicBezTo>
                  <a:pt x="231" y="11649"/>
                  <a:pt x="4000" y="21600"/>
                  <a:pt x="10776" y="21600"/>
                </a:cubicBezTo>
                <a:cubicBezTo>
                  <a:pt x="17552" y="21600"/>
                  <a:pt x="21321" y="11649"/>
                  <a:pt x="21479" y="11224"/>
                </a:cubicBezTo>
                <a:cubicBezTo>
                  <a:pt x="21576" y="10963"/>
                  <a:pt x="21576" y="10637"/>
                  <a:pt x="21479" y="10376"/>
                </a:cubicBezTo>
                <a:cubicBezTo>
                  <a:pt x="21321" y="9951"/>
                  <a:pt x="17552" y="0"/>
                  <a:pt x="10776" y="0"/>
                </a:cubicBezTo>
                <a:close/>
                <a:moveTo>
                  <a:pt x="10776" y="1851"/>
                </a:moveTo>
                <a:cubicBezTo>
                  <a:pt x="15969" y="1851"/>
                  <a:pt x="19333" y="8988"/>
                  <a:pt x="20102" y="10800"/>
                </a:cubicBezTo>
                <a:cubicBezTo>
                  <a:pt x="19335" y="12614"/>
                  <a:pt x="15981" y="19749"/>
                  <a:pt x="10776" y="19749"/>
                </a:cubicBezTo>
                <a:cubicBezTo>
                  <a:pt x="5583" y="19749"/>
                  <a:pt x="2219" y="12612"/>
                  <a:pt x="1450" y="10800"/>
                </a:cubicBezTo>
                <a:cubicBezTo>
                  <a:pt x="2217" y="8986"/>
                  <a:pt x="5571" y="1851"/>
                  <a:pt x="10776" y="1851"/>
                </a:cubicBezTo>
                <a:close/>
                <a:moveTo>
                  <a:pt x="10776" y="6171"/>
                </a:moveTo>
                <a:cubicBezTo>
                  <a:pt x="8878" y="6171"/>
                  <a:pt x="7333" y="8248"/>
                  <a:pt x="7333" y="10800"/>
                </a:cubicBezTo>
                <a:cubicBezTo>
                  <a:pt x="7333" y="13352"/>
                  <a:pt x="8878" y="15429"/>
                  <a:pt x="10776" y="15429"/>
                </a:cubicBezTo>
                <a:cubicBezTo>
                  <a:pt x="12674" y="15429"/>
                  <a:pt x="14219" y="13352"/>
                  <a:pt x="14219" y="10800"/>
                </a:cubicBezTo>
                <a:cubicBezTo>
                  <a:pt x="14219" y="8248"/>
                  <a:pt x="12674" y="6171"/>
                  <a:pt x="10776" y="6171"/>
                </a:cubicBezTo>
                <a:close/>
                <a:moveTo>
                  <a:pt x="10776" y="8023"/>
                </a:moveTo>
                <a:cubicBezTo>
                  <a:pt x="11915" y="8023"/>
                  <a:pt x="12842" y="9269"/>
                  <a:pt x="12842" y="10800"/>
                </a:cubicBezTo>
                <a:cubicBezTo>
                  <a:pt x="12842" y="12331"/>
                  <a:pt x="11915" y="13577"/>
                  <a:pt x="10776" y="13577"/>
                </a:cubicBezTo>
                <a:cubicBezTo>
                  <a:pt x="9637" y="13577"/>
                  <a:pt x="8710" y="12331"/>
                  <a:pt x="8710" y="10800"/>
                </a:cubicBezTo>
                <a:cubicBezTo>
                  <a:pt x="8710" y="9269"/>
                  <a:pt x="9637" y="8023"/>
                  <a:pt x="10776" y="802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6" name="Google Shape;1006;p69"/>
          <p:cNvSpPr/>
          <p:nvPr/>
        </p:nvSpPr>
        <p:spPr>
          <a:xfrm>
            <a:off x="6050982" y="1754365"/>
            <a:ext cx="155378" cy="154908"/>
          </a:xfrm>
          <a:custGeom>
            <a:rect b="b" l="l" r="r" t="t"/>
            <a:pathLst>
              <a:path extrusionOk="0" h="21530" w="21461">
                <a:moveTo>
                  <a:pt x="16431" y="211"/>
                </a:moveTo>
                <a:cubicBezTo>
                  <a:pt x="16152" y="492"/>
                  <a:pt x="16152" y="949"/>
                  <a:pt x="16431" y="1231"/>
                </a:cubicBezTo>
                <a:lnTo>
                  <a:pt x="19024" y="3839"/>
                </a:lnTo>
                <a:lnTo>
                  <a:pt x="13123" y="3839"/>
                </a:lnTo>
                <a:cubicBezTo>
                  <a:pt x="12728" y="3839"/>
                  <a:pt x="12408" y="4162"/>
                  <a:pt x="12408" y="4559"/>
                </a:cubicBezTo>
                <a:cubicBezTo>
                  <a:pt x="12408" y="4956"/>
                  <a:pt x="12728" y="5278"/>
                  <a:pt x="13123" y="5278"/>
                </a:cubicBezTo>
                <a:lnTo>
                  <a:pt x="19024" y="5278"/>
                </a:lnTo>
                <a:lnTo>
                  <a:pt x="16431" y="7887"/>
                </a:lnTo>
                <a:cubicBezTo>
                  <a:pt x="16152" y="8168"/>
                  <a:pt x="16152" y="8625"/>
                  <a:pt x="16431" y="8907"/>
                </a:cubicBezTo>
                <a:cubicBezTo>
                  <a:pt x="16571" y="9047"/>
                  <a:pt x="16754" y="9116"/>
                  <a:pt x="16938" y="9116"/>
                </a:cubicBezTo>
                <a:cubicBezTo>
                  <a:pt x="17121" y="9116"/>
                  <a:pt x="17305" y="9047"/>
                  <a:pt x="17444" y="8907"/>
                </a:cubicBezTo>
                <a:lnTo>
                  <a:pt x="21259" y="5069"/>
                </a:lnTo>
                <a:cubicBezTo>
                  <a:pt x="21324" y="5002"/>
                  <a:pt x="21371" y="4917"/>
                  <a:pt x="21408" y="4829"/>
                </a:cubicBezTo>
                <a:cubicBezTo>
                  <a:pt x="21480" y="4653"/>
                  <a:pt x="21480" y="4465"/>
                  <a:pt x="21408" y="4289"/>
                </a:cubicBezTo>
                <a:cubicBezTo>
                  <a:pt x="21371" y="4201"/>
                  <a:pt x="21324" y="4115"/>
                  <a:pt x="21259" y="4049"/>
                </a:cubicBezTo>
                <a:lnTo>
                  <a:pt x="17444" y="211"/>
                </a:lnTo>
                <a:cubicBezTo>
                  <a:pt x="17165" y="-70"/>
                  <a:pt x="16710" y="-70"/>
                  <a:pt x="16431" y="211"/>
                </a:cubicBezTo>
                <a:close/>
                <a:moveTo>
                  <a:pt x="2395" y="961"/>
                </a:moveTo>
                <a:cubicBezTo>
                  <a:pt x="955" y="1092"/>
                  <a:pt x="-120" y="2379"/>
                  <a:pt x="11" y="3839"/>
                </a:cubicBezTo>
                <a:cubicBezTo>
                  <a:pt x="334" y="6902"/>
                  <a:pt x="1390" y="9895"/>
                  <a:pt x="3051" y="12475"/>
                </a:cubicBezTo>
                <a:cubicBezTo>
                  <a:pt x="4562" y="14867"/>
                  <a:pt x="6611" y="16926"/>
                  <a:pt x="8981" y="18442"/>
                </a:cubicBezTo>
                <a:cubicBezTo>
                  <a:pt x="11539" y="20110"/>
                  <a:pt x="14516" y="21167"/>
                  <a:pt x="17563" y="21500"/>
                </a:cubicBezTo>
                <a:cubicBezTo>
                  <a:pt x="17641" y="21506"/>
                  <a:pt x="17699" y="21530"/>
                  <a:pt x="17772" y="21530"/>
                </a:cubicBezTo>
                <a:lnTo>
                  <a:pt x="17802" y="21530"/>
                </a:lnTo>
                <a:cubicBezTo>
                  <a:pt x="19247" y="21524"/>
                  <a:pt x="20399" y="20314"/>
                  <a:pt x="20394" y="18861"/>
                </a:cubicBezTo>
                <a:lnTo>
                  <a:pt x="20394" y="16013"/>
                </a:lnTo>
                <a:cubicBezTo>
                  <a:pt x="20422" y="14678"/>
                  <a:pt x="19452" y="13533"/>
                  <a:pt x="18130" y="13344"/>
                </a:cubicBezTo>
                <a:cubicBezTo>
                  <a:pt x="17269" y="13230"/>
                  <a:pt x="16438" y="13020"/>
                  <a:pt x="15626" y="12715"/>
                </a:cubicBezTo>
                <a:cubicBezTo>
                  <a:pt x="14670" y="12353"/>
                  <a:pt x="13584" y="12560"/>
                  <a:pt x="12855" y="13284"/>
                </a:cubicBezTo>
                <a:lnTo>
                  <a:pt x="12021" y="14124"/>
                </a:lnTo>
                <a:cubicBezTo>
                  <a:pt x="10108" y="12933"/>
                  <a:pt x="8497" y="11311"/>
                  <a:pt x="7312" y="9386"/>
                </a:cubicBezTo>
                <a:lnTo>
                  <a:pt x="8147" y="8547"/>
                </a:lnTo>
                <a:cubicBezTo>
                  <a:pt x="8865" y="7816"/>
                  <a:pt x="9101" y="6747"/>
                  <a:pt x="8743" y="5788"/>
                </a:cubicBezTo>
                <a:cubicBezTo>
                  <a:pt x="8439" y="4968"/>
                  <a:pt x="8230" y="4110"/>
                  <a:pt x="8117" y="3240"/>
                </a:cubicBezTo>
                <a:cubicBezTo>
                  <a:pt x="7935" y="1941"/>
                  <a:pt x="6818" y="961"/>
                  <a:pt x="5524" y="961"/>
                </a:cubicBezTo>
                <a:lnTo>
                  <a:pt x="2634" y="961"/>
                </a:lnTo>
                <a:cubicBezTo>
                  <a:pt x="2556" y="961"/>
                  <a:pt x="2474" y="954"/>
                  <a:pt x="2395" y="961"/>
                </a:cubicBezTo>
                <a:close/>
                <a:moveTo>
                  <a:pt x="2514" y="2400"/>
                </a:moveTo>
                <a:lnTo>
                  <a:pt x="5494" y="2400"/>
                </a:lnTo>
                <a:lnTo>
                  <a:pt x="5524" y="2400"/>
                </a:lnTo>
                <a:cubicBezTo>
                  <a:pt x="6116" y="2400"/>
                  <a:pt x="6605" y="2836"/>
                  <a:pt x="6686" y="3419"/>
                </a:cubicBezTo>
                <a:cubicBezTo>
                  <a:pt x="6814" y="4391"/>
                  <a:pt x="7060" y="5344"/>
                  <a:pt x="7402" y="6268"/>
                </a:cubicBezTo>
                <a:cubicBezTo>
                  <a:pt x="7566" y="6704"/>
                  <a:pt x="7458" y="7228"/>
                  <a:pt x="7133" y="7557"/>
                </a:cubicBezTo>
                <a:lnTo>
                  <a:pt x="5912" y="8757"/>
                </a:lnTo>
                <a:cubicBezTo>
                  <a:pt x="5684" y="8986"/>
                  <a:pt x="5634" y="9345"/>
                  <a:pt x="5792" y="9626"/>
                </a:cubicBezTo>
                <a:cubicBezTo>
                  <a:pt x="7214" y="12141"/>
                  <a:pt x="9285" y="14225"/>
                  <a:pt x="11782" y="15653"/>
                </a:cubicBezTo>
                <a:cubicBezTo>
                  <a:pt x="12063" y="15813"/>
                  <a:pt x="12419" y="15762"/>
                  <a:pt x="12646" y="15533"/>
                </a:cubicBezTo>
                <a:lnTo>
                  <a:pt x="13868" y="14334"/>
                </a:lnTo>
                <a:cubicBezTo>
                  <a:pt x="14197" y="14006"/>
                  <a:pt x="14682" y="13899"/>
                  <a:pt x="15120" y="14064"/>
                </a:cubicBezTo>
                <a:cubicBezTo>
                  <a:pt x="16034" y="14407"/>
                  <a:pt x="16991" y="14626"/>
                  <a:pt x="17951" y="14754"/>
                </a:cubicBezTo>
                <a:cubicBezTo>
                  <a:pt x="18551" y="14839"/>
                  <a:pt x="18979" y="15374"/>
                  <a:pt x="18964" y="15983"/>
                </a:cubicBezTo>
                <a:lnTo>
                  <a:pt x="18964" y="18891"/>
                </a:lnTo>
                <a:cubicBezTo>
                  <a:pt x="18966" y="19553"/>
                  <a:pt x="18432" y="20088"/>
                  <a:pt x="17772" y="20091"/>
                </a:cubicBezTo>
                <a:cubicBezTo>
                  <a:pt x="17734" y="20090"/>
                  <a:pt x="17703" y="20092"/>
                  <a:pt x="17683" y="20091"/>
                </a:cubicBezTo>
                <a:cubicBezTo>
                  <a:pt x="14874" y="19783"/>
                  <a:pt x="12132" y="18793"/>
                  <a:pt x="9756" y="17242"/>
                </a:cubicBezTo>
                <a:cubicBezTo>
                  <a:pt x="7556" y="15836"/>
                  <a:pt x="5675" y="13915"/>
                  <a:pt x="4273" y="11695"/>
                </a:cubicBezTo>
                <a:cubicBezTo>
                  <a:pt x="2730" y="9299"/>
                  <a:pt x="1740" y="6548"/>
                  <a:pt x="1442" y="3719"/>
                </a:cubicBezTo>
                <a:cubicBezTo>
                  <a:pt x="1382" y="3061"/>
                  <a:pt x="1860" y="2459"/>
                  <a:pt x="2514" y="2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7" name="Google Shape;1007;p69"/>
          <p:cNvSpPr/>
          <p:nvPr/>
        </p:nvSpPr>
        <p:spPr>
          <a:xfrm>
            <a:off x="6317646" y="1754365"/>
            <a:ext cx="155437" cy="154908"/>
          </a:xfrm>
          <a:custGeom>
            <a:rect b="b" l="l" r="r" t="t"/>
            <a:pathLst>
              <a:path extrusionOk="0" h="21530" w="21410">
                <a:moveTo>
                  <a:pt x="20191" y="211"/>
                </a:moveTo>
                <a:lnTo>
                  <a:pt x="14752" y="5698"/>
                </a:lnTo>
                <a:lnTo>
                  <a:pt x="14752" y="1680"/>
                </a:lnTo>
                <a:cubicBezTo>
                  <a:pt x="14752" y="1283"/>
                  <a:pt x="14433" y="961"/>
                  <a:pt x="14039" y="961"/>
                </a:cubicBezTo>
                <a:cubicBezTo>
                  <a:pt x="13645" y="961"/>
                  <a:pt x="13326" y="1283"/>
                  <a:pt x="13326" y="1680"/>
                </a:cubicBezTo>
                <a:lnTo>
                  <a:pt x="13326" y="7437"/>
                </a:lnTo>
                <a:cubicBezTo>
                  <a:pt x="13326" y="7531"/>
                  <a:pt x="13349" y="7619"/>
                  <a:pt x="13385" y="7707"/>
                </a:cubicBezTo>
                <a:cubicBezTo>
                  <a:pt x="13457" y="7883"/>
                  <a:pt x="13597" y="8024"/>
                  <a:pt x="13771" y="8097"/>
                </a:cubicBezTo>
                <a:cubicBezTo>
                  <a:pt x="13858" y="8133"/>
                  <a:pt x="13946" y="8157"/>
                  <a:pt x="14039" y="8157"/>
                </a:cubicBezTo>
                <a:lnTo>
                  <a:pt x="19745" y="8157"/>
                </a:lnTo>
                <a:cubicBezTo>
                  <a:pt x="20139" y="8157"/>
                  <a:pt x="20458" y="7835"/>
                  <a:pt x="20458" y="7437"/>
                </a:cubicBezTo>
                <a:cubicBezTo>
                  <a:pt x="20458" y="7040"/>
                  <a:pt x="20139" y="6718"/>
                  <a:pt x="19745" y="6718"/>
                </a:cubicBezTo>
                <a:lnTo>
                  <a:pt x="15763" y="6718"/>
                </a:lnTo>
                <a:lnTo>
                  <a:pt x="21201" y="1231"/>
                </a:lnTo>
                <a:cubicBezTo>
                  <a:pt x="21480" y="949"/>
                  <a:pt x="21480" y="492"/>
                  <a:pt x="21201" y="211"/>
                </a:cubicBezTo>
                <a:cubicBezTo>
                  <a:pt x="20923" y="-70"/>
                  <a:pt x="20470" y="-70"/>
                  <a:pt x="20191" y="211"/>
                </a:cubicBezTo>
                <a:close/>
                <a:moveTo>
                  <a:pt x="2389" y="961"/>
                </a:moveTo>
                <a:cubicBezTo>
                  <a:pt x="952" y="1092"/>
                  <a:pt x="-120" y="2379"/>
                  <a:pt x="11" y="3839"/>
                </a:cubicBezTo>
                <a:cubicBezTo>
                  <a:pt x="333" y="6902"/>
                  <a:pt x="1386"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5" y="15762"/>
                  <a:pt x="12612" y="15533"/>
                </a:cubicBezTo>
                <a:lnTo>
                  <a:pt x="13831" y="14334"/>
                </a:lnTo>
                <a:cubicBezTo>
                  <a:pt x="14160" y="14006"/>
                  <a:pt x="14642"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5"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8" name="Google Shape;1008;p69"/>
          <p:cNvSpPr/>
          <p:nvPr/>
        </p:nvSpPr>
        <p:spPr>
          <a:xfrm>
            <a:off x="6584309" y="1754365"/>
            <a:ext cx="155437" cy="154908"/>
          </a:xfrm>
          <a:custGeom>
            <a:rect b="b" l="l" r="r" t="t"/>
            <a:pathLst>
              <a:path extrusionOk="0" h="21530" w="21410">
                <a:moveTo>
                  <a:pt x="14485" y="211"/>
                </a:moveTo>
                <a:cubicBezTo>
                  <a:pt x="14206" y="492"/>
                  <a:pt x="14206" y="949"/>
                  <a:pt x="14485" y="1231"/>
                </a:cubicBezTo>
                <a:lnTo>
                  <a:pt x="16833" y="3599"/>
                </a:lnTo>
                <a:lnTo>
                  <a:pt x="14485" y="5968"/>
                </a:lnTo>
                <a:cubicBezTo>
                  <a:pt x="14206" y="6249"/>
                  <a:pt x="14206" y="6706"/>
                  <a:pt x="14485" y="6988"/>
                </a:cubicBezTo>
                <a:cubicBezTo>
                  <a:pt x="14624" y="7128"/>
                  <a:pt x="14807" y="7197"/>
                  <a:pt x="14990" y="7197"/>
                </a:cubicBezTo>
                <a:cubicBezTo>
                  <a:pt x="15173" y="7197"/>
                  <a:pt x="15356" y="7128"/>
                  <a:pt x="15495" y="6988"/>
                </a:cubicBezTo>
                <a:lnTo>
                  <a:pt x="17843" y="4619"/>
                </a:lnTo>
                <a:lnTo>
                  <a:pt x="20191" y="6988"/>
                </a:lnTo>
                <a:cubicBezTo>
                  <a:pt x="20330" y="7128"/>
                  <a:pt x="20513" y="7197"/>
                  <a:pt x="20696" y="7197"/>
                </a:cubicBezTo>
                <a:cubicBezTo>
                  <a:pt x="20879" y="7197"/>
                  <a:pt x="21062" y="7128"/>
                  <a:pt x="21201" y="6988"/>
                </a:cubicBezTo>
                <a:cubicBezTo>
                  <a:pt x="21480" y="6706"/>
                  <a:pt x="21480" y="6249"/>
                  <a:pt x="21201" y="5968"/>
                </a:cubicBezTo>
                <a:lnTo>
                  <a:pt x="18853" y="3599"/>
                </a:lnTo>
                <a:lnTo>
                  <a:pt x="21201" y="1231"/>
                </a:lnTo>
                <a:cubicBezTo>
                  <a:pt x="21480" y="949"/>
                  <a:pt x="21480" y="492"/>
                  <a:pt x="21201" y="211"/>
                </a:cubicBezTo>
                <a:cubicBezTo>
                  <a:pt x="20923" y="-70"/>
                  <a:pt x="20470" y="-70"/>
                  <a:pt x="20191" y="211"/>
                </a:cubicBezTo>
                <a:lnTo>
                  <a:pt x="17843" y="2580"/>
                </a:lnTo>
                <a:lnTo>
                  <a:pt x="15495" y="211"/>
                </a:lnTo>
                <a:cubicBezTo>
                  <a:pt x="15216" y="-70"/>
                  <a:pt x="14763" y="-70"/>
                  <a:pt x="14485" y="211"/>
                </a:cubicBezTo>
                <a:close/>
                <a:moveTo>
                  <a:pt x="2389" y="961"/>
                </a:moveTo>
                <a:cubicBezTo>
                  <a:pt x="952" y="1092"/>
                  <a:pt x="-120" y="2379"/>
                  <a:pt x="11" y="3839"/>
                </a:cubicBezTo>
                <a:cubicBezTo>
                  <a:pt x="333" y="6902"/>
                  <a:pt x="1385"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6" y="15762"/>
                  <a:pt x="12612" y="15533"/>
                </a:cubicBezTo>
                <a:lnTo>
                  <a:pt x="13831" y="14334"/>
                </a:lnTo>
                <a:cubicBezTo>
                  <a:pt x="14160" y="14006"/>
                  <a:pt x="14643"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4"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09" name="Google Shape;1009;p69"/>
          <p:cNvSpPr/>
          <p:nvPr/>
        </p:nvSpPr>
        <p:spPr>
          <a:xfrm>
            <a:off x="7110810" y="1747467"/>
            <a:ext cx="162283" cy="162251"/>
          </a:xfrm>
          <a:custGeom>
            <a:rect b="b" l="l" r="r" t="t"/>
            <a:pathLst>
              <a:path extrusionOk="0" h="21533" w="21466">
                <a:moveTo>
                  <a:pt x="20295" y="201"/>
                </a:moveTo>
                <a:lnTo>
                  <a:pt x="9078" y="11454"/>
                </a:lnTo>
                <a:cubicBezTo>
                  <a:pt x="9069" y="11462"/>
                  <a:pt x="9058" y="11475"/>
                  <a:pt x="9049" y="11483"/>
                </a:cubicBezTo>
                <a:cubicBezTo>
                  <a:pt x="9041" y="11491"/>
                  <a:pt x="9028" y="11503"/>
                  <a:pt x="9020" y="11511"/>
                </a:cubicBezTo>
                <a:lnTo>
                  <a:pt x="201" y="20359"/>
                </a:lnTo>
                <a:cubicBezTo>
                  <a:pt x="-67" y="20627"/>
                  <a:pt x="-67" y="21064"/>
                  <a:pt x="201" y="21333"/>
                </a:cubicBezTo>
                <a:cubicBezTo>
                  <a:pt x="334" y="21467"/>
                  <a:pt x="510" y="21533"/>
                  <a:pt x="686" y="21533"/>
                </a:cubicBezTo>
                <a:cubicBezTo>
                  <a:pt x="862" y="21533"/>
                  <a:pt x="1037" y="21467"/>
                  <a:pt x="1171" y="21333"/>
                </a:cubicBezTo>
                <a:lnTo>
                  <a:pt x="6965" y="15520"/>
                </a:lnTo>
                <a:cubicBezTo>
                  <a:pt x="7789" y="16289"/>
                  <a:pt x="8674" y="16980"/>
                  <a:pt x="9620" y="17582"/>
                </a:cubicBezTo>
                <a:cubicBezTo>
                  <a:pt x="12069" y="19175"/>
                  <a:pt x="14894" y="20185"/>
                  <a:pt x="17812" y="20502"/>
                </a:cubicBezTo>
                <a:cubicBezTo>
                  <a:pt x="17885" y="20508"/>
                  <a:pt x="17970" y="20531"/>
                  <a:pt x="18040" y="20531"/>
                </a:cubicBezTo>
                <a:cubicBezTo>
                  <a:pt x="18711" y="20528"/>
                  <a:pt x="19337" y="20264"/>
                  <a:pt x="19810" y="19786"/>
                </a:cubicBezTo>
                <a:cubicBezTo>
                  <a:pt x="20282" y="19309"/>
                  <a:pt x="20555" y="18653"/>
                  <a:pt x="20552" y="17983"/>
                </a:cubicBezTo>
                <a:lnTo>
                  <a:pt x="20552" y="15262"/>
                </a:lnTo>
                <a:cubicBezTo>
                  <a:pt x="20564" y="14002"/>
                  <a:pt x="19632" y="12919"/>
                  <a:pt x="18383" y="12743"/>
                </a:cubicBezTo>
                <a:cubicBezTo>
                  <a:pt x="17557" y="12634"/>
                  <a:pt x="16762" y="12432"/>
                  <a:pt x="15985" y="12141"/>
                </a:cubicBezTo>
                <a:cubicBezTo>
                  <a:pt x="15069" y="11797"/>
                  <a:pt x="14027" y="12022"/>
                  <a:pt x="13330" y="12714"/>
                </a:cubicBezTo>
                <a:lnTo>
                  <a:pt x="12531" y="13487"/>
                </a:lnTo>
                <a:cubicBezTo>
                  <a:pt x="11814" y="13041"/>
                  <a:pt x="11159" y="12510"/>
                  <a:pt x="10533" y="11941"/>
                </a:cubicBezTo>
                <a:lnTo>
                  <a:pt x="21265" y="1175"/>
                </a:lnTo>
                <a:cubicBezTo>
                  <a:pt x="21533" y="907"/>
                  <a:pt x="21533" y="470"/>
                  <a:pt x="21265" y="201"/>
                </a:cubicBezTo>
                <a:cubicBezTo>
                  <a:pt x="20998" y="-67"/>
                  <a:pt x="20563" y="-67"/>
                  <a:pt x="20295" y="201"/>
                </a:cubicBezTo>
                <a:close/>
                <a:moveTo>
                  <a:pt x="3198" y="917"/>
                </a:moveTo>
                <a:cubicBezTo>
                  <a:pt x="2530" y="978"/>
                  <a:pt x="1915" y="1317"/>
                  <a:pt x="1485" y="1834"/>
                </a:cubicBezTo>
                <a:cubicBezTo>
                  <a:pt x="1055" y="2351"/>
                  <a:pt x="853" y="2983"/>
                  <a:pt x="914" y="3666"/>
                </a:cubicBezTo>
                <a:cubicBezTo>
                  <a:pt x="1230" y="6577"/>
                  <a:pt x="2236" y="9426"/>
                  <a:pt x="3826" y="11884"/>
                </a:cubicBezTo>
                <a:cubicBezTo>
                  <a:pt x="3957" y="12086"/>
                  <a:pt x="4200" y="12199"/>
                  <a:pt x="4425" y="12199"/>
                </a:cubicBezTo>
                <a:cubicBezTo>
                  <a:pt x="4553" y="12199"/>
                  <a:pt x="4681" y="12159"/>
                  <a:pt x="4796" y="12084"/>
                </a:cubicBezTo>
                <a:cubicBezTo>
                  <a:pt x="5114" y="11877"/>
                  <a:pt x="5202" y="11458"/>
                  <a:pt x="4996" y="11139"/>
                </a:cubicBezTo>
                <a:cubicBezTo>
                  <a:pt x="3523" y="8861"/>
                  <a:pt x="2575" y="6238"/>
                  <a:pt x="2284" y="3551"/>
                </a:cubicBezTo>
                <a:cubicBezTo>
                  <a:pt x="2257" y="3247"/>
                  <a:pt x="2346" y="2927"/>
                  <a:pt x="2541" y="2693"/>
                </a:cubicBezTo>
                <a:cubicBezTo>
                  <a:pt x="2736" y="2458"/>
                  <a:pt x="3009" y="2319"/>
                  <a:pt x="3312" y="2292"/>
                </a:cubicBezTo>
                <a:cubicBezTo>
                  <a:pt x="3346" y="2289"/>
                  <a:pt x="3392" y="2292"/>
                  <a:pt x="3426" y="2292"/>
                </a:cubicBezTo>
                <a:lnTo>
                  <a:pt x="6195" y="2292"/>
                </a:lnTo>
                <a:cubicBezTo>
                  <a:pt x="6761" y="2292"/>
                  <a:pt x="7228" y="2708"/>
                  <a:pt x="7308" y="3265"/>
                </a:cubicBezTo>
                <a:cubicBezTo>
                  <a:pt x="7428" y="4192"/>
                  <a:pt x="7665" y="5101"/>
                  <a:pt x="7993" y="5985"/>
                </a:cubicBezTo>
                <a:cubicBezTo>
                  <a:pt x="8150" y="6402"/>
                  <a:pt x="8045" y="6902"/>
                  <a:pt x="7736" y="7217"/>
                </a:cubicBezTo>
                <a:lnTo>
                  <a:pt x="6566" y="8362"/>
                </a:lnTo>
                <a:cubicBezTo>
                  <a:pt x="6298" y="8630"/>
                  <a:pt x="6298" y="9067"/>
                  <a:pt x="6566" y="9335"/>
                </a:cubicBezTo>
                <a:cubicBezTo>
                  <a:pt x="6832" y="9603"/>
                  <a:pt x="7268" y="9604"/>
                  <a:pt x="7536" y="9335"/>
                </a:cubicBezTo>
                <a:lnTo>
                  <a:pt x="8706" y="8161"/>
                </a:lnTo>
                <a:cubicBezTo>
                  <a:pt x="9394" y="7464"/>
                  <a:pt x="9621" y="6443"/>
                  <a:pt x="9277" y="5527"/>
                </a:cubicBezTo>
                <a:cubicBezTo>
                  <a:pt x="8986" y="4742"/>
                  <a:pt x="8787" y="3924"/>
                  <a:pt x="8678" y="3093"/>
                </a:cubicBezTo>
                <a:cubicBezTo>
                  <a:pt x="8502" y="1846"/>
                  <a:pt x="7392" y="900"/>
                  <a:pt x="6166" y="917"/>
                </a:cubicBezTo>
                <a:lnTo>
                  <a:pt x="3426" y="917"/>
                </a:lnTo>
                <a:cubicBezTo>
                  <a:pt x="3351" y="917"/>
                  <a:pt x="3273" y="911"/>
                  <a:pt x="3198" y="917"/>
                </a:cubicBezTo>
                <a:close/>
                <a:moveTo>
                  <a:pt x="9534" y="12914"/>
                </a:moveTo>
                <a:cubicBezTo>
                  <a:pt x="10377" y="13687"/>
                  <a:pt x="11312" y="14382"/>
                  <a:pt x="12303" y="14947"/>
                </a:cubicBezTo>
                <a:cubicBezTo>
                  <a:pt x="12571" y="15100"/>
                  <a:pt x="12912" y="15051"/>
                  <a:pt x="13131" y="14833"/>
                </a:cubicBezTo>
                <a:lnTo>
                  <a:pt x="14272" y="13688"/>
                </a:lnTo>
                <a:cubicBezTo>
                  <a:pt x="14588" y="13374"/>
                  <a:pt x="15080" y="13273"/>
                  <a:pt x="15500" y="13430"/>
                </a:cubicBezTo>
                <a:cubicBezTo>
                  <a:pt x="16375" y="13757"/>
                  <a:pt x="17290" y="13966"/>
                  <a:pt x="18211" y="14088"/>
                </a:cubicBezTo>
                <a:cubicBezTo>
                  <a:pt x="18776" y="14169"/>
                  <a:pt x="19187" y="14654"/>
                  <a:pt x="19182" y="15234"/>
                </a:cubicBezTo>
                <a:lnTo>
                  <a:pt x="19182" y="18011"/>
                </a:lnTo>
                <a:cubicBezTo>
                  <a:pt x="19184" y="18317"/>
                  <a:pt x="19054" y="18596"/>
                  <a:pt x="18839" y="18813"/>
                </a:cubicBezTo>
                <a:cubicBezTo>
                  <a:pt x="18624" y="19030"/>
                  <a:pt x="18348" y="19155"/>
                  <a:pt x="18040" y="19156"/>
                </a:cubicBezTo>
                <a:cubicBezTo>
                  <a:pt x="17998" y="19156"/>
                  <a:pt x="17974" y="19157"/>
                  <a:pt x="17954" y="19156"/>
                </a:cubicBezTo>
                <a:cubicBezTo>
                  <a:pt x="15264" y="18863"/>
                  <a:pt x="12639" y="17917"/>
                  <a:pt x="10362" y="16436"/>
                </a:cubicBezTo>
                <a:cubicBezTo>
                  <a:pt x="9496" y="15885"/>
                  <a:pt x="8688" y="15245"/>
                  <a:pt x="7936" y="14547"/>
                </a:cubicBezTo>
                <a:lnTo>
                  <a:pt x="9534" y="12914"/>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0" name="Google Shape;1010;p69"/>
          <p:cNvSpPr/>
          <p:nvPr/>
        </p:nvSpPr>
        <p:spPr>
          <a:xfrm>
            <a:off x="7384300" y="1754371"/>
            <a:ext cx="155454" cy="154926"/>
          </a:xfrm>
          <a:custGeom>
            <a:rect b="b" l="l" r="r" t="t"/>
            <a:pathLst>
              <a:path extrusionOk="0" h="21600" w="21479">
                <a:moveTo>
                  <a:pt x="15038" y="0"/>
                </a:moveTo>
                <a:cubicBezTo>
                  <a:pt x="14643" y="0"/>
                  <a:pt x="14323" y="323"/>
                  <a:pt x="14323" y="722"/>
                </a:cubicBezTo>
                <a:cubicBezTo>
                  <a:pt x="14323" y="1121"/>
                  <a:pt x="14643" y="1444"/>
                  <a:pt x="15038" y="1444"/>
                </a:cubicBezTo>
                <a:lnTo>
                  <a:pt x="19034" y="1444"/>
                </a:lnTo>
                <a:lnTo>
                  <a:pt x="13577" y="6949"/>
                </a:lnTo>
                <a:cubicBezTo>
                  <a:pt x="13298" y="7231"/>
                  <a:pt x="13298" y="7690"/>
                  <a:pt x="13577" y="7972"/>
                </a:cubicBezTo>
                <a:cubicBezTo>
                  <a:pt x="13717" y="8113"/>
                  <a:pt x="13901" y="8183"/>
                  <a:pt x="14084" y="8183"/>
                </a:cubicBezTo>
                <a:cubicBezTo>
                  <a:pt x="14268" y="8183"/>
                  <a:pt x="14451" y="8113"/>
                  <a:pt x="14591" y="7972"/>
                </a:cubicBezTo>
                <a:lnTo>
                  <a:pt x="20048" y="2467"/>
                </a:lnTo>
                <a:lnTo>
                  <a:pt x="20048" y="6498"/>
                </a:lnTo>
                <a:cubicBezTo>
                  <a:pt x="20048" y="6897"/>
                  <a:pt x="20368" y="7220"/>
                  <a:pt x="20763" y="7220"/>
                </a:cubicBezTo>
                <a:cubicBezTo>
                  <a:pt x="21158" y="7220"/>
                  <a:pt x="21479" y="6897"/>
                  <a:pt x="21479" y="6498"/>
                </a:cubicBezTo>
                <a:lnTo>
                  <a:pt x="21479" y="722"/>
                </a:lnTo>
                <a:cubicBezTo>
                  <a:pt x="21479" y="628"/>
                  <a:pt x="21456" y="540"/>
                  <a:pt x="21419" y="451"/>
                </a:cubicBezTo>
                <a:cubicBezTo>
                  <a:pt x="21347" y="275"/>
                  <a:pt x="21206" y="133"/>
                  <a:pt x="21032" y="60"/>
                </a:cubicBezTo>
                <a:cubicBezTo>
                  <a:pt x="20944" y="24"/>
                  <a:pt x="20856" y="0"/>
                  <a:pt x="20763" y="0"/>
                </a:cubicBezTo>
                <a:lnTo>
                  <a:pt x="15038" y="0"/>
                </a:lnTo>
                <a:close/>
                <a:moveTo>
                  <a:pt x="2396" y="963"/>
                </a:moveTo>
                <a:cubicBezTo>
                  <a:pt x="954" y="1094"/>
                  <a:pt x="-121" y="2386"/>
                  <a:pt x="10" y="3851"/>
                </a:cubicBezTo>
                <a:cubicBezTo>
                  <a:pt x="334" y="6924"/>
                  <a:pt x="1389" y="9926"/>
                  <a:pt x="3052" y="12515"/>
                </a:cubicBezTo>
                <a:cubicBezTo>
                  <a:pt x="4564" y="14915"/>
                  <a:pt x="6614" y="16981"/>
                  <a:pt x="8985" y="18501"/>
                </a:cubicBezTo>
                <a:cubicBezTo>
                  <a:pt x="11545" y="20176"/>
                  <a:pt x="14524" y="21236"/>
                  <a:pt x="17573" y="21570"/>
                </a:cubicBezTo>
                <a:cubicBezTo>
                  <a:pt x="17650" y="21576"/>
                  <a:pt x="17709" y="21600"/>
                  <a:pt x="17782" y="21600"/>
                </a:cubicBezTo>
                <a:lnTo>
                  <a:pt x="17811" y="21600"/>
                </a:lnTo>
                <a:cubicBezTo>
                  <a:pt x="19258" y="21594"/>
                  <a:pt x="20410" y="20380"/>
                  <a:pt x="20406" y="18923"/>
                </a:cubicBezTo>
                <a:lnTo>
                  <a:pt x="20406" y="16065"/>
                </a:lnTo>
                <a:cubicBezTo>
                  <a:pt x="20434" y="14725"/>
                  <a:pt x="19463" y="13576"/>
                  <a:pt x="18139" y="13387"/>
                </a:cubicBezTo>
                <a:cubicBezTo>
                  <a:pt x="17278" y="13273"/>
                  <a:pt x="16447" y="13061"/>
                  <a:pt x="15635" y="12755"/>
                </a:cubicBezTo>
                <a:cubicBezTo>
                  <a:pt x="14680" y="12393"/>
                  <a:pt x="13591" y="12600"/>
                  <a:pt x="12862" y="13327"/>
                </a:cubicBezTo>
                <a:lnTo>
                  <a:pt x="12027" y="14169"/>
                </a:lnTo>
                <a:cubicBezTo>
                  <a:pt x="10113" y="12974"/>
                  <a:pt x="8501" y="11348"/>
                  <a:pt x="7316" y="9416"/>
                </a:cubicBezTo>
                <a:lnTo>
                  <a:pt x="8151" y="8574"/>
                </a:lnTo>
                <a:cubicBezTo>
                  <a:pt x="8869" y="7841"/>
                  <a:pt x="9106" y="6768"/>
                  <a:pt x="8747" y="5806"/>
                </a:cubicBezTo>
                <a:cubicBezTo>
                  <a:pt x="8443" y="4983"/>
                  <a:pt x="8234" y="4122"/>
                  <a:pt x="8121" y="3249"/>
                </a:cubicBezTo>
                <a:cubicBezTo>
                  <a:pt x="7939" y="1947"/>
                  <a:pt x="6821" y="963"/>
                  <a:pt x="5527" y="963"/>
                </a:cubicBezTo>
                <a:lnTo>
                  <a:pt x="2634" y="963"/>
                </a:lnTo>
                <a:cubicBezTo>
                  <a:pt x="2557" y="963"/>
                  <a:pt x="2474" y="956"/>
                  <a:pt x="2396" y="963"/>
                </a:cubicBezTo>
                <a:close/>
                <a:moveTo>
                  <a:pt x="2515" y="2407"/>
                </a:moveTo>
                <a:lnTo>
                  <a:pt x="5497" y="2407"/>
                </a:lnTo>
                <a:lnTo>
                  <a:pt x="5527" y="2407"/>
                </a:lnTo>
                <a:cubicBezTo>
                  <a:pt x="6118" y="2407"/>
                  <a:pt x="6608" y="2844"/>
                  <a:pt x="6690" y="3430"/>
                </a:cubicBezTo>
                <a:cubicBezTo>
                  <a:pt x="6817" y="4404"/>
                  <a:pt x="7063" y="5360"/>
                  <a:pt x="7405" y="6287"/>
                </a:cubicBezTo>
                <a:cubicBezTo>
                  <a:pt x="7569" y="6725"/>
                  <a:pt x="7461" y="7251"/>
                  <a:pt x="7137" y="7581"/>
                </a:cubicBezTo>
                <a:lnTo>
                  <a:pt x="5914" y="8784"/>
                </a:lnTo>
                <a:cubicBezTo>
                  <a:pt x="5686" y="9014"/>
                  <a:pt x="5637" y="9374"/>
                  <a:pt x="5795" y="9657"/>
                </a:cubicBezTo>
                <a:cubicBezTo>
                  <a:pt x="7217" y="12180"/>
                  <a:pt x="9289" y="14270"/>
                  <a:pt x="11788" y="15704"/>
                </a:cubicBezTo>
                <a:cubicBezTo>
                  <a:pt x="12069" y="15864"/>
                  <a:pt x="12426" y="15813"/>
                  <a:pt x="12653" y="15583"/>
                </a:cubicBezTo>
                <a:lnTo>
                  <a:pt x="13876" y="14380"/>
                </a:lnTo>
                <a:cubicBezTo>
                  <a:pt x="14204" y="14051"/>
                  <a:pt x="14690" y="13944"/>
                  <a:pt x="15128" y="14109"/>
                </a:cubicBezTo>
                <a:cubicBezTo>
                  <a:pt x="16043" y="14454"/>
                  <a:pt x="17000" y="14673"/>
                  <a:pt x="17961" y="14801"/>
                </a:cubicBezTo>
                <a:cubicBezTo>
                  <a:pt x="18561" y="14887"/>
                  <a:pt x="18989" y="15423"/>
                  <a:pt x="18974" y="16035"/>
                </a:cubicBezTo>
                <a:cubicBezTo>
                  <a:pt x="18974" y="16035"/>
                  <a:pt x="18974" y="18953"/>
                  <a:pt x="18974" y="18953"/>
                </a:cubicBezTo>
                <a:cubicBezTo>
                  <a:pt x="18976" y="19616"/>
                  <a:pt x="18442" y="20153"/>
                  <a:pt x="17782" y="20156"/>
                </a:cubicBezTo>
                <a:cubicBezTo>
                  <a:pt x="17744" y="20156"/>
                  <a:pt x="17713" y="20157"/>
                  <a:pt x="17692" y="20156"/>
                </a:cubicBezTo>
                <a:cubicBezTo>
                  <a:pt x="14882" y="19848"/>
                  <a:pt x="12139" y="18853"/>
                  <a:pt x="9761" y="17298"/>
                </a:cubicBezTo>
                <a:cubicBezTo>
                  <a:pt x="7560" y="15887"/>
                  <a:pt x="5678" y="13960"/>
                  <a:pt x="4274" y="11733"/>
                </a:cubicBezTo>
                <a:cubicBezTo>
                  <a:pt x="2730" y="9328"/>
                  <a:pt x="1740" y="6568"/>
                  <a:pt x="1442" y="3730"/>
                </a:cubicBezTo>
                <a:cubicBezTo>
                  <a:pt x="1382" y="3070"/>
                  <a:pt x="1860" y="2466"/>
                  <a:pt x="2515" y="240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1" name="Google Shape;1011;p69"/>
          <p:cNvSpPr/>
          <p:nvPr/>
        </p:nvSpPr>
        <p:spPr>
          <a:xfrm>
            <a:off x="2341105" y="1494613"/>
            <a:ext cx="127745" cy="134622"/>
          </a:xfrm>
          <a:custGeom>
            <a:rect b="b" l="l" r="r" t="t"/>
            <a:pathLst>
              <a:path extrusionOk="0" h="21600" w="21515">
                <a:moveTo>
                  <a:pt x="4361" y="0"/>
                </a:moveTo>
                <a:cubicBezTo>
                  <a:pt x="1956" y="0"/>
                  <a:pt x="0" y="1863"/>
                  <a:pt x="0" y="4154"/>
                </a:cubicBezTo>
                <a:cubicBezTo>
                  <a:pt x="0" y="6444"/>
                  <a:pt x="1956" y="8308"/>
                  <a:pt x="4361" y="8308"/>
                </a:cubicBezTo>
                <a:cubicBezTo>
                  <a:pt x="5248" y="8308"/>
                  <a:pt x="6070" y="8051"/>
                  <a:pt x="6759" y="7615"/>
                </a:cubicBezTo>
                <a:lnTo>
                  <a:pt x="10103" y="10800"/>
                </a:lnTo>
                <a:lnTo>
                  <a:pt x="6759" y="13985"/>
                </a:lnTo>
                <a:cubicBezTo>
                  <a:pt x="6070" y="13549"/>
                  <a:pt x="5248" y="13292"/>
                  <a:pt x="4361" y="13292"/>
                </a:cubicBezTo>
                <a:cubicBezTo>
                  <a:pt x="1956" y="13292"/>
                  <a:pt x="0" y="15156"/>
                  <a:pt x="0" y="17446"/>
                </a:cubicBezTo>
                <a:cubicBezTo>
                  <a:pt x="0" y="19737"/>
                  <a:pt x="1956" y="21600"/>
                  <a:pt x="4361" y="21600"/>
                </a:cubicBezTo>
                <a:cubicBezTo>
                  <a:pt x="6766" y="21600"/>
                  <a:pt x="8722" y="19737"/>
                  <a:pt x="8722" y="17446"/>
                </a:cubicBezTo>
                <a:cubicBezTo>
                  <a:pt x="8722" y="16601"/>
                  <a:pt x="8452" y="15818"/>
                  <a:pt x="7995" y="15162"/>
                </a:cubicBezTo>
                <a:lnTo>
                  <a:pt x="21259" y="2527"/>
                </a:lnTo>
                <a:cubicBezTo>
                  <a:pt x="21600" y="2202"/>
                  <a:pt x="21600" y="1675"/>
                  <a:pt x="21259" y="1350"/>
                </a:cubicBezTo>
                <a:cubicBezTo>
                  <a:pt x="20919" y="1025"/>
                  <a:pt x="20364" y="1025"/>
                  <a:pt x="20024" y="1350"/>
                </a:cubicBezTo>
                <a:lnTo>
                  <a:pt x="11338" y="9623"/>
                </a:lnTo>
                <a:lnTo>
                  <a:pt x="7995" y="6438"/>
                </a:lnTo>
                <a:cubicBezTo>
                  <a:pt x="8452" y="5782"/>
                  <a:pt x="8722" y="4999"/>
                  <a:pt x="8722" y="4154"/>
                </a:cubicBezTo>
                <a:cubicBezTo>
                  <a:pt x="8722" y="1863"/>
                  <a:pt x="6766" y="0"/>
                  <a:pt x="4361" y="0"/>
                </a:cubicBezTo>
                <a:close/>
                <a:moveTo>
                  <a:pt x="4361" y="1662"/>
                </a:moveTo>
                <a:cubicBezTo>
                  <a:pt x="5804" y="1662"/>
                  <a:pt x="6977" y="2780"/>
                  <a:pt x="6977" y="4154"/>
                </a:cubicBezTo>
                <a:cubicBezTo>
                  <a:pt x="6977" y="4840"/>
                  <a:pt x="6687" y="5468"/>
                  <a:pt x="6214" y="5919"/>
                </a:cubicBezTo>
                <a:cubicBezTo>
                  <a:pt x="5737" y="6373"/>
                  <a:pt x="5081" y="6646"/>
                  <a:pt x="4361" y="6646"/>
                </a:cubicBezTo>
                <a:cubicBezTo>
                  <a:pt x="2918" y="6646"/>
                  <a:pt x="1744" y="5528"/>
                  <a:pt x="1744" y="4154"/>
                </a:cubicBezTo>
                <a:cubicBezTo>
                  <a:pt x="1744" y="2780"/>
                  <a:pt x="2918" y="1662"/>
                  <a:pt x="4361" y="1662"/>
                </a:cubicBezTo>
                <a:close/>
                <a:moveTo>
                  <a:pt x="13046" y="13535"/>
                </a:moveTo>
                <a:cubicBezTo>
                  <a:pt x="12706" y="13859"/>
                  <a:pt x="12705" y="14388"/>
                  <a:pt x="13046" y="14712"/>
                </a:cubicBezTo>
                <a:lnTo>
                  <a:pt x="19479" y="20838"/>
                </a:lnTo>
                <a:cubicBezTo>
                  <a:pt x="19649" y="21000"/>
                  <a:pt x="19873" y="21081"/>
                  <a:pt x="20096" y="21081"/>
                </a:cubicBezTo>
                <a:cubicBezTo>
                  <a:pt x="20320" y="21081"/>
                  <a:pt x="20544" y="21001"/>
                  <a:pt x="20714" y="20838"/>
                </a:cubicBezTo>
                <a:cubicBezTo>
                  <a:pt x="21054" y="20514"/>
                  <a:pt x="21055" y="19986"/>
                  <a:pt x="20714" y="19662"/>
                </a:cubicBezTo>
                <a:cubicBezTo>
                  <a:pt x="20714" y="19662"/>
                  <a:pt x="14282" y="13535"/>
                  <a:pt x="14282" y="13535"/>
                </a:cubicBezTo>
                <a:cubicBezTo>
                  <a:pt x="13940" y="13210"/>
                  <a:pt x="13386" y="13209"/>
                  <a:pt x="13046" y="13535"/>
                </a:cubicBezTo>
                <a:close/>
                <a:moveTo>
                  <a:pt x="4361" y="14954"/>
                </a:moveTo>
                <a:cubicBezTo>
                  <a:pt x="5081" y="14954"/>
                  <a:pt x="5741" y="15230"/>
                  <a:pt x="6214" y="15681"/>
                </a:cubicBezTo>
                <a:cubicBezTo>
                  <a:pt x="6690" y="16135"/>
                  <a:pt x="6977" y="16760"/>
                  <a:pt x="6977" y="17446"/>
                </a:cubicBezTo>
                <a:cubicBezTo>
                  <a:pt x="6977" y="18820"/>
                  <a:pt x="5804" y="19938"/>
                  <a:pt x="4361" y="19938"/>
                </a:cubicBezTo>
                <a:cubicBezTo>
                  <a:pt x="2918" y="19938"/>
                  <a:pt x="1744" y="18820"/>
                  <a:pt x="1744" y="17446"/>
                </a:cubicBezTo>
                <a:cubicBezTo>
                  <a:pt x="1744" y="16072"/>
                  <a:pt x="2918" y="14954"/>
                  <a:pt x="4361" y="1495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2" name="Google Shape;1012;p69"/>
          <p:cNvSpPr/>
          <p:nvPr/>
        </p:nvSpPr>
        <p:spPr>
          <a:xfrm>
            <a:off x="3910847" y="1480803"/>
            <a:ext cx="162270" cy="162270"/>
          </a:xfrm>
          <a:custGeom>
            <a:rect b="b" l="l" r="r" t="t"/>
            <a:pathLst>
              <a:path extrusionOk="0" h="21600" w="21600">
                <a:moveTo>
                  <a:pt x="10800" y="0"/>
                </a:moveTo>
                <a:cubicBezTo>
                  <a:pt x="9406" y="0"/>
                  <a:pt x="8272" y="1134"/>
                  <a:pt x="8272" y="2528"/>
                </a:cubicBezTo>
                <a:lnTo>
                  <a:pt x="8272" y="2671"/>
                </a:lnTo>
                <a:cubicBezTo>
                  <a:pt x="8271" y="2966"/>
                  <a:pt x="8119" y="3243"/>
                  <a:pt x="7870" y="3389"/>
                </a:cubicBezTo>
                <a:cubicBezTo>
                  <a:pt x="7810" y="3399"/>
                  <a:pt x="7754" y="3423"/>
                  <a:pt x="7698" y="3447"/>
                </a:cubicBezTo>
                <a:cubicBezTo>
                  <a:pt x="7385" y="3584"/>
                  <a:pt x="7016" y="3506"/>
                  <a:pt x="6721" y="3217"/>
                </a:cubicBezTo>
                <a:cubicBezTo>
                  <a:pt x="6244" y="2740"/>
                  <a:pt x="5615" y="2499"/>
                  <a:pt x="4940" y="2499"/>
                </a:cubicBezTo>
                <a:cubicBezTo>
                  <a:pt x="4264" y="2499"/>
                  <a:pt x="3638" y="2738"/>
                  <a:pt x="3160" y="3217"/>
                </a:cubicBezTo>
                <a:cubicBezTo>
                  <a:pt x="2175" y="4203"/>
                  <a:pt x="2153" y="5830"/>
                  <a:pt x="3188" y="6865"/>
                </a:cubicBezTo>
                <a:cubicBezTo>
                  <a:pt x="3426" y="7108"/>
                  <a:pt x="3515" y="7461"/>
                  <a:pt x="3361" y="7813"/>
                </a:cubicBezTo>
                <a:cubicBezTo>
                  <a:pt x="3243" y="8134"/>
                  <a:pt x="2936" y="8350"/>
                  <a:pt x="2528" y="8359"/>
                </a:cubicBezTo>
                <a:cubicBezTo>
                  <a:pt x="1134" y="8359"/>
                  <a:pt x="0" y="9492"/>
                  <a:pt x="0" y="10886"/>
                </a:cubicBezTo>
                <a:cubicBezTo>
                  <a:pt x="0" y="12280"/>
                  <a:pt x="1134" y="13414"/>
                  <a:pt x="2528" y="13414"/>
                </a:cubicBezTo>
                <a:lnTo>
                  <a:pt x="2671" y="13414"/>
                </a:lnTo>
                <a:cubicBezTo>
                  <a:pt x="3001" y="13415"/>
                  <a:pt x="3314" y="13592"/>
                  <a:pt x="3447" y="13902"/>
                </a:cubicBezTo>
                <a:cubicBezTo>
                  <a:pt x="3584" y="14214"/>
                  <a:pt x="3506" y="14584"/>
                  <a:pt x="3217" y="14879"/>
                </a:cubicBezTo>
                <a:cubicBezTo>
                  <a:pt x="2740" y="15356"/>
                  <a:pt x="2498" y="15985"/>
                  <a:pt x="2499" y="16660"/>
                </a:cubicBezTo>
                <a:cubicBezTo>
                  <a:pt x="2499" y="17335"/>
                  <a:pt x="2738" y="17962"/>
                  <a:pt x="3217" y="18440"/>
                </a:cubicBezTo>
                <a:cubicBezTo>
                  <a:pt x="4203" y="19426"/>
                  <a:pt x="5831" y="19447"/>
                  <a:pt x="6865" y="18412"/>
                </a:cubicBezTo>
                <a:cubicBezTo>
                  <a:pt x="7108" y="18173"/>
                  <a:pt x="7460" y="18085"/>
                  <a:pt x="7813" y="18239"/>
                </a:cubicBezTo>
                <a:cubicBezTo>
                  <a:pt x="8134" y="18357"/>
                  <a:pt x="8350" y="18664"/>
                  <a:pt x="8359" y="19072"/>
                </a:cubicBezTo>
                <a:cubicBezTo>
                  <a:pt x="8359" y="20466"/>
                  <a:pt x="9492" y="21600"/>
                  <a:pt x="10886" y="21600"/>
                </a:cubicBezTo>
                <a:cubicBezTo>
                  <a:pt x="12280" y="21600"/>
                  <a:pt x="13414" y="20466"/>
                  <a:pt x="13414" y="19072"/>
                </a:cubicBezTo>
                <a:lnTo>
                  <a:pt x="13414" y="18929"/>
                </a:lnTo>
                <a:cubicBezTo>
                  <a:pt x="13415" y="18599"/>
                  <a:pt x="13592" y="18286"/>
                  <a:pt x="13902" y="18153"/>
                </a:cubicBezTo>
                <a:cubicBezTo>
                  <a:pt x="14214" y="18016"/>
                  <a:pt x="14584" y="18094"/>
                  <a:pt x="14879" y="18383"/>
                </a:cubicBezTo>
                <a:cubicBezTo>
                  <a:pt x="15356" y="18860"/>
                  <a:pt x="15985" y="19101"/>
                  <a:pt x="16660" y="19101"/>
                </a:cubicBezTo>
                <a:cubicBezTo>
                  <a:pt x="17336" y="19101"/>
                  <a:pt x="17962" y="18862"/>
                  <a:pt x="18440" y="18383"/>
                </a:cubicBezTo>
                <a:cubicBezTo>
                  <a:pt x="19425" y="17397"/>
                  <a:pt x="19447" y="15770"/>
                  <a:pt x="18412" y="14735"/>
                </a:cubicBezTo>
                <a:cubicBezTo>
                  <a:pt x="18174" y="14492"/>
                  <a:pt x="18102" y="14156"/>
                  <a:pt x="18239" y="13845"/>
                </a:cubicBezTo>
                <a:cubicBezTo>
                  <a:pt x="18373" y="13535"/>
                  <a:pt x="18663" y="13329"/>
                  <a:pt x="19072" y="13328"/>
                </a:cubicBezTo>
                <a:cubicBezTo>
                  <a:pt x="20466" y="13328"/>
                  <a:pt x="21600" y="12194"/>
                  <a:pt x="21600" y="10800"/>
                </a:cubicBezTo>
                <a:cubicBezTo>
                  <a:pt x="21600" y="9406"/>
                  <a:pt x="20466" y="8272"/>
                  <a:pt x="19072" y="8272"/>
                </a:cubicBezTo>
                <a:lnTo>
                  <a:pt x="18929" y="8272"/>
                </a:lnTo>
                <a:cubicBezTo>
                  <a:pt x="18634" y="8271"/>
                  <a:pt x="18357" y="8119"/>
                  <a:pt x="18211" y="7870"/>
                </a:cubicBezTo>
                <a:cubicBezTo>
                  <a:pt x="18201" y="7810"/>
                  <a:pt x="18177" y="7754"/>
                  <a:pt x="18153" y="7698"/>
                </a:cubicBezTo>
                <a:cubicBezTo>
                  <a:pt x="18016" y="7386"/>
                  <a:pt x="18094" y="7016"/>
                  <a:pt x="18383" y="6721"/>
                </a:cubicBezTo>
                <a:cubicBezTo>
                  <a:pt x="18860" y="6244"/>
                  <a:pt x="19102" y="5615"/>
                  <a:pt x="19101" y="4940"/>
                </a:cubicBezTo>
                <a:cubicBezTo>
                  <a:pt x="19101" y="4265"/>
                  <a:pt x="18862" y="3638"/>
                  <a:pt x="18383" y="3160"/>
                </a:cubicBezTo>
                <a:cubicBezTo>
                  <a:pt x="17397" y="2176"/>
                  <a:pt x="15770" y="2153"/>
                  <a:pt x="14735" y="3188"/>
                </a:cubicBezTo>
                <a:cubicBezTo>
                  <a:pt x="14492" y="3426"/>
                  <a:pt x="14135" y="3502"/>
                  <a:pt x="13816" y="3361"/>
                </a:cubicBezTo>
                <a:cubicBezTo>
                  <a:pt x="13513" y="3230"/>
                  <a:pt x="13329" y="2937"/>
                  <a:pt x="13328" y="2528"/>
                </a:cubicBezTo>
                <a:cubicBezTo>
                  <a:pt x="13328" y="1134"/>
                  <a:pt x="12194" y="0"/>
                  <a:pt x="10800" y="0"/>
                </a:cubicBezTo>
                <a:close/>
                <a:moveTo>
                  <a:pt x="10800" y="1379"/>
                </a:moveTo>
                <a:cubicBezTo>
                  <a:pt x="11434" y="1379"/>
                  <a:pt x="11949" y="1895"/>
                  <a:pt x="11949" y="2614"/>
                </a:cubicBezTo>
                <a:cubicBezTo>
                  <a:pt x="11952" y="3493"/>
                  <a:pt x="12468" y="4281"/>
                  <a:pt x="13270" y="4624"/>
                </a:cubicBezTo>
                <a:cubicBezTo>
                  <a:pt x="14100" y="4992"/>
                  <a:pt x="15060" y="4831"/>
                  <a:pt x="15769" y="4136"/>
                </a:cubicBezTo>
                <a:cubicBezTo>
                  <a:pt x="16217" y="3687"/>
                  <a:pt x="16957" y="3687"/>
                  <a:pt x="17406" y="4136"/>
                </a:cubicBezTo>
                <a:cubicBezTo>
                  <a:pt x="17854" y="4584"/>
                  <a:pt x="17858" y="5292"/>
                  <a:pt x="17349" y="5802"/>
                </a:cubicBezTo>
                <a:cubicBezTo>
                  <a:pt x="16750" y="6414"/>
                  <a:pt x="16542" y="7304"/>
                  <a:pt x="16832" y="8100"/>
                </a:cubicBezTo>
                <a:cubicBezTo>
                  <a:pt x="16839" y="8170"/>
                  <a:pt x="16862" y="8236"/>
                  <a:pt x="16889" y="8301"/>
                </a:cubicBezTo>
                <a:cubicBezTo>
                  <a:pt x="17236" y="9110"/>
                  <a:pt x="18046" y="9648"/>
                  <a:pt x="18929" y="9651"/>
                </a:cubicBezTo>
                <a:lnTo>
                  <a:pt x="19072" y="9651"/>
                </a:lnTo>
                <a:cubicBezTo>
                  <a:pt x="19706" y="9651"/>
                  <a:pt x="20221" y="10166"/>
                  <a:pt x="20221" y="10800"/>
                </a:cubicBezTo>
                <a:cubicBezTo>
                  <a:pt x="20221" y="11434"/>
                  <a:pt x="19705" y="11949"/>
                  <a:pt x="18986" y="11949"/>
                </a:cubicBezTo>
                <a:cubicBezTo>
                  <a:pt x="18108" y="11952"/>
                  <a:pt x="17323" y="12464"/>
                  <a:pt x="16976" y="13270"/>
                </a:cubicBezTo>
                <a:cubicBezTo>
                  <a:pt x="16611" y="14100"/>
                  <a:pt x="16770" y="15061"/>
                  <a:pt x="17464" y="15769"/>
                </a:cubicBezTo>
                <a:cubicBezTo>
                  <a:pt x="17912" y="16217"/>
                  <a:pt x="17913" y="16957"/>
                  <a:pt x="17464" y="17406"/>
                </a:cubicBezTo>
                <a:cubicBezTo>
                  <a:pt x="17016" y="17854"/>
                  <a:pt x="16308" y="17859"/>
                  <a:pt x="15798" y="17349"/>
                </a:cubicBezTo>
                <a:cubicBezTo>
                  <a:pt x="15151" y="16715"/>
                  <a:pt x="14178" y="16528"/>
                  <a:pt x="13356" y="16889"/>
                </a:cubicBezTo>
                <a:cubicBezTo>
                  <a:pt x="12547" y="17236"/>
                  <a:pt x="12038" y="18046"/>
                  <a:pt x="12035" y="18929"/>
                </a:cubicBezTo>
                <a:lnTo>
                  <a:pt x="12035" y="19072"/>
                </a:lnTo>
                <a:cubicBezTo>
                  <a:pt x="12035" y="19706"/>
                  <a:pt x="11520" y="20221"/>
                  <a:pt x="10886" y="20221"/>
                </a:cubicBezTo>
                <a:cubicBezTo>
                  <a:pt x="10252" y="20221"/>
                  <a:pt x="9737" y="19706"/>
                  <a:pt x="9737" y="19072"/>
                </a:cubicBezTo>
                <a:lnTo>
                  <a:pt x="9737" y="18986"/>
                </a:lnTo>
                <a:cubicBezTo>
                  <a:pt x="9715" y="18075"/>
                  <a:pt x="9145" y="17274"/>
                  <a:pt x="8330" y="16976"/>
                </a:cubicBezTo>
                <a:cubicBezTo>
                  <a:pt x="8047" y="16850"/>
                  <a:pt x="7737" y="16774"/>
                  <a:pt x="7439" y="16774"/>
                </a:cubicBezTo>
                <a:cubicBezTo>
                  <a:pt x="6865" y="16774"/>
                  <a:pt x="6298" y="17006"/>
                  <a:pt x="5831" y="17464"/>
                </a:cubicBezTo>
                <a:cubicBezTo>
                  <a:pt x="5383" y="17913"/>
                  <a:pt x="4643" y="17913"/>
                  <a:pt x="4194" y="17464"/>
                </a:cubicBezTo>
                <a:cubicBezTo>
                  <a:pt x="3746" y="17016"/>
                  <a:pt x="3742" y="16308"/>
                  <a:pt x="4251" y="15798"/>
                </a:cubicBezTo>
                <a:cubicBezTo>
                  <a:pt x="4885" y="15150"/>
                  <a:pt x="5074" y="14180"/>
                  <a:pt x="4711" y="13356"/>
                </a:cubicBezTo>
                <a:cubicBezTo>
                  <a:pt x="4364" y="12547"/>
                  <a:pt x="3554" y="12038"/>
                  <a:pt x="2671" y="12035"/>
                </a:cubicBezTo>
                <a:lnTo>
                  <a:pt x="2528" y="12035"/>
                </a:lnTo>
                <a:cubicBezTo>
                  <a:pt x="1894" y="12035"/>
                  <a:pt x="1379" y="11520"/>
                  <a:pt x="1379" y="10886"/>
                </a:cubicBezTo>
                <a:cubicBezTo>
                  <a:pt x="1379" y="10252"/>
                  <a:pt x="1894" y="9737"/>
                  <a:pt x="2528" y="9737"/>
                </a:cubicBezTo>
                <a:lnTo>
                  <a:pt x="2614" y="9737"/>
                </a:lnTo>
                <a:cubicBezTo>
                  <a:pt x="3525" y="9715"/>
                  <a:pt x="4326" y="9145"/>
                  <a:pt x="4624" y="8330"/>
                </a:cubicBezTo>
                <a:cubicBezTo>
                  <a:pt x="4991" y="7500"/>
                  <a:pt x="4831" y="6540"/>
                  <a:pt x="4136" y="5831"/>
                </a:cubicBezTo>
                <a:cubicBezTo>
                  <a:pt x="3688" y="5383"/>
                  <a:pt x="3687" y="4643"/>
                  <a:pt x="4136" y="4194"/>
                </a:cubicBezTo>
                <a:cubicBezTo>
                  <a:pt x="4584" y="3746"/>
                  <a:pt x="5292" y="3741"/>
                  <a:pt x="5802" y="4251"/>
                </a:cubicBezTo>
                <a:cubicBezTo>
                  <a:pt x="6413" y="4850"/>
                  <a:pt x="7302" y="5058"/>
                  <a:pt x="8100" y="4768"/>
                </a:cubicBezTo>
                <a:cubicBezTo>
                  <a:pt x="8170" y="4761"/>
                  <a:pt x="8236" y="4738"/>
                  <a:pt x="8301" y="4711"/>
                </a:cubicBezTo>
                <a:cubicBezTo>
                  <a:pt x="9110" y="4364"/>
                  <a:pt x="9648" y="3554"/>
                  <a:pt x="9651" y="2671"/>
                </a:cubicBezTo>
                <a:lnTo>
                  <a:pt x="9651" y="2528"/>
                </a:lnTo>
                <a:cubicBezTo>
                  <a:pt x="9651" y="1894"/>
                  <a:pt x="10166" y="1379"/>
                  <a:pt x="10800" y="1379"/>
                </a:cubicBezTo>
                <a:close/>
                <a:moveTo>
                  <a:pt x="10800" y="7353"/>
                </a:moveTo>
                <a:cubicBezTo>
                  <a:pt x="8899" y="7353"/>
                  <a:pt x="7353" y="8899"/>
                  <a:pt x="7353" y="10800"/>
                </a:cubicBezTo>
                <a:cubicBezTo>
                  <a:pt x="7353" y="12701"/>
                  <a:pt x="8899" y="14247"/>
                  <a:pt x="10800" y="14247"/>
                </a:cubicBezTo>
                <a:cubicBezTo>
                  <a:pt x="12701" y="14247"/>
                  <a:pt x="14247" y="12701"/>
                  <a:pt x="14247" y="10800"/>
                </a:cubicBezTo>
                <a:cubicBezTo>
                  <a:pt x="14247" y="8899"/>
                  <a:pt x="12701" y="7353"/>
                  <a:pt x="10800" y="7353"/>
                </a:cubicBezTo>
                <a:close/>
                <a:moveTo>
                  <a:pt x="10800" y="8732"/>
                </a:moveTo>
                <a:cubicBezTo>
                  <a:pt x="11940" y="8732"/>
                  <a:pt x="12868" y="9660"/>
                  <a:pt x="12868" y="10800"/>
                </a:cubicBezTo>
                <a:cubicBezTo>
                  <a:pt x="12868" y="11940"/>
                  <a:pt x="11940" y="12868"/>
                  <a:pt x="10800" y="12868"/>
                </a:cubicBezTo>
                <a:cubicBezTo>
                  <a:pt x="9660" y="12868"/>
                  <a:pt x="8732" y="11940"/>
                  <a:pt x="8732" y="10800"/>
                </a:cubicBezTo>
                <a:cubicBezTo>
                  <a:pt x="8732" y="9660"/>
                  <a:pt x="9660" y="8732"/>
                  <a:pt x="10800" y="87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3" name="Google Shape;1013;p69"/>
          <p:cNvSpPr/>
          <p:nvPr/>
        </p:nvSpPr>
        <p:spPr>
          <a:xfrm>
            <a:off x="8177464" y="1747467"/>
            <a:ext cx="162283" cy="162251"/>
          </a:xfrm>
          <a:custGeom>
            <a:rect b="b" l="l" r="r" t="t"/>
            <a:pathLst>
              <a:path extrusionOk="0" h="21533" w="21466">
                <a:moveTo>
                  <a:pt x="201" y="201"/>
                </a:moveTo>
                <a:cubicBezTo>
                  <a:pt x="-67" y="470"/>
                  <a:pt x="-67" y="907"/>
                  <a:pt x="201" y="1175"/>
                </a:cubicBezTo>
                <a:cubicBezTo>
                  <a:pt x="201" y="1175"/>
                  <a:pt x="2912" y="3895"/>
                  <a:pt x="2912" y="3895"/>
                </a:cubicBezTo>
                <a:cubicBezTo>
                  <a:pt x="2803" y="4018"/>
                  <a:pt x="2741" y="4181"/>
                  <a:pt x="2741" y="4353"/>
                </a:cubicBezTo>
                <a:lnTo>
                  <a:pt x="2741" y="10767"/>
                </a:lnTo>
                <a:cubicBezTo>
                  <a:pt x="2741" y="16622"/>
                  <a:pt x="10105" y="20373"/>
                  <a:pt x="10419" y="20531"/>
                </a:cubicBezTo>
                <a:cubicBezTo>
                  <a:pt x="10515" y="20579"/>
                  <a:pt x="10628" y="20617"/>
                  <a:pt x="10733" y="20617"/>
                </a:cubicBezTo>
                <a:cubicBezTo>
                  <a:pt x="10843" y="20617"/>
                  <a:pt x="10947" y="20584"/>
                  <a:pt x="11047" y="20531"/>
                </a:cubicBezTo>
                <a:cubicBezTo>
                  <a:pt x="12845" y="19579"/>
                  <a:pt x="14461" y="18355"/>
                  <a:pt x="15871" y="16894"/>
                </a:cubicBezTo>
                <a:lnTo>
                  <a:pt x="20295" y="21333"/>
                </a:lnTo>
                <a:cubicBezTo>
                  <a:pt x="20429" y="21467"/>
                  <a:pt x="20604" y="21533"/>
                  <a:pt x="20780" y="21533"/>
                </a:cubicBezTo>
                <a:cubicBezTo>
                  <a:pt x="20956" y="21533"/>
                  <a:pt x="21132" y="21467"/>
                  <a:pt x="21265" y="21333"/>
                </a:cubicBezTo>
                <a:cubicBezTo>
                  <a:pt x="21533" y="21064"/>
                  <a:pt x="21533" y="20627"/>
                  <a:pt x="21265" y="20359"/>
                </a:cubicBezTo>
                <a:lnTo>
                  <a:pt x="4596" y="3637"/>
                </a:lnTo>
                <a:lnTo>
                  <a:pt x="1171" y="201"/>
                </a:lnTo>
                <a:cubicBezTo>
                  <a:pt x="903" y="-67"/>
                  <a:pt x="468" y="-67"/>
                  <a:pt x="201" y="201"/>
                </a:cubicBezTo>
                <a:close/>
                <a:moveTo>
                  <a:pt x="10647" y="975"/>
                </a:moveTo>
                <a:lnTo>
                  <a:pt x="7765" y="2034"/>
                </a:lnTo>
                <a:cubicBezTo>
                  <a:pt x="7410" y="2167"/>
                  <a:pt x="7232" y="2566"/>
                  <a:pt x="7365" y="2922"/>
                </a:cubicBezTo>
                <a:cubicBezTo>
                  <a:pt x="7497" y="3278"/>
                  <a:pt x="7865" y="3456"/>
                  <a:pt x="8221" y="3322"/>
                </a:cubicBezTo>
                <a:lnTo>
                  <a:pt x="10876" y="2349"/>
                </a:lnTo>
                <a:lnTo>
                  <a:pt x="17498" y="4840"/>
                </a:lnTo>
                <a:lnTo>
                  <a:pt x="17498" y="10767"/>
                </a:lnTo>
                <a:cubicBezTo>
                  <a:pt x="17494" y="11321"/>
                  <a:pt x="17404" y="11868"/>
                  <a:pt x="17241" y="12399"/>
                </a:cubicBezTo>
                <a:cubicBezTo>
                  <a:pt x="17129" y="12761"/>
                  <a:pt x="17336" y="13146"/>
                  <a:pt x="17698" y="13258"/>
                </a:cubicBezTo>
                <a:cubicBezTo>
                  <a:pt x="17765" y="13279"/>
                  <a:pt x="17830" y="13287"/>
                  <a:pt x="17897" y="13287"/>
                </a:cubicBezTo>
                <a:cubicBezTo>
                  <a:pt x="18190" y="13287"/>
                  <a:pt x="18463" y="13095"/>
                  <a:pt x="18554" y="12800"/>
                </a:cubicBezTo>
                <a:cubicBezTo>
                  <a:pt x="18756" y="12141"/>
                  <a:pt x="18862" y="11460"/>
                  <a:pt x="18868" y="10767"/>
                </a:cubicBezTo>
                <a:lnTo>
                  <a:pt x="18868" y="4353"/>
                </a:lnTo>
                <a:cubicBezTo>
                  <a:pt x="18868" y="4067"/>
                  <a:pt x="18706" y="3824"/>
                  <a:pt x="18440" y="3723"/>
                </a:cubicBezTo>
                <a:lnTo>
                  <a:pt x="11133" y="975"/>
                </a:lnTo>
                <a:cubicBezTo>
                  <a:pt x="10977" y="916"/>
                  <a:pt x="10803" y="916"/>
                  <a:pt x="10647" y="975"/>
                </a:cubicBezTo>
                <a:close/>
                <a:moveTo>
                  <a:pt x="4111" y="5098"/>
                </a:moveTo>
                <a:lnTo>
                  <a:pt x="14900" y="15921"/>
                </a:lnTo>
                <a:cubicBezTo>
                  <a:pt x="13671" y="17197"/>
                  <a:pt x="12282" y="18296"/>
                  <a:pt x="10733" y="19156"/>
                </a:cubicBezTo>
                <a:cubicBezTo>
                  <a:pt x="9390" y="18406"/>
                  <a:pt x="4111" y="15166"/>
                  <a:pt x="4111" y="10767"/>
                </a:cubicBezTo>
                <a:cubicBezTo>
                  <a:pt x="4111" y="10767"/>
                  <a:pt x="4111" y="5098"/>
                  <a:pt x="4111" y="509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4" name="Google Shape;1014;p69"/>
          <p:cNvSpPr/>
          <p:nvPr/>
        </p:nvSpPr>
        <p:spPr>
          <a:xfrm>
            <a:off x="3924656" y="1754371"/>
            <a:ext cx="134622" cy="148446"/>
          </a:xfrm>
          <a:custGeom>
            <a:rect b="b" l="l" r="r" t="t"/>
            <a:pathLst>
              <a:path extrusionOk="0" h="21600" w="21600">
                <a:moveTo>
                  <a:pt x="4154" y="0"/>
                </a:moveTo>
                <a:cubicBezTo>
                  <a:pt x="3893" y="0"/>
                  <a:pt x="3653" y="125"/>
                  <a:pt x="3496" y="314"/>
                </a:cubicBezTo>
                <a:lnTo>
                  <a:pt x="173" y="4333"/>
                </a:lnTo>
                <a:cubicBezTo>
                  <a:pt x="147" y="4365"/>
                  <a:pt x="124" y="4392"/>
                  <a:pt x="104" y="4427"/>
                </a:cubicBezTo>
                <a:cubicBezTo>
                  <a:pt x="88" y="4454"/>
                  <a:pt x="81" y="4461"/>
                  <a:pt x="69" y="4490"/>
                </a:cubicBezTo>
                <a:cubicBezTo>
                  <a:pt x="33" y="4575"/>
                  <a:pt x="0" y="4679"/>
                  <a:pt x="0" y="4772"/>
                </a:cubicBezTo>
                <a:lnTo>
                  <a:pt x="0" y="18837"/>
                </a:lnTo>
                <a:cubicBezTo>
                  <a:pt x="0" y="20361"/>
                  <a:pt x="1366" y="21600"/>
                  <a:pt x="3046" y="21600"/>
                </a:cubicBezTo>
                <a:cubicBezTo>
                  <a:pt x="3046" y="21600"/>
                  <a:pt x="18554" y="21600"/>
                  <a:pt x="18554" y="21600"/>
                </a:cubicBezTo>
                <a:cubicBezTo>
                  <a:pt x="20234" y="21600"/>
                  <a:pt x="21600" y="20361"/>
                  <a:pt x="21600" y="18837"/>
                </a:cubicBezTo>
                <a:lnTo>
                  <a:pt x="21600" y="4772"/>
                </a:lnTo>
                <a:cubicBezTo>
                  <a:pt x="21600" y="4679"/>
                  <a:pt x="21567" y="4575"/>
                  <a:pt x="21531" y="4490"/>
                </a:cubicBezTo>
                <a:cubicBezTo>
                  <a:pt x="21519" y="4461"/>
                  <a:pt x="21512" y="4454"/>
                  <a:pt x="21496" y="4427"/>
                </a:cubicBezTo>
                <a:cubicBezTo>
                  <a:pt x="21476" y="4392"/>
                  <a:pt x="21453" y="4365"/>
                  <a:pt x="21427" y="4333"/>
                </a:cubicBezTo>
                <a:lnTo>
                  <a:pt x="18104" y="314"/>
                </a:lnTo>
                <a:cubicBezTo>
                  <a:pt x="17947" y="125"/>
                  <a:pt x="17707" y="0"/>
                  <a:pt x="17446" y="0"/>
                </a:cubicBezTo>
                <a:lnTo>
                  <a:pt x="4154" y="0"/>
                </a:lnTo>
                <a:close/>
                <a:moveTo>
                  <a:pt x="4569" y="1507"/>
                </a:moveTo>
                <a:lnTo>
                  <a:pt x="17031" y="1507"/>
                </a:lnTo>
                <a:lnTo>
                  <a:pt x="19108" y="4019"/>
                </a:lnTo>
                <a:lnTo>
                  <a:pt x="2492" y="4019"/>
                </a:lnTo>
                <a:cubicBezTo>
                  <a:pt x="2492" y="4019"/>
                  <a:pt x="4569" y="1507"/>
                  <a:pt x="4569" y="1507"/>
                </a:cubicBezTo>
                <a:close/>
                <a:moveTo>
                  <a:pt x="1662" y="5526"/>
                </a:moveTo>
                <a:lnTo>
                  <a:pt x="19938" y="5526"/>
                </a:lnTo>
                <a:lnTo>
                  <a:pt x="19938" y="18837"/>
                </a:lnTo>
                <a:cubicBezTo>
                  <a:pt x="19938" y="19530"/>
                  <a:pt x="19318" y="20093"/>
                  <a:pt x="18554" y="20093"/>
                </a:cubicBezTo>
                <a:lnTo>
                  <a:pt x="3046" y="20093"/>
                </a:lnTo>
                <a:cubicBezTo>
                  <a:pt x="2282" y="20093"/>
                  <a:pt x="1662" y="19530"/>
                  <a:pt x="1662" y="18837"/>
                </a:cubicBezTo>
                <a:lnTo>
                  <a:pt x="1662" y="5526"/>
                </a:lnTo>
                <a:close/>
                <a:moveTo>
                  <a:pt x="6369" y="8037"/>
                </a:moveTo>
                <a:cubicBezTo>
                  <a:pt x="5911" y="8037"/>
                  <a:pt x="5538" y="8375"/>
                  <a:pt x="5538" y="8791"/>
                </a:cubicBezTo>
                <a:cubicBezTo>
                  <a:pt x="5538" y="11422"/>
                  <a:pt x="7899" y="13563"/>
                  <a:pt x="10800" y="13563"/>
                </a:cubicBezTo>
                <a:cubicBezTo>
                  <a:pt x="13701" y="13563"/>
                  <a:pt x="16062" y="11422"/>
                  <a:pt x="16062" y="8791"/>
                </a:cubicBezTo>
                <a:cubicBezTo>
                  <a:pt x="16062" y="8375"/>
                  <a:pt x="15689" y="8037"/>
                  <a:pt x="15231" y="8037"/>
                </a:cubicBezTo>
                <a:cubicBezTo>
                  <a:pt x="14772" y="8037"/>
                  <a:pt x="14400" y="8375"/>
                  <a:pt x="14400" y="8791"/>
                </a:cubicBezTo>
                <a:cubicBezTo>
                  <a:pt x="14400" y="10591"/>
                  <a:pt x="12785" y="12056"/>
                  <a:pt x="10800" y="12056"/>
                </a:cubicBezTo>
                <a:cubicBezTo>
                  <a:pt x="8815" y="12056"/>
                  <a:pt x="7200" y="10591"/>
                  <a:pt x="7200" y="8791"/>
                </a:cubicBezTo>
                <a:cubicBezTo>
                  <a:pt x="7200" y="8375"/>
                  <a:pt x="6828" y="8037"/>
                  <a:pt x="6369" y="80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5" name="Google Shape;1015;p69"/>
          <p:cNvSpPr/>
          <p:nvPr/>
        </p:nvSpPr>
        <p:spPr>
          <a:xfrm>
            <a:off x="3644183" y="1754371"/>
            <a:ext cx="162322" cy="155358"/>
          </a:xfrm>
          <a:custGeom>
            <a:rect b="b" l="l" r="r" t="t"/>
            <a:pathLst>
              <a:path extrusionOk="0" h="21600" w="21571">
                <a:moveTo>
                  <a:pt x="688" y="0"/>
                </a:moveTo>
                <a:cubicBezTo>
                  <a:pt x="308" y="0"/>
                  <a:pt x="0" y="323"/>
                  <a:pt x="0" y="720"/>
                </a:cubicBezTo>
                <a:cubicBezTo>
                  <a:pt x="0" y="1118"/>
                  <a:pt x="308" y="1440"/>
                  <a:pt x="688" y="1440"/>
                </a:cubicBezTo>
                <a:lnTo>
                  <a:pt x="3785" y="1440"/>
                </a:lnTo>
                <a:lnTo>
                  <a:pt x="4588" y="5640"/>
                </a:lnTo>
                <a:cubicBezTo>
                  <a:pt x="4591" y="5664"/>
                  <a:pt x="4610" y="5677"/>
                  <a:pt x="4616" y="5700"/>
                </a:cubicBezTo>
                <a:lnTo>
                  <a:pt x="6136" y="13710"/>
                </a:lnTo>
                <a:cubicBezTo>
                  <a:pt x="6371" y="14949"/>
                  <a:pt x="7411" y="15840"/>
                  <a:pt x="8602" y="15840"/>
                </a:cubicBezTo>
                <a:cubicBezTo>
                  <a:pt x="8618" y="15840"/>
                  <a:pt x="8643" y="15840"/>
                  <a:pt x="8659" y="15840"/>
                </a:cubicBezTo>
                <a:lnTo>
                  <a:pt x="17547" y="15840"/>
                </a:lnTo>
                <a:cubicBezTo>
                  <a:pt x="18759" y="15840"/>
                  <a:pt x="19831" y="14970"/>
                  <a:pt x="20071" y="13710"/>
                </a:cubicBezTo>
                <a:lnTo>
                  <a:pt x="21561" y="5670"/>
                </a:lnTo>
                <a:cubicBezTo>
                  <a:pt x="21600" y="5459"/>
                  <a:pt x="21520" y="5235"/>
                  <a:pt x="21389" y="5070"/>
                </a:cubicBezTo>
                <a:cubicBezTo>
                  <a:pt x="21259" y="4905"/>
                  <a:pt x="21079" y="4800"/>
                  <a:pt x="20873" y="4800"/>
                </a:cubicBezTo>
                <a:lnTo>
                  <a:pt x="5849" y="4800"/>
                </a:lnTo>
                <a:lnTo>
                  <a:pt x="5046" y="570"/>
                </a:lnTo>
                <a:cubicBezTo>
                  <a:pt x="4982" y="233"/>
                  <a:pt x="4686" y="0"/>
                  <a:pt x="4358" y="0"/>
                </a:cubicBezTo>
                <a:lnTo>
                  <a:pt x="688" y="0"/>
                </a:lnTo>
                <a:close/>
                <a:moveTo>
                  <a:pt x="6107" y="6240"/>
                </a:moveTo>
                <a:lnTo>
                  <a:pt x="20042" y="6240"/>
                </a:lnTo>
                <a:cubicBezTo>
                  <a:pt x="20042" y="6240"/>
                  <a:pt x="18723" y="13440"/>
                  <a:pt x="18723" y="13440"/>
                </a:cubicBezTo>
                <a:cubicBezTo>
                  <a:pt x="18615" y="14011"/>
                  <a:pt x="18131" y="14410"/>
                  <a:pt x="17576" y="14400"/>
                </a:cubicBezTo>
                <a:lnTo>
                  <a:pt x="8630" y="14400"/>
                </a:lnTo>
                <a:cubicBezTo>
                  <a:pt x="8083" y="14400"/>
                  <a:pt x="7591" y="14004"/>
                  <a:pt x="7483" y="13440"/>
                </a:cubicBezTo>
                <a:lnTo>
                  <a:pt x="6107" y="6240"/>
                </a:lnTo>
                <a:close/>
                <a:moveTo>
                  <a:pt x="8028" y="18240"/>
                </a:moveTo>
                <a:cubicBezTo>
                  <a:pt x="7143" y="18240"/>
                  <a:pt x="6423" y="18994"/>
                  <a:pt x="6423" y="19920"/>
                </a:cubicBezTo>
                <a:cubicBezTo>
                  <a:pt x="6423" y="20846"/>
                  <a:pt x="7143" y="21600"/>
                  <a:pt x="8028" y="21600"/>
                </a:cubicBezTo>
                <a:cubicBezTo>
                  <a:pt x="8913" y="21600"/>
                  <a:pt x="9634" y="20846"/>
                  <a:pt x="9634" y="19920"/>
                </a:cubicBezTo>
                <a:cubicBezTo>
                  <a:pt x="9634" y="18994"/>
                  <a:pt x="8913" y="18240"/>
                  <a:pt x="8028" y="18240"/>
                </a:cubicBezTo>
                <a:close/>
                <a:moveTo>
                  <a:pt x="18121" y="18240"/>
                </a:moveTo>
                <a:cubicBezTo>
                  <a:pt x="17236" y="18240"/>
                  <a:pt x="16515" y="18994"/>
                  <a:pt x="16515" y="19920"/>
                </a:cubicBezTo>
                <a:cubicBezTo>
                  <a:pt x="16515" y="20846"/>
                  <a:pt x="17236" y="21600"/>
                  <a:pt x="18121" y="21600"/>
                </a:cubicBezTo>
                <a:cubicBezTo>
                  <a:pt x="19006" y="21600"/>
                  <a:pt x="19726" y="20846"/>
                  <a:pt x="19726" y="19920"/>
                </a:cubicBezTo>
                <a:cubicBezTo>
                  <a:pt x="19726" y="18994"/>
                  <a:pt x="19006" y="18240"/>
                  <a:pt x="18121" y="182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6" name="Google Shape;1016;p69"/>
          <p:cNvSpPr/>
          <p:nvPr/>
        </p:nvSpPr>
        <p:spPr>
          <a:xfrm>
            <a:off x="4191320" y="1761276"/>
            <a:ext cx="142718" cy="142614"/>
          </a:xfrm>
          <a:custGeom>
            <a:rect b="b" l="l" r="r" t="t"/>
            <a:pathLst>
              <a:path extrusionOk="0" h="21600" w="21325">
                <a:moveTo>
                  <a:pt x="774" y="0"/>
                </a:moveTo>
                <a:cubicBezTo>
                  <a:pt x="347" y="0"/>
                  <a:pt x="0" y="351"/>
                  <a:pt x="0" y="784"/>
                </a:cubicBezTo>
                <a:lnTo>
                  <a:pt x="0" y="11241"/>
                </a:lnTo>
                <a:cubicBezTo>
                  <a:pt x="0" y="11449"/>
                  <a:pt x="80" y="11650"/>
                  <a:pt x="226" y="11797"/>
                </a:cubicBezTo>
                <a:lnTo>
                  <a:pt x="9090" y="20783"/>
                </a:lnTo>
                <a:cubicBezTo>
                  <a:pt x="9626" y="21326"/>
                  <a:pt x="10332" y="21600"/>
                  <a:pt x="11089" y="21600"/>
                </a:cubicBezTo>
                <a:cubicBezTo>
                  <a:pt x="11848" y="21599"/>
                  <a:pt x="12553" y="21326"/>
                  <a:pt x="13088" y="20783"/>
                </a:cubicBezTo>
                <a:lnTo>
                  <a:pt x="20502" y="13267"/>
                </a:lnTo>
                <a:cubicBezTo>
                  <a:pt x="21600" y="12148"/>
                  <a:pt x="21600" y="10334"/>
                  <a:pt x="20502" y="9215"/>
                </a:cubicBezTo>
                <a:lnTo>
                  <a:pt x="11637" y="229"/>
                </a:lnTo>
                <a:cubicBezTo>
                  <a:pt x="11492" y="82"/>
                  <a:pt x="11294" y="0"/>
                  <a:pt x="11089" y="0"/>
                </a:cubicBezTo>
                <a:lnTo>
                  <a:pt x="774" y="0"/>
                </a:lnTo>
                <a:close/>
                <a:moveTo>
                  <a:pt x="1547" y="1569"/>
                </a:moveTo>
                <a:lnTo>
                  <a:pt x="10767" y="1569"/>
                </a:lnTo>
                <a:lnTo>
                  <a:pt x="19406" y="10326"/>
                </a:lnTo>
                <a:cubicBezTo>
                  <a:pt x="19904" y="10834"/>
                  <a:pt x="19904" y="11648"/>
                  <a:pt x="19406" y="12156"/>
                </a:cubicBezTo>
                <a:lnTo>
                  <a:pt x="11992" y="19672"/>
                </a:lnTo>
                <a:cubicBezTo>
                  <a:pt x="11748" y="19919"/>
                  <a:pt x="11434" y="20031"/>
                  <a:pt x="11089" y="20031"/>
                </a:cubicBezTo>
                <a:cubicBezTo>
                  <a:pt x="10745" y="20031"/>
                  <a:pt x="10432" y="19921"/>
                  <a:pt x="10187" y="19672"/>
                </a:cubicBezTo>
                <a:lnTo>
                  <a:pt x="1547" y="10914"/>
                </a:lnTo>
                <a:lnTo>
                  <a:pt x="1547" y="1569"/>
                </a:lnTo>
                <a:close/>
                <a:moveTo>
                  <a:pt x="5674" y="5294"/>
                </a:moveTo>
                <a:cubicBezTo>
                  <a:pt x="5572" y="5340"/>
                  <a:pt x="5495" y="5410"/>
                  <a:pt x="5416" y="5490"/>
                </a:cubicBezTo>
                <a:cubicBezTo>
                  <a:pt x="5258" y="5651"/>
                  <a:pt x="5158" y="5848"/>
                  <a:pt x="5158" y="6078"/>
                </a:cubicBezTo>
                <a:cubicBezTo>
                  <a:pt x="5158" y="6193"/>
                  <a:pt x="5177" y="6302"/>
                  <a:pt x="5222" y="6405"/>
                </a:cubicBezTo>
                <a:cubicBezTo>
                  <a:pt x="5267" y="6520"/>
                  <a:pt x="5337" y="6619"/>
                  <a:pt x="5416" y="6699"/>
                </a:cubicBezTo>
                <a:cubicBezTo>
                  <a:pt x="5494" y="6780"/>
                  <a:pt x="5572" y="6849"/>
                  <a:pt x="5674" y="6895"/>
                </a:cubicBezTo>
                <a:cubicBezTo>
                  <a:pt x="5775" y="6941"/>
                  <a:pt x="5895" y="6960"/>
                  <a:pt x="5996" y="6960"/>
                </a:cubicBezTo>
                <a:cubicBezTo>
                  <a:pt x="6222" y="6960"/>
                  <a:pt x="6462" y="6860"/>
                  <a:pt x="6608" y="6699"/>
                </a:cubicBezTo>
                <a:cubicBezTo>
                  <a:pt x="6687" y="6619"/>
                  <a:pt x="6757" y="6520"/>
                  <a:pt x="6802" y="6405"/>
                </a:cubicBezTo>
                <a:cubicBezTo>
                  <a:pt x="6847" y="6302"/>
                  <a:pt x="6866" y="6193"/>
                  <a:pt x="6866" y="6078"/>
                </a:cubicBezTo>
                <a:cubicBezTo>
                  <a:pt x="6866" y="5963"/>
                  <a:pt x="6847" y="5855"/>
                  <a:pt x="6802" y="5751"/>
                </a:cubicBezTo>
                <a:cubicBezTo>
                  <a:pt x="6757" y="5648"/>
                  <a:pt x="6687" y="5559"/>
                  <a:pt x="6608" y="5490"/>
                </a:cubicBezTo>
                <a:cubicBezTo>
                  <a:pt x="6383" y="5249"/>
                  <a:pt x="5978" y="5167"/>
                  <a:pt x="5674" y="529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7" name="Google Shape;1017;p69"/>
          <p:cNvSpPr/>
          <p:nvPr/>
        </p:nvSpPr>
        <p:spPr>
          <a:xfrm>
            <a:off x="7377473"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7123" y="5574"/>
                </a:moveTo>
                <a:cubicBezTo>
                  <a:pt x="5223" y="5574"/>
                  <a:pt x="3677" y="7918"/>
                  <a:pt x="3677" y="10800"/>
                </a:cubicBezTo>
                <a:cubicBezTo>
                  <a:pt x="3677" y="13682"/>
                  <a:pt x="5223" y="16026"/>
                  <a:pt x="7123" y="16026"/>
                </a:cubicBezTo>
                <a:cubicBezTo>
                  <a:pt x="9024" y="16026"/>
                  <a:pt x="10570" y="13682"/>
                  <a:pt x="10570" y="10800"/>
                </a:cubicBezTo>
                <a:cubicBezTo>
                  <a:pt x="10570" y="7918"/>
                  <a:pt x="9024" y="5574"/>
                  <a:pt x="7123" y="5574"/>
                </a:cubicBezTo>
                <a:close/>
                <a:moveTo>
                  <a:pt x="7123" y="7665"/>
                </a:moveTo>
                <a:cubicBezTo>
                  <a:pt x="8263" y="7665"/>
                  <a:pt x="9191" y="9071"/>
                  <a:pt x="9191" y="10800"/>
                </a:cubicBezTo>
                <a:cubicBezTo>
                  <a:pt x="9191" y="12529"/>
                  <a:pt x="8263" y="13935"/>
                  <a:pt x="7123" y="13935"/>
                </a:cubicBezTo>
                <a:cubicBezTo>
                  <a:pt x="5983" y="13935"/>
                  <a:pt x="5055" y="12529"/>
                  <a:pt x="5055" y="10800"/>
                </a:cubicBezTo>
                <a:cubicBezTo>
                  <a:pt x="5055" y="9071"/>
                  <a:pt x="5983" y="7665"/>
                  <a:pt x="7123" y="766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8" name="Google Shape;1018;p69"/>
          <p:cNvSpPr/>
          <p:nvPr/>
        </p:nvSpPr>
        <p:spPr>
          <a:xfrm>
            <a:off x="7644137"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14477" y="5574"/>
                </a:moveTo>
                <a:cubicBezTo>
                  <a:pt x="12576" y="5574"/>
                  <a:pt x="11030" y="7918"/>
                  <a:pt x="11030" y="10800"/>
                </a:cubicBezTo>
                <a:cubicBezTo>
                  <a:pt x="11030" y="13682"/>
                  <a:pt x="12576" y="16026"/>
                  <a:pt x="14477" y="16026"/>
                </a:cubicBezTo>
                <a:cubicBezTo>
                  <a:pt x="16377" y="16026"/>
                  <a:pt x="17923" y="13682"/>
                  <a:pt x="17923" y="10800"/>
                </a:cubicBezTo>
                <a:cubicBezTo>
                  <a:pt x="17923" y="7918"/>
                  <a:pt x="16377" y="5574"/>
                  <a:pt x="14477" y="5574"/>
                </a:cubicBezTo>
                <a:close/>
                <a:moveTo>
                  <a:pt x="14477" y="7665"/>
                </a:moveTo>
                <a:cubicBezTo>
                  <a:pt x="15617" y="7665"/>
                  <a:pt x="16545" y="9071"/>
                  <a:pt x="16545" y="10800"/>
                </a:cubicBezTo>
                <a:cubicBezTo>
                  <a:pt x="16545" y="12529"/>
                  <a:pt x="15617" y="13935"/>
                  <a:pt x="14477" y="13935"/>
                </a:cubicBezTo>
                <a:cubicBezTo>
                  <a:pt x="13337" y="13935"/>
                  <a:pt x="12409" y="12529"/>
                  <a:pt x="12409" y="10800"/>
                </a:cubicBezTo>
                <a:cubicBezTo>
                  <a:pt x="12409" y="9071"/>
                  <a:pt x="13337" y="7665"/>
                  <a:pt x="14477" y="766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19" name="Google Shape;1019;p69"/>
          <p:cNvSpPr/>
          <p:nvPr/>
        </p:nvSpPr>
        <p:spPr>
          <a:xfrm>
            <a:off x="1800873" y="1487708"/>
            <a:ext cx="134622" cy="148446"/>
          </a:xfrm>
          <a:custGeom>
            <a:rect b="b" l="l" r="r" t="t"/>
            <a:pathLst>
              <a:path extrusionOk="0" h="21600" w="21600">
                <a:moveTo>
                  <a:pt x="8585" y="0"/>
                </a:moveTo>
                <a:cubicBezTo>
                  <a:pt x="6905" y="0"/>
                  <a:pt x="5538" y="1239"/>
                  <a:pt x="5538" y="2763"/>
                </a:cubicBezTo>
                <a:lnTo>
                  <a:pt x="5538" y="4019"/>
                </a:lnTo>
                <a:lnTo>
                  <a:pt x="831" y="4019"/>
                </a:lnTo>
                <a:cubicBezTo>
                  <a:pt x="372" y="4019"/>
                  <a:pt x="0" y="4356"/>
                  <a:pt x="0" y="4772"/>
                </a:cubicBezTo>
                <a:cubicBezTo>
                  <a:pt x="0" y="5188"/>
                  <a:pt x="372" y="5526"/>
                  <a:pt x="831" y="5526"/>
                </a:cubicBez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lose/>
                <a:moveTo>
                  <a:pt x="8585" y="1507"/>
                </a:moveTo>
                <a:lnTo>
                  <a:pt x="13015" y="1507"/>
                </a:lnTo>
                <a:cubicBezTo>
                  <a:pt x="13779" y="1507"/>
                  <a:pt x="14400" y="2070"/>
                  <a:pt x="14400" y="2763"/>
                </a:cubicBezTo>
                <a:lnTo>
                  <a:pt x="14400" y="4019"/>
                </a:lnTo>
                <a:lnTo>
                  <a:pt x="7200" y="4019"/>
                </a:lnTo>
                <a:cubicBezTo>
                  <a:pt x="7200" y="4019"/>
                  <a:pt x="7200" y="2763"/>
                  <a:pt x="7200" y="2763"/>
                </a:cubicBezTo>
                <a:cubicBezTo>
                  <a:pt x="7200" y="2070"/>
                  <a:pt x="7821" y="1507"/>
                  <a:pt x="8585" y="1507"/>
                </a:cubicBezTo>
                <a:close/>
                <a:moveTo>
                  <a:pt x="3877" y="5526"/>
                </a:moveTo>
                <a:lnTo>
                  <a:pt x="17723" y="5526"/>
                </a:lnTo>
                <a:lnTo>
                  <a:pt x="17723" y="18837"/>
                </a:lnTo>
                <a:cubicBezTo>
                  <a:pt x="17723" y="19530"/>
                  <a:pt x="17102" y="20093"/>
                  <a:pt x="16338" y="20093"/>
                </a:cubicBezTo>
                <a:lnTo>
                  <a:pt x="5262" y="20093"/>
                </a:lnTo>
                <a:cubicBezTo>
                  <a:pt x="4498" y="20093"/>
                  <a:pt x="3877" y="19530"/>
                  <a:pt x="3877" y="18837"/>
                </a:cubicBezTo>
                <a:cubicBezTo>
                  <a:pt x="3877" y="18837"/>
                  <a:pt x="3877" y="5526"/>
                  <a:pt x="3877" y="5526"/>
                </a:cubicBezTo>
                <a:close/>
                <a:moveTo>
                  <a:pt x="8585" y="9042"/>
                </a:moveTo>
                <a:cubicBezTo>
                  <a:pt x="8126" y="9042"/>
                  <a:pt x="7754" y="9379"/>
                  <a:pt x="7754" y="9795"/>
                </a:cubicBezTo>
                <a:lnTo>
                  <a:pt x="7754" y="15823"/>
                </a:lnTo>
                <a:cubicBezTo>
                  <a:pt x="7754" y="16239"/>
                  <a:pt x="8126" y="16577"/>
                  <a:pt x="8585" y="16577"/>
                </a:cubicBezTo>
                <a:cubicBezTo>
                  <a:pt x="9043" y="16577"/>
                  <a:pt x="9415" y="16239"/>
                  <a:pt x="9415" y="15823"/>
                </a:cubicBezTo>
                <a:lnTo>
                  <a:pt x="9415" y="9795"/>
                </a:lnTo>
                <a:cubicBezTo>
                  <a:pt x="9415" y="9379"/>
                  <a:pt x="9043" y="9042"/>
                  <a:pt x="8585" y="9042"/>
                </a:cubicBezTo>
                <a:close/>
                <a:moveTo>
                  <a:pt x="13015" y="9042"/>
                </a:moveTo>
                <a:cubicBezTo>
                  <a:pt x="12557" y="9042"/>
                  <a:pt x="12185" y="9379"/>
                  <a:pt x="12185" y="9795"/>
                </a:cubicBezTo>
                <a:lnTo>
                  <a:pt x="12185" y="15823"/>
                </a:lnTo>
                <a:cubicBezTo>
                  <a:pt x="12185" y="16239"/>
                  <a:pt x="12557" y="16577"/>
                  <a:pt x="13015" y="16577"/>
                </a:cubicBezTo>
                <a:cubicBezTo>
                  <a:pt x="13474" y="16577"/>
                  <a:pt x="13846" y="16239"/>
                  <a:pt x="13846" y="15823"/>
                </a:cubicBezTo>
                <a:lnTo>
                  <a:pt x="13846" y="9795"/>
                </a:lnTo>
                <a:cubicBezTo>
                  <a:pt x="13846" y="9379"/>
                  <a:pt x="13474" y="9042"/>
                  <a:pt x="13015" y="904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0" name="Google Shape;1020;p69"/>
          <p:cNvSpPr/>
          <p:nvPr/>
        </p:nvSpPr>
        <p:spPr>
          <a:xfrm>
            <a:off x="5805111" y="1747467"/>
            <a:ext cx="107028" cy="162270"/>
          </a:xfrm>
          <a:custGeom>
            <a:rect b="b" l="l" r="r" t="t"/>
            <a:pathLst>
              <a:path extrusionOk="0" h="21600" w="21600">
                <a:moveTo>
                  <a:pt x="7795" y="0"/>
                </a:moveTo>
                <a:cubicBezTo>
                  <a:pt x="5800" y="1"/>
                  <a:pt x="4143" y="989"/>
                  <a:pt x="3963" y="2298"/>
                </a:cubicBezTo>
                <a:lnTo>
                  <a:pt x="3527" y="5572"/>
                </a:lnTo>
                <a:cubicBezTo>
                  <a:pt x="1376" y="6875"/>
                  <a:pt x="0" y="8726"/>
                  <a:pt x="0" y="10800"/>
                </a:cubicBezTo>
                <a:cubicBezTo>
                  <a:pt x="0" y="12869"/>
                  <a:pt x="1341" y="14725"/>
                  <a:pt x="3484" y="16028"/>
                </a:cubicBezTo>
                <a:cubicBezTo>
                  <a:pt x="3484" y="16028"/>
                  <a:pt x="3963" y="19302"/>
                  <a:pt x="3963" y="19302"/>
                </a:cubicBezTo>
                <a:cubicBezTo>
                  <a:pt x="4144" y="20615"/>
                  <a:pt x="5759" y="21600"/>
                  <a:pt x="7752" y="21600"/>
                </a:cubicBezTo>
                <a:lnTo>
                  <a:pt x="13805" y="21600"/>
                </a:lnTo>
                <a:cubicBezTo>
                  <a:pt x="15801" y="21600"/>
                  <a:pt x="17456" y="20614"/>
                  <a:pt x="17637" y="19302"/>
                </a:cubicBezTo>
                <a:lnTo>
                  <a:pt x="18073" y="16028"/>
                </a:lnTo>
                <a:cubicBezTo>
                  <a:pt x="20224" y="14725"/>
                  <a:pt x="21600" y="12874"/>
                  <a:pt x="21600" y="10800"/>
                </a:cubicBezTo>
                <a:cubicBezTo>
                  <a:pt x="21600" y="8736"/>
                  <a:pt x="20250" y="6875"/>
                  <a:pt x="18116" y="5572"/>
                </a:cubicBezTo>
                <a:lnTo>
                  <a:pt x="17681" y="2298"/>
                </a:lnTo>
                <a:cubicBezTo>
                  <a:pt x="17502" y="984"/>
                  <a:pt x="15842" y="0"/>
                  <a:pt x="13848" y="0"/>
                </a:cubicBezTo>
                <a:lnTo>
                  <a:pt x="7795" y="0"/>
                </a:lnTo>
                <a:close/>
                <a:moveTo>
                  <a:pt x="7795" y="1379"/>
                </a:moveTo>
                <a:lnTo>
                  <a:pt x="13848" y="1379"/>
                </a:lnTo>
                <a:cubicBezTo>
                  <a:pt x="14756" y="1379"/>
                  <a:pt x="15509" y="1815"/>
                  <a:pt x="15590" y="2413"/>
                </a:cubicBezTo>
                <a:lnTo>
                  <a:pt x="15895" y="4510"/>
                </a:lnTo>
                <a:cubicBezTo>
                  <a:pt x="14381" y="3976"/>
                  <a:pt x="12633" y="3677"/>
                  <a:pt x="10800" y="3677"/>
                </a:cubicBezTo>
                <a:cubicBezTo>
                  <a:pt x="8978" y="3677"/>
                  <a:pt x="7256" y="3982"/>
                  <a:pt x="5748" y="4510"/>
                </a:cubicBezTo>
                <a:cubicBezTo>
                  <a:pt x="5748" y="4510"/>
                  <a:pt x="6053" y="2413"/>
                  <a:pt x="6053" y="2413"/>
                </a:cubicBezTo>
                <a:cubicBezTo>
                  <a:pt x="6135" y="1817"/>
                  <a:pt x="6889" y="1379"/>
                  <a:pt x="7795" y="1379"/>
                </a:cubicBezTo>
                <a:close/>
                <a:moveTo>
                  <a:pt x="10800" y="5055"/>
                </a:moveTo>
                <a:cubicBezTo>
                  <a:pt x="15603" y="5055"/>
                  <a:pt x="19510" y="7632"/>
                  <a:pt x="19510" y="10800"/>
                </a:cubicBezTo>
                <a:cubicBezTo>
                  <a:pt x="19510" y="12556"/>
                  <a:pt x="18307" y="14140"/>
                  <a:pt x="16418" y="15195"/>
                </a:cubicBezTo>
                <a:cubicBezTo>
                  <a:pt x="14902" y="16037"/>
                  <a:pt x="12933" y="16545"/>
                  <a:pt x="10800" y="16545"/>
                </a:cubicBezTo>
                <a:cubicBezTo>
                  <a:pt x="5997" y="16545"/>
                  <a:pt x="2090" y="13968"/>
                  <a:pt x="2090" y="10800"/>
                </a:cubicBezTo>
                <a:cubicBezTo>
                  <a:pt x="2090" y="7632"/>
                  <a:pt x="5997" y="5055"/>
                  <a:pt x="10800" y="5055"/>
                </a:cubicBezTo>
                <a:close/>
                <a:moveTo>
                  <a:pt x="10800" y="7353"/>
                </a:moveTo>
                <a:cubicBezTo>
                  <a:pt x="10223" y="7353"/>
                  <a:pt x="9755" y="7662"/>
                  <a:pt x="9755" y="8043"/>
                </a:cubicBezTo>
                <a:lnTo>
                  <a:pt x="9755" y="10800"/>
                </a:lnTo>
                <a:cubicBezTo>
                  <a:pt x="9755" y="10983"/>
                  <a:pt x="9864" y="11159"/>
                  <a:pt x="10060" y="11288"/>
                </a:cubicBezTo>
                <a:cubicBezTo>
                  <a:pt x="10060" y="11288"/>
                  <a:pt x="12150" y="12667"/>
                  <a:pt x="12150" y="12667"/>
                </a:cubicBezTo>
                <a:cubicBezTo>
                  <a:pt x="12354" y="12802"/>
                  <a:pt x="12622" y="12868"/>
                  <a:pt x="12890" y="12868"/>
                </a:cubicBezTo>
                <a:cubicBezTo>
                  <a:pt x="13158" y="12868"/>
                  <a:pt x="13427" y="12802"/>
                  <a:pt x="13631" y="12667"/>
                </a:cubicBezTo>
                <a:cubicBezTo>
                  <a:pt x="14039" y="12398"/>
                  <a:pt x="14039" y="11960"/>
                  <a:pt x="13631" y="11690"/>
                </a:cubicBezTo>
                <a:lnTo>
                  <a:pt x="11845" y="10513"/>
                </a:lnTo>
                <a:lnTo>
                  <a:pt x="11845" y="8043"/>
                </a:lnTo>
                <a:cubicBezTo>
                  <a:pt x="11845" y="7662"/>
                  <a:pt x="11377" y="7353"/>
                  <a:pt x="10800" y="7353"/>
                </a:cubicBezTo>
                <a:close/>
                <a:moveTo>
                  <a:pt x="5748" y="17090"/>
                </a:moveTo>
                <a:cubicBezTo>
                  <a:pt x="7259" y="17621"/>
                  <a:pt x="8973" y="17923"/>
                  <a:pt x="10800" y="17923"/>
                </a:cubicBezTo>
                <a:cubicBezTo>
                  <a:pt x="12622" y="17923"/>
                  <a:pt x="14344" y="17618"/>
                  <a:pt x="15852" y="17090"/>
                </a:cubicBezTo>
                <a:cubicBezTo>
                  <a:pt x="15852" y="17090"/>
                  <a:pt x="15547" y="19187"/>
                  <a:pt x="15547" y="19187"/>
                </a:cubicBezTo>
                <a:cubicBezTo>
                  <a:pt x="15465" y="19784"/>
                  <a:pt x="14717" y="20221"/>
                  <a:pt x="13805" y="20221"/>
                </a:cubicBezTo>
                <a:lnTo>
                  <a:pt x="7752" y="20221"/>
                </a:lnTo>
                <a:cubicBezTo>
                  <a:pt x="6845" y="20221"/>
                  <a:pt x="6091" y="19785"/>
                  <a:pt x="6010" y="19187"/>
                </a:cubicBezTo>
                <a:lnTo>
                  <a:pt x="5748" y="17090"/>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1" name="Google Shape;1021;p69"/>
          <p:cNvSpPr/>
          <p:nvPr/>
        </p:nvSpPr>
        <p:spPr>
          <a:xfrm>
            <a:off x="4457984" y="1494613"/>
            <a:ext cx="134655" cy="134622"/>
          </a:xfrm>
          <a:custGeom>
            <a:rect b="b" l="l" r="r" t="t"/>
            <a:pathLst>
              <a:path extrusionOk="0" h="21600" w="21519">
                <a:moveTo>
                  <a:pt x="9656" y="0"/>
                </a:moveTo>
                <a:cubicBezTo>
                  <a:pt x="4332" y="0"/>
                  <a:pt x="0" y="4348"/>
                  <a:pt x="0" y="9692"/>
                </a:cubicBezTo>
                <a:cubicBezTo>
                  <a:pt x="0" y="15037"/>
                  <a:pt x="4332" y="19385"/>
                  <a:pt x="9656" y="19385"/>
                </a:cubicBezTo>
                <a:cubicBezTo>
                  <a:pt x="12020" y="19385"/>
                  <a:pt x="14182" y="18522"/>
                  <a:pt x="15863" y="17100"/>
                </a:cubicBezTo>
                <a:lnTo>
                  <a:pt x="20104" y="21358"/>
                </a:lnTo>
                <a:cubicBezTo>
                  <a:pt x="20266" y="21520"/>
                  <a:pt x="20479" y="21600"/>
                  <a:pt x="20690" y="21600"/>
                </a:cubicBezTo>
                <a:cubicBezTo>
                  <a:pt x="20902" y="21600"/>
                  <a:pt x="21115" y="21520"/>
                  <a:pt x="21277" y="21358"/>
                </a:cubicBezTo>
                <a:cubicBezTo>
                  <a:pt x="21600" y="21033"/>
                  <a:pt x="21600" y="20505"/>
                  <a:pt x="21277" y="20181"/>
                </a:cubicBezTo>
                <a:lnTo>
                  <a:pt x="17035" y="15923"/>
                </a:lnTo>
                <a:cubicBezTo>
                  <a:pt x="18452" y="14236"/>
                  <a:pt x="19311" y="12066"/>
                  <a:pt x="19311" y="9692"/>
                </a:cubicBezTo>
                <a:cubicBezTo>
                  <a:pt x="19311" y="4348"/>
                  <a:pt x="14980" y="0"/>
                  <a:pt x="9656" y="0"/>
                </a:cubicBezTo>
                <a:close/>
                <a:moveTo>
                  <a:pt x="9656" y="1662"/>
                </a:moveTo>
                <a:cubicBezTo>
                  <a:pt x="14067" y="1662"/>
                  <a:pt x="17656" y="5264"/>
                  <a:pt x="17656" y="9692"/>
                </a:cubicBezTo>
                <a:cubicBezTo>
                  <a:pt x="17656" y="11896"/>
                  <a:pt x="16783" y="13882"/>
                  <a:pt x="15345" y="15335"/>
                </a:cubicBezTo>
                <a:cubicBezTo>
                  <a:pt x="15338" y="15341"/>
                  <a:pt x="15318" y="15362"/>
                  <a:pt x="15311" y="15369"/>
                </a:cubicBezTo>
                <a:cubicBezTo>
                  <a:pt x="15304" y="15376"/>
                  <a:pt x="15283" y="15397"/>
                  <a:pt x="15276" y="15404"/>
                </a:cubicBezTo>
                <a:cubicBezTo>
                  <a:pt x="13829" y="16846"/>
                  <a:pt x="11851" y="17723"/>
                  <a:pt x="9656" y="17723"/>
                </a:cubicBezTo>
                <a:cubicBezTo>
                  <a:pt x="5244" y="17723"/>
                  <a:pt x="1655" y="14120"/>
                  <a:pt x="1655" y="9692"/>
                </a:cubicBezTo>
                <a:cubicBezTo>
                  <a:pt x="1655" y="5264"/>
                  <a:pt x="5244" y="1662"/>
                  <a:pt x="9656" y="1662"/>
                </a:cubicBezTo>
                <a:close/>
                <a:moveTo>
                  <a:pt x="9656" y="5538"/>
                </a:moveTo>
                <a:cubicBezTo>
                  <a:pt x="9199" y="5538"/>
                  <a:pt x="8828" y="5911"/>
                  <a:pt x="8828" y="6369"/>
                </a:cubicBezTo>
                <a:lnTo>
                  <a:pt x="8828" y="8862"/>
                </a:lnTo>
                <a:lnTo>
                  <a:pt x="6345" y="8862"/>
                </a:lnTo>
                <a:cubicBezTo>
                  <a:pt x="5888" y="8862"/>
                  <a:pt x="5517" y="9234"/>
                  <a:pt x="5517" y="9692"/>
                </a:cubicBezTo>
                <a:cubicBezTo>
                  <a:pt x="5517" y="10151"/>
                  <a:pt x="5888" y="10523"/>
                  <a:pt x="6345" y="10523"/>
                </a:cubicBezTo>
                <a:lnTo>
                  <a:pt x="8828" y="10523"/>
                </a:lnTo>
                <a:lnTo>
                  <a:pt x="8828" y="13015"/>
                </a:lnTo>
                <a:cubicBezTo>
                  <a:pt x="8828" y="13474"/>
                  <a:pt x="9199" y="13846"/>
                  <a:pt x="9656" y="13846"/>
                </a:cubicBezTo>
                <a:cubicBezTo>
                  <a:pt x="10112" y="13846"/>
                  <a:pt x="10483" y="13474"/>
                  <a:pt x="10483" y="13015"/>
                </a:cubicBezTo>
                <a:lnTo>
                  <a:pt x="10483" y="10523"/>
                </a:lnTo>
                <a:lnTo>
                  <a:pt x="12966" y="10523"/>
                </a:lnTo>
                <a:cubicBezTo>
                  <a:pt x="13423" y="10523"/>
                  <a:pt x="13794" y="10151"/>
                  <a:pt x="13794" y="9692"/>
                </a:cubicBezTo>
                <a:cubicBezTo>
                  <a:pt x="13794" y="9234"/>
                  <a:pt x="13423" y="8862"/>
                  <a:pt x="12966" y="8862"/>
                </a:cubicBezTo>
                <a:lnTo>
                  <a:pt x="10483" y="8862"/>
                </a:lnTo>
                <a:lnTo>
                  <a:pt x="10483" y="6369"/>
                </a:lnTo>
                <a:cubicBezTo>
                  <a:pt x="10483" y="5911"/>
                  <a:pt x="10112" y="5538"/>
                  <a:pt x="9656" y="553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2" name="Google Shape;1022;p69"/>
          <p:cNvSpPr/>
          <p:nvPr/>
        </p:nvSpPr>
        <p:spPr>
          <a:xfrm>
            <a:off x="4724648" y="1494613"/>
            <a:ext cx="134655" cy="134622"/>
          </a:xfrm>
          <a:custGeom>
            <a:rect b="b" l="l" r="r" t="t"/>
            <a:pathLst>
              <a:path extrusionOk="0" h="21600" w="21519">
                <a:moveTo>
                  <a:pt x="9656" y="0"/>
                </a:moveTo>
                <a:cubicBezTo>
                  <a:pt x="4331" y="0"/>
                  <a:pt x="0" y="4348"/>
                  <a:pt x="0" y="9692"/>
                </a:cubicBezTo>
                <a:cubicBezTo>
                  <a:pt x="0" y="15037"/>
                  <a:pt x="4331" y="19385"/>
                  <a:pt x="9656" y="19385"/>
                </a:cubicBezTo>
                <a:cubicBezTo>
                  <a:pt x="12021" y="19385"/>
                  <a:pt x="14182" y="18522"/>
                  <a:pt x="15863" y="17100"/>
                </a:cubicBezTo>
                <a:lnTo>
                  <a:pt x="20104" y="21358"/>
                </a:lnTo>
                <a:cubicBezTo>
                  <a:pt x="20266" y="21520"/>
                  <a:pt x="20478" y="21600"/>
                  <a:pt x="20690" y="21600"/>
                </a:cubicBezTo>
                <a:cubicBezTo>
                  <a:pt x="20903" y="21600"/>
                  <a:pt x="21115" y="21520"/>
                  <a:pt x="21277" y="21358"/>
                </a:cubicBezTo>
                <a:cubicBezTo>
                  <a:pt x="21600" y="21033"/>
                  <a:pt x="21600" y="20505"/>
                  <a:pt x="21277" y="20181"/>
                </a:cubicBezTo>
                <a:lnTo>
                  <a:pt x="17035" y="15923"/>
                </a:lnTo>
                <a:cubicBezTo>
                  <a:pt x="18451" y="14236"/>
                  <a:pt x="19311" y="12066"/>
                  <a:pt x="19311" y="9692"/>
                </a:cubicBezTo>
                <a:cubicBezTo>
                  <a:pt x="19311" y="4348"/>
                  <a:pt x="14980" y="0"/>
                  <a:pt x="9656" y="0"/>
                </a:cubicBezTo>
                <a:close/>
                <a:moveTo>
                  <a:pt x="9656" y="1662"/>
                </a:moveTo>
                <a:cubicBezTo>
                  <a:pt x="14067" y="1662"/>
                  <a:pt x="17656" y="5264"/>
                  <a:pt x="17656" y="9692"/>
                </a:cubicBezTo>
                <a:cubicBezTo>
                  <a:pt x="17656" y="11897"/>
                  <a:pt x="16783" y="13882"/>
                  <a:pt x="15345" y="15335"/>
                </a:cubicBezTo>
                <a:cubicBezTo>
                  <a:pt x="15338" y="15341"/>
                  <a:pt x="15318" y="15362"/>
                  <a:pt x="15311" y="15369"/>
                </a:cubicBezTo>
                <a:cubicBezTo>
                  <a:pt x="15304" y="15376"/>
                  <a:pt x="15283" y="15362"/>
                  <a:pt x="15276" y="15369"/>
                </a:cubicBezTo>
                <a:cubicBezTo>
                  <a:pt x="13829" y="16812"/>
                  <a:pt x="11852" y="17723"/>
                  <a:pt x="9656" y="17723"/>
                </a:cubicBezTo>
                <a:cubicBezTo>
                  <a:pt x="5244" y="17723"/>
                  <a:pt x="1655" y="14120"/>
                  <a:pt x="1655" y="9692"/>
                </a:cubicBezTo>
                <a:cubicBezTo>
                  <a:pt x="1655" y="5264"/>
                  <a:pt x="5244" y="1662"/>
                  <a:pt x="9656" y="1662"/>
                </a:cubicBezTo>
                <a:close/>
                <a:moveTo>
                  <a:pt x="6345" y="8862"/>
                </a:moveTo>
                <a:cubicBezTo>
                  <a:pt x="5888" y="8862"/>
                  <a:pt x="5517" y="9234"/>
                  <a:pt x="5517" y="9692"/>
                </a:cubicBezTo>
                <a:cubicBezTo>
                  <a:pt x="5517" y="10151"/>
                  <a:pt x="5888" y="10523"/>
                  <a:pt x="6345" y="10523"/>
                </a:cubicBezTo>
                <a:lnTo>
                  <a:pt x="12966" y="10523"/>
                </a:lnTo>
                <a:cubicBezTo>
                  <a:pt x="13423" y="10523"/>
                  <a:pt x="13794" y="10151"/>
                  <a:pt x="13794" y="9692"/>
                </a:cubicBezTo>
                <a:cubicBezTo>
                  <a:pt x="13794" y="9234"/>
                  <a:pt x="13423" y="8862"/>
                  <a:pt x="12966" y="8862"/>
                </a:cubicBezTo>
                <a:lnTo>
                  <a:pt x="6345" y="886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3" name="Google Shape;1023;p69"/>
          <p:cNvSpPr/>
          <p:nvPr/>
        </p:nvSpPr>
        <p:spPr>
          <a:xfrm>
            <a:off x="2860622"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2998"/>
                </a:lnTo>
                <a:lnTo>
                  <a:pt x="7315" y="10266"/>
                </a:lnTo>
                <a:cubicBezTo>
                  <a:pt x="7021" y="9972"/>
                  <a:pt x="6542" y="9972"/>
                  <a:pt x="6248" y="10266"/>
                </a:cubicBezTo>
                <a:cubicBezTo>
                  <a:pt x="5953" y="10561"/>
                  <a:pt x="5953" y="11039"/>
                  <a:pt x="6248" y="11334"/>
                </a:cubicBezTo>
                <a:lnTo>
                  <a:pt x="10266" y="15352"/>
                </a:lnTo>
                <a:cubicBezTo>
                  <a:pt x="10336" y="15422"/>
                  <a:pt x="10425" y="15471"/>
                  <a:pt x="10517" y="15509"/>
                </a:cubicBezTo>
                <a:cubicBezTo>
                  <a:pt x="10610" y="15547"/>
                  <a:pt x="10702" y="15572"/>
                  <a:pt x="10800" y="15572"/>
                </a:cubicBezTo>
                <a:cubicBezTo>
                  <a:pt x="10898" y="15572"/>
                  <a:pt x="10990" y="15547"/>
                  <a:pt x="11083" y="15509"/>
                </a:cubicBezTo>
                <a:cubicBezTo>
                  <a:pt x="11175" y="15471"/>
                  <a:pt x="11264" y="15422"/>
                  <a:pt x="11334" y="15352"/>
                </a:cubicBezTo>
                <a:lnTo>
                  <a:pt x="15352" y="11334"/>
                </a:lnTo>
                <a:cubicBezTo>
                  <a:pt x="15647" y="11039"/>
                  <a:pt x="15647" y="10561"/>
                  <a:pt x="15352" y="10266"/>
                </a:cubicBezTo>
                <a:cubicBezTo>
                  <a:pt x="15058" y="9972"/>
                  <a:pt x="14579" y="9972"/>
                  <a:pt x="14285" y="10266"/>
                </a:cubicBezTo>
                <a:lnTo>
                  <a:pt x="11553" y="12998"/>
                </a:lnTo>
                <a:lnTo>
                  <a:pt x="11553" y="6781"/>
                </a:lnTo>
                <a:cubicBezTo>
                  <a:pt x="11553" y="6365"/>
                  <a:pt x="11216" y="6028"/>
                  <a:pt x="10800" y="602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4" name="Google Shape;1024;p69"/>
          <p:cNvSpPr/>
          <p:nvPr/>
        </p:nvSpPr>
        <p:spPr>
          <a:xfrm>
            <a:off x="3127286"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lnTo>
                  <a:pt x="6248" y="10266"/>
                </a:lnTo>
                <a:cubicBezTo>
                  <a:pt x="6178" y="10336"/>
                  <a:pt x="6129" y="10425"/>
                  <a:pt x="6091" y="10517"/>
                </a:cubicBezTo>
                <a:cubicBezTo>
                  <a:pt x="6014" y="10702"/>
                  <a:pt x="6014" y="10898"/>
                  <a:pt x="6091" y="11083"/>
                </a:cubicBezTo>
                <a:cubicBezTo>
                  <a:pt x="6129" y="11175"/>
                  <a:pt x="6178" y="11264"/>
                  <a:pt x="6248" y="11334"/>
                </a:cubicBezTo>
                <a:lnTo>
                  <a:pt x="10266" y="15352"/>
                </a:lnTo>
                <a:cubicBezTo>
                  <a:pt x="10413" y="15499"/>
                  <a:pt x="10607" y="15572"/>
                  <a:pt x="10800" y="15572"/>
                </a:cubicBezTo>
                <a:cubicBezTo>
                  <a:pt x="10993" y="15572"/>
                  <a:pt x="11187" y="15499"/>
                  <a:pt x="11334" y="15352"/>
                </a:cubicBezTo>
                <a:cubicBezTo>
                  <a:pt x="11628" y="15058"/>
                  <a:pt x="11628" y="14579"/>
                  <a:pt x="11334" y="14285"/>
                </a:cubicBezTo>
                <a:lnTo>
                  <a:pt x="8602" y="11553"/>
                </a:lnTo>
                <a:lnTo>
                  <a:pt x="14819" y="11553"/>
                </a:lnTo>
                <a:cubicBezTo>
                  <a:pt x="15235" y="11553"/>
                  <a:pt x="15572" y="11216"/>
                  <a:pt x="15572" y="10800"/>
                </a:cubicBezTo>
                <a:cubicBezTo>
                  <a:pt x="15572" y="10384"/>
                  <a:pt x="15235" y="10047"/>
                  <a:pt x="14819" y="10047"/>
                </a:cubicBezTo>
                <a:lnTo>
                  <a:pt x="8602" y="10047"/>
                </a:lnTo>
                <a:lnTo>
                  <a:pt x="11334" y="7315"/>
                </a:lnTo>
                <a:cubicBezTo>
                  <a:pt x="11628" y="7021"/>
                  <a:pt x="11628" y="6542"/>
                  <a:pt x="11334" y="6248"/>
                </a:cubicBezTo>
                <a:cubicBezTo>
                  <a:pt x="11039" y="5953"/>
                  <a:pt x="10561" y="5953"/>
                  <a:pt x="10266" y="624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5" name="Google Shape;1025;p69"/>
          <p:cNvSpPr/>
          <p:nvPr/>
        </p:nvSpPr>
        <p:spPr>
          <a:xfrm>
            <a:off x="3393950"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cubicBezTo>
                  <a:pt x="9972" y="6542"/>
                  <a:pt x="9972" y="7021"/>
                  <a:pt x="10266" y="7315"/>
                </a:cubicBezTo>
                <a:lnTo>
                  <a:pt x="12998" y="10047"/>
                </a:lnTo>
                <a:lnTo>
                  <a:pt x="6781" y="10047"/>
                </a:lnTo>
                <a:cubicBezTo>
                  <a:pt x="6365" y="10047"/>
                  <a:pt x="6028" y="10384"/>
                  <a:pt x="6028" y="10800"/>
                </a:cubicBezTo>
                <a:cubicBezTo>
                  <a:pt x="6028" y="11216"/>
                  <a:pt x="6365" y="11553"/>
                  <a:pt x="6781" y="11553"/>
                </a:cubicBezTo>
                <a:lnTo>
                  <a:pt x="12998" y="11553"/>
                </a:lnTo>
                <a:lnTo>
                  <a:pt x="10266" y="14285"/>
                </a:lnTo>
                <a:cubicBezTo>
                  <a:pt x="9972" y="14579"/>
                  <a:pt x="9972" y="15058"/>
                  <a:pt x="10266" y="15352"/>
                </a:cubicBezTo>
                <a:cubicBezTo>
                  <a:pt x="10413" y="15499"/>
                  <a:pt x="10607" y="15572"/>
                  <a:pt x="10800" y="15572"/>
                </a:cubicBezTo>
                <a:cubicBezTo>
                  <a:pt x="10993" y="15572"/>
                  <a:pt x="11187" y="15499"/>
                  <a:pt x="11334" y="15352"/>
                </a:cubicBezTo>
                <a:lnTo>
                  <a:pt x="15352" y="11334"/>
                </a:lnTo>
                <a:cubicBezTo>
                  <a:pt x="15422" y="11264"/>
                  <a:pt x="15471" y="11175"/>
                  <a:pt x="15509" y="11083"/>
                </a:cubicBezTo>
                <a:cubicBezTo>
                  <a:pt x="15586" y="10898"/>
                  <a:pt x="15586" y="10702"/>
                  <a:pt x="15509" y="10517"/>
                </a:cubicBezTo>
                <a:cubicBezTo>
                  <a:pt x="15471" y="10425"/>
                  <a:pt x="15422" y="10336"/>
                  <a:pt x="15352" y="10266"/>
                </a:cubicBezTo>
                <a:lnTo>
                  <a:pt x="11334" y="6248"/>
                </a:lnTo>
                <a:cubicBezTo>
                  <a:pt x="11039" y="5953"/>
                  <a:pt x="10561" y="5953"/>
                  <a:pt x="10266" y="624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6" name="Google Shape;1026;p69"/>
          <p:cNvSpPr/>
          <p:nvPr/>
        </p:nvSpPr>
        <p:spPr>
          <a:xfrm>
            <a:off x="2593959"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517" y="6091"/>
                </a:moveTo>
                <a:cubicBezTo>
                  <a:pt x="10425" y="6129"/>
                  <a:pt x="10336" y="6178"/>
                  <a:pt x="10266" y="6248"/>
                </a:cubicBezTo>
                <a:lnTo>
                  <a:pt x="6248" y="10266"/>
                </a:lnTo>
                <a:cubicBezTo>
                  <a:pt x="5953" y="10561"/>
                  <a:pt x="5953" y="11039"/>
                  <a:pt x="6248" y="11334"/>
                </a:cubicBezTo>
                <a:cubicBezTo>
                  <a:pt x="6542" y="11628"/>
                  <a:pt x="7021" y="11628"/>
                  <a:pt x="7315" y="11334"/>
                </a:cubicBezTo>
                <a:lnTo>
                  <a:pt x="10047" y="8602"/>
                </a:lnTo>
                <a:lnTo>
                  <a:pt x="10047" y="14819"/>
                </a:lnTo>
                <a:cubicBezTo>
                  <a:pt x="10047" y="15235"/>
                  <a:pt x="10384" y="15572"/>
                  <a:pt x="10800" y="15572"/>
                </a:cubicBezTo>
                <a:cubicBezTo>
                  <a:pt x="11216" y="15572"/>
                  <a:pt x="11553" y="15235"/>
                  <a:pt x="11553" y="14819"/>
                </a:cubicBezTo>
                <a:lnTo>
                  <a:pt x="11553" y="8602"/>
                </a:lnTo>
                <a:lnTo>
                  <a:pt x="14285" y="11334"/>
                </a:lnTo>
                <a:cubicBezTo>
                  <a:pt x="14432" y="11481"/>
                  <a:pt x="14626" y="11553"/>
                  <a:pt x="14819" y="11553"/>
                </a:cubicBezTo>
                <a:cubicBezTo>
                  <a:pt x="15011" y="11553"/>
                  <a:pt x="15205" y="11481"/>
                  <a:pt x="15352" y="11334"/>
                </a:cubicBezTo>
                <a:cubicBezTo>
                  <a:pt x="15647" y="11039"/>
                  <a:pt x="15647" y="10561"/>
                  <a:pt x="15352" y="10266"/>
                </a:cubicBezTo>
                <a:lnTo>
                  <a:pt x="11334" y="6248"/>
                </a:lnTo>
                <a:cubicBezTo>
                  <a:pt x="11264" y="6178"/>
                  <a:pt x="11175" y="6129"/>
                  <a:pt x="11083" y="6091"/>
                </a:cubicBezTo>
                <a:cubicBezTo>
                  <a:pt x="10898" y="6014"/>
                  <a:pt x="10702" y="6014"/>
                  <a:pt x="10517" y="609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7" name="Google Shape;1027;p69"/>
          <p:cNvSpPr/>
          <p:nvPr/>
        </p:nvSpPr>
        <p:spPr>
          <a:xfrm>
            <a:off x="5784312" y="2554362"/>
            <a:ext cx="148526" cy="149526"/>
          </a:xfrm>
          <a:custGeom>
            <a:rect b="b" l="l" r="r" t="t"/>
            <a:pathLst>
              <a:path extrusionOk="0" h="21600" w="21317">
                <a:moveTo>
                  <a:pt x="10665" y="0"/>
                </a:moveTo>
                <a:cubicBezTo>
                  <a:pt x="10254" y="0"/>
                  <a:pt x="9921" y="335"/>
                  <a:pt x="9921" y="748"/>
                </a:cubicBezTo>
                <a:lnTo>
                  <a:pt x="9921" y="10722"/>
                </a:lnTo>
                <a:cubicBezTo>
                  <a:pt x="9921" y="11135"/>
                  <a:pt x="10254" y="11470"/>
                  <a:pt x="10665" y="11470"/>
                </a:cubicBezTo>
                <a:lnTo>
                  <a:pt x="20574" y="11470"/>
                </a:lnTo>
                <a:cubicBezTo>
                  <a:pt x="20984" y="11470"/>
                  <a:pt x="21317" y="11135"/>
                  <a:pt x="21317" y="10722"/>
                </a:cubicBezTo>
                <a:cubicBezTo>
                  <a:pt x="21317" y="4810"/>
                  <a:pt x="16539" y="0"/>
                  <a:pt x="10665" y="0"/>
                </a:cubicBezTo>
                <a:close/>
                <a:moveTo>
                  <a:pt x="6422" y="1060"/>
                </a:moveTo>
                <a:cubicBezTo>
                  <a:pt x="3909" y="2163"/>
                  <a:pt x="1915" y="4160"/>
                  <a:pt x="848" y="6701"/>
                </a:cubicBezTo>
                <a:cubicBezTo>
                  <a:pt x="-261" y="9339"/>
                  <a:pt x="-283" y="12276"/>
                  <a:pt x="786" y="14930"/>
                </a:cubicBezTo>
                <a:cubicBezTo>
                  <a:pt x="1856" y="17584"/>
                  <a:pt x="3895" y="19643"/>
                  <a:pt x="6515" y="20758"/>
                </a:cubicBezTo>
                <a:cubicBezTo>
                  <a:pt x="7850" y="21327"/>
                  <a:pt x="9258" y="21600"/>
                  <a:pt x="10665" y="21600"/>
                </a:cubicBezTo>
                <a:cubicBezTo>
                  <a:pt x="12019" y="21600"/>
                  <a:pt x="13396" y="21349"/>
                  <a:pt x="14690" y="20821"/>
                </a:cubicBezTo>
                <a:cubicBezTo>
                  <a:pt x="17327" y="19744"/>
                  <a:pt x="19373" y="17693"/>
                  <a:pt x="20481" y="15055"/>
                </a:cubicBezTo>
                <a:cubicBezTo>
                  <a:pt x="20642" y="14674"/>
                  <a:pt x="20457" y="14250"/>
                  <a:pt x="20078" y="14088"/>
                </a:cubicBezTo>
                <a:cubicBezTo>
                  <a:pt x="19701" y="13929"/>
                  <a:pt x="19279" y="14113"/>
                  <a:pt x="19118" y="14494"/>
                </a:cubicBezTo>
                <a:cubicBezTo>
                  <a:pt x="17149" y="19180"/>
                  <a:pt x="11758" y="21367"/>
                  <a:pt x="7103" y="19387"/>
                </a:cubicBezTo>
                <a:cubicBezTo>
                  <a:pt x="4849" y="18428"/>
                  <a:pt x="3100" y="16652"/>
                  <a:pt x="2180" y="14369"/>
                </a:cubicBezTo>
                <a:cubicBezTo>
                  <a:pt x="1260" y="12085"/>
                  <a:pt x="1289" y="9563"/>
                  <a:pt x="2242" y="7294"/>
                </a:cubicBezTo>
                <a:cubicBezTo>
                  <a:pt x="3160" y="5107"/>
                  <a:pt x="4849" y="3380"/>
                  <a:pt x="7011" y="2431"/>
                </a:cubicBezTo>
                <a:cubicBezTo>
                  <a:pt x="7387" y="2266"/>
                  <a:pt x="7547" y="1812"/>
                  <a:pt x="7382" y="1434"/>
                </a:cubicBezTo>
                <a:cubicBezTo>
                  <a:pt x="7219" y="1054"/>
                  <a:pt x="6799" y="897"/>
                  <a:pt x="6422" y="1060"/>
                </a:cubicBezTo>
                <a:close/>
                <a:moveTo>
                  <a:pt x="11408" y="1527"/>
                </a:moveTo>
                <a:cubicBezTo>
                  <a:pt x="15871" y="1889"/>
                  <a:pt x="19440" y="5482"/>
                  <a:pt x="19800" y="9974"/>
                </a:cubicBezTo>
                <a:cubicBezTo>
                  <a:pt x="19800" y="9974"/>
                  <a:pt x="11408" y="9974"/>
                  <a:pt x="11408" y="9974"/>
                </a:cubicBezTo>
                <a:lnTo>
                  <a:pt x="11408" y="1527"/>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8" name="Google Shape;1028;p69"/>
          <p:cNvSpPr/>
          <p:nvPr/>
        </p:nvSpPr>
        <p:spPr>
          <a:xfrm>
            <a:off x="259395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6781" y="10047"/>
                </a:moveTo>
                <a:cubicBezTo>
                  <a:pt x="6365" y="10047"/>
                  <a:pt x="6028" y="10384"/>
                  <a:pt x="6028" y="10800"/>
                </a:cubicBezTo>
                <a:cubicBezTo>
                  <a:pt x="6028" y="11216"/>
                  <a:pt x="6365" y="11553"/>
                  <a:pt x="6781" y="11553"/>
                </a:cubicBezTo>
                <a:lnTo>
                  <a:pt x="14819" y="11553"/>
                </a:lnTo>
                <a:cubicBezTo>
                  <a:pt x="15235" y="11553"/>
                  <a:pt x="15572" y="11216"/>
                  <a:pt x="15572" y="10800"/>
                </a:cubicBezTo>
                <a:cubicBezTo>
                  <a:pt x="15572" y="10384"/>
                  <a:pt x="15235" y="10047"/>
                  <a:pt x="14819" y="10047"/>
                </a:cubicBezTo>
                <a:lnTo>
                  <a:pt x="6781" y="10047"/>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29" name="Google Shape;1029;p69"/>
          <p:cNvSpPr/>
          <p:nvPr/>
        </p:nvSpPr>
        <p:spPr>
          <a:xfrm>
            <a:off x="233420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8554"/>
                  <a:pt x="19938" y="18554"/>
                </a:cubicBez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369" y="9969"/>
                </a:moveTo>
                <a:cubicBezTo>
                  <a:pt x="5911" y="9969"/>
                  <a:pt x="5538" y="10341"/>
                  <a:pt x="5538" y="10800"/>
                </a:cubicBezTo>
                <a:cubicBezTo>
                  <a:pt x="5538" y="11259"/>
                  <a:pt x="5911" y="11631"/>
                  <a:pt x="6369" y="11631"/>
                </a:cubicBezTo>
                <a:lnTo>
                  <a:pt x="15231" y="11631"/>
                </a:lnTo>
                <a:cubicBezTo>
                  <a:pt x="15689" y="11631"/>
                  <a:pt x="16062" y="11259"/>
                  <a:pt x="16062" y="10800"/>
                </a:cubicBezTo>
                <a:cubicBezTo>
                  <a:pt x="16062" y="10341"/>
                  <a:pt x="15689" y="9969"/>
                  <a:pt x="15231" y="9969"/>
                </a:cubicBezTo>
                <a:lnTo>
                  <a:pt x="6369" y="9969"/>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0" name="Google Shape;1030;p69"/>
          <p:cNvSpPr/>
          <p:nvPr/>
        </p:nvSpPr>
        <p:spPr>
          <a:xfrm>
            <a:off x="179396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047"/>
                </a:lnTo>
                <a:lnTo>
                  <a:pt x="6781" y="10047"/>
                </a:lnTo>
                <a:cubicBezTo>
                  <a:pt x="6365" y="10047"/>
                  <a:pt x="6028" y="10384"/>
                  <a:pt x="6028" y="10800"/>
                </a:cubicBezTo>
                <a:cubicBezTo>
                  <a:pt x="6028" y="11216"/>
                  <a:pt x="6365" y="11553"/>
                  <a:pt x="6781" y="11553"/>
                </a:cubicBezTo>
                <a:lnTo>
                  <a:pt x="10047" y="11553"/>
                </a:lnTo>
                <a:lnTo>
                  <a:pt x="10047" y="14819"/>
                </a:lnTo>
                <a:cubicBezTo>
                  <a:pt x="10047" y="15235"/>
                  <a:pt x="10384" y="15572"/>
                  <a:pt x="10800" y="15572"/>
                </a:cubicBezTo>
                <a:cubicBezTo>
                  <a:pt x="11216" y="15572"/>
                  <a:pt x="11553" y="15235"/>
                  <a:pt x="11553" y="14819"/>
                </a:cubicBezTo>
                <a:lnTo>
                  <a:pt x="11553" y="11553"/>
                </a:lnTo>
                <a:lnTo>
                  <a:pt x="14819" y="11553"/>
                </a:lnTo>
                <a:cubicBezTo>
                  <a:pt x="15235" y="11553"/>
                  <a:pt x="15572" y="11216"/>
                  <a:pt x="15572" y="10800"/>
                </a:cubicBezTo>
                <a:cubicBezTo>
                  <a:pt x="15572" y="10384"/>
                  <a:pt x="15235" y="10047"/>
                  <a:pt x="14819" y="10047"/>
                </a:cubicBezTo>
                <a:lnTo>
                  <a:pt x="11553" y="10047"/>
                </a:lnTo>
                <a:lnTo>
                  <a:pt x="11553" y="6781"/>
                </a:lnTo>
                <a:cubicBezTo>
                  <a:pt x="11553" y="6365"/>
                  <a:pt x="11216" y="6028"/>
                  <a:pt x="10800" y="602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1" name="Google Shape;1031;p69"/>
          <p:cNvSpPr/>
          <p:nvPr/>
        </p:nvSpPr>
        <p:spPr>
          <a:xfrm>
            <a:off x="1534209"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10800" y="5538"/>
                </a:moveTo>
                <a:cubicBezTo>
                  <a:pt x="10341" y="5538"/>
                  <a:pt x="9969" y="5911"/>
                  <a:pt x="9969" y="6369"/>
                </a:cubicBezTo>
                <a:lnTo>
                  <a:pt x="9969" y="9969"/>
                </a:lnTo>
                <a:lnTo>
                  <a:pt x="6369" y="9969"/>
                </a:lnTo>
                <a:cubicBezTo>
                  <a:pt x="5911" y="9969"/>
                  <a:pt x="5538" y="10341"/>
                  <a:pt x="5538" y="10800"/>
                </a:cubicBezTo>
                <a:cubicBezTo>
                  <a:pt x="5538" y="11259"/>
                  <a:pt x="5911" y="11631"/>
                  <a:pt x="6369" y="11631"/>
                </a:cubicBezTo>
                <a:lnTo>
                  <a:pt x="9969" y="11631"/>
                </a:lnTo>
                <a:lnTo>
                  <a:pt x="9969" y="15231"/>
                </a:lnTo>
                <a:cubicBezTo>
                  <a:pt x="9969" y="15689"/>
                  <a:pt x="10341" y="16062"/>
                  <a:pt x="10800" y="16062"/>
                </a:cubicBezTo>
                <a:cubicBezTo>
                  <a:pt x="11259" y="16062"/>
                  <a:pt x="11631" y="15689"/>
                  <a:pt x="11631" y="15231"/>
                </a:cubicBezTo>
                <a:lnTo>
                  <a:pt x="11631" y="11631"/>
                </a:lnTo>
                <a:lnTo>
                  <a:pt x="15231" y="11631"/>
                </a:lnTo>
                <a:cubicBezTo>
                  <a:pt x="15689" y="11631"/>
                  <a:pt x="16062" y="11259"/>
                  <a:pt x="16062" y="10800"/>
                </a:cubicBezTo>
                <a:cubicBezTo>
                  <a:pt x="16062" y="10341"/>
                  <a:pt x="15689" y="9969"/>
                  <a:pt x="15231" y="9969"/>
                </a:cubicBezTo>
                <a:lnTo>
                  <a:pt x="11631" y="9969"/>
                </a:lnTo>
                <a:lnTo>
                  <a:pt x="11631" y="6369"/>
                </a:lnTo>
                <a:cubicBezTo>
                  <a:pt x="11631" y="5911"/>
                  <a:pt x="11259" y="5538"/>
                  <a:pt x="10800" y="553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2" name="Google Shape;1032;p69"/>
          <p:cNvSpPr/>
          <p:nvPr/>
        </p:nvSpPr>
        <p:spPr>
          <a:xfrm>
            <a:off x="3393950"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252" y="7252"/>
                </a:moveTo>
                <a:cubicBezTo>
                  <a:pt x="6958" y="7547"/>
                  <a:pt x="6958" y="8025"/>
                  <a:pt x="7252" y="8320"/>
                </a:cubicBezTo>
                <a:lnTo>
                  <a:pt x="9733" y="10800"/>
                </a:lnTo>
                <a:lnTo>
                  <a:pt x="7252" y="13280"/>
                </a:lnTo>
                <a:cubicBezTo>
                  <a:pt x="6958" y="13575"/>
                  <a:pt x="6958" y="14053"/>
                  <a:pt x="7252" y="14348"/>
                </a:cubicBezTo>
                <a:cubicBezTo>
                  <a:pt x="7399" y="14495"/>
                  <a:pt x="7593" y="14567"/>
                  <a:pt x="7786" y="14567"/>
                </a:cubicBezTo>
                <a:cubicBezTo>
                  <a:pt x="7979" y="14567"/>
                  <a:pt x="8173" y="14495"/>
                  <a:pt x="8320" y="14348"/>
                </a:cubicBezTo>
                <a:lnTo>
                  <a:pt x="10800" y="11867"/>
                </a:lnTo>
                <a:lnTo>
                  <a:pt x="13280" y="14348"/>
                </a:lnTo>
                <a:cubicBezTo>
                  <a:pt x="13427" y="14495"/>
                  <a:pt x="13621" y="14567"/>
                  <a:pt x="13814" y="14567"/>
                </a:cubicBezTo>
                <a:cubicBezTo>
                  <a:pt x="14007" y="14567"/>
                  <a:pt x="14201" y="14495"/>
                  <a:pt x="14348" y="14348"/>
                </a:cubicBezTo>
                <a:cubicBezTo>
                  <a:pt x="14642" y="14053"/>
                  <a:pt x="14642" y="13575"/>
                  <a:pt x="14348" y="13280"/>
                </a:cubicBezTo>
                <a:lnTo>
                  <a:pt x="11867" y="10800"/>
                </a:lnTo>
                <a:lnTo>
                  <a:pt x="14348" y="8320"/>
                </a:lnTo>
                <a:cubicBezTo>
                  <a:pt x="14642" y="8025"/>
                  <a:pt x="14642" y="7547"/>
                  <a:pt x="14348" y="7252"/>
                </a:cubicBezTo>
                <a:cubicBezTo>
                  <a:pt x="14053" y="6958"/>
                  <a:pt x="13575" y="6958"/>
                  <a:pt x="13280" y="7252"/>
                </a:cubicBezTo>
                <a:lnTo>
                  <a:pt x="10800" y="9733"/>
                </a:lnTo>
                <a:lnTo>
                  <a:pt x="8320" y="7252"/>
                </a:lnTo>
                <a:cubicBezTo>
                  <a:pt x="8025" y="6958"/>
                  <a:pt x="7547" y="6958"/>
                  <a:pt x="7252" y="725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3" name="Google Shape;1033;p69"/>
          <p:cNvSpPr/>
          <p:nvPr/>
        </p:nvSpPr>
        <p:spPr>
          <a:xfrm>
            <a:off x="313419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ubicBezTo>
                  <a:pt x="18554" y="0"/>
                  <a:pt x="3046" y="0"/>
                  <a:pt x="3046" y="0"/>
                </a:cubicBez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888" y="6888"/>
                </a:moveTo>
                <a:cubicBezTo>
                  <a:pt x="6564" y="7213"/>
                  <a:pt x="6564" y="7741"/>
                  <a:pt x="6888" y="8065"/>
                </a:cubicBezTo>
                <a:lnTo>
                  <a:pt x="9623" y="10800"/>
                </a:lnTo>
                <a:lnTo>
                  <a:pt x="6888" y="13535"/>
                </a:lnTo>
                <a:cubicBezTo>
                  <a:pt x="6564" y="13859"/>
                  <a:pt x="6564" y="14387"/>
                  <a:pt x="6888" y="14712"/>
                </a:cubicBezTo>
                <a:cubicBezTo>
                  <a:pt x="7051" y="14874"/>
                  <a:pt x="7264" y="14954"/>
                  <a:pt x="7477" y="14954"/>
                </a:cubicBezTo>
                <a:cubicBezTo>
                  <a:pt x="7689" y="14954"/>
                  <a:pt x="7903" y="14874"/>
                  <a:pt x="8065" y="14712"/>
                </a:cubicBezTo>
                <a:lnTo>
                  <a:pt x="10800" y="11977"/>
                </a:lnTo>
                <a:lnTo>
                  <a:pt x="13535" y="14712"/>
                </a:lnTo>
                <a:cubicBezTo>
                  <a:pt x="13697" y="14874"/>
                  <a:pt x="13911" y="14954"/>
                  <a:pt x="14123" y="14954"/>
                </a:cubicBezTo>
                <a:cubicBezTo>
                  <a:pt x="14336" y="14954"/>
                  <a:pt x="14549" y="14874"/>
                  <a:pt x="14712" y="14712"/>
                </a:cubicBezTo>
                <a:cubicBezTo>
                  <a:pt x="15036" y="14387"/>
                  <a:pt x="15036" y="13859"/>
                  <a:pt x="14712" y="13535"/>
                </a:cubicBezTo>
                <a:lnTo>
                  <a:pt x="11977" y="10800"/>
                </a:lnTo>
                <a:lnTo>
                  <a:pt x="14712" y="8065"/>
                </a:lnTo>
                <a:cubicBezTo>
                  <a:pt x="15036" y="7741"/>
                  <a:pt x="15036" y="7213"/>
                  <a:pt x="14712" y="6888"/>
                </a:cubicBezTo>
                <a:cubicBezTo>
                  <a:pt x="14387" y="6564"/>
                  <a:pt x="13859" y="6564"/>
                  <a:pt x="13535" y="6888"/>
                </a:cubicBezTo>
                <a:lnTo>
                  <a:pt x="10800" y="9623"/>
                </a:lnTo>
                <a:lnTo>
                  <a:pt x="8065" y="6888"/>
                </a:lnTo>
                <a:cubicBezTo>
                  <a:pt x="7741" y="6564"/>
                  <a:pt x="7213" y="6564"/>
                  <a:pt x="6888" y="688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4" name="Google Shape;1034;p69"/>
          <p:cNvSpPr/>
          <p:nvPr/>
        </p:nvSpPr>
        <p:spPr>
          <a:xfrm>
            <a:off x="4184415"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549" y="14128"/>
                </a:moveTo>
                <a:cubicBezTo>
                  <a:pt x="10449" y="14172"/>
                  <a:pt x="10375" y="14239"/>
                  <a:pt x="10298" y="14316"/>
                </a:cubicBezTo>
                <a:cubicBezTo>
                  <a:pt x="10221" y="14394"/>
                  <a:pt x="10153" y="14468"/>
                  <a:pt x="10109" y="14567"/>
                </a:cubicBezTo>
                <a:cubicBezTo>
                  <a:pt x="10065" y="14678"/>
                  <a:pt x="10046" y="14771"/>
                  <a:pt x="10047" y="14881"/>
                </a:cubicBezTo>
                <a:cubicBezTo>
                  <a:pt x="10047" y="14991"/>
                  <a:pt x="10065" y="15127"/>
                  <a:pt x="10109" y="15227"/>
                </a:cubicBezTo>
                <a:cubicBezTo>
                  <a:pt x="10153" y="15326"/>
                  <a:pt x="10220" y="15401"/>
                  <a:pt x="10298" y="15478"/>
                </a:cubicBezTo>
                <a:cubicBezTo>
                  <a:pt x="10375" y="15555"/>
                  <a:pt x="10449" y="15622"/>
                  <a:pt x="10549" y="15666"/>
                </a:cubicBezTo>
                <a:cubicBezTo>
                  <a:pt x="10648" y="15711"/>
                  <a:pt x="10752" y="15729"/>
                  <a:pt x="10863" y="15729"/>
                </a:cubicBezTo>
                <a:cubicBezTo>
                  <a:pt x="10973" y="15729"/>
                  <a:pt x="11097" y="15711"/>
                  <a:pt x="11208" y="15666"/>
                </a:cubicBezTo>
                <a:cubicBezTo>
                  <a:pt x="11307" y="15622"/>
                  <a:pt x="11382" y="15555"/>
                  <a:pt x="11459" y="15478"/>
                </a:cubicBezTo>
                <a:cubicBezTo>
                  <a:pt x="11536" y="15401"/>
                  <a:pt x="11604" y="15326"/>
                  <a:pt x="11648" y="15227"/>
                </a:cubicBezTo>
                <a:cubicBezTo>
                  <a:pt x="11692" y="15116"/>
                  <a:pt x="11710" y="14991"/>
                  <a:pt x="11710" y="14881"/>
                </a:cubicBezTo>
                <a:cubicBezTo>
                  <a:pt x="11710" y="14771"/>
                  <a:pt x="11692" y="14678"/>
                  <a:pt x="11648" y="14567"/>
                </a:cubicBezTo>
                <a:cubicBezTo>
                  <a:pt x="11603" y="14468"/>
                  <a:pt x="11537" y="14394"/>
                  <a:pt x="11459" y="14316"/>
                </a:cubicBezTo>
                <a:cubicBezTo>
                  <a:pt x="11382" y="14239"/>
                  <a:pt x="11307" y="14172"/>
                  <a:pt x="11208" y="14128"/>
                </a:cubicBezTo>
                <a:cubicBezTo>
                  <a:pt x="10998" y="14039"/>
                  <a:pt x="10759" y="14039"/>
                  <a:pt x="10549" y="1412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5" name="Google Shape;1035;p69"/>
          <p:cNvSpPr/>
          <p:nvPr/>
        </p:nvSpPr>
        <p:spPr>
          <a:xfrm>
            <a:off x="4451079" y="2821026"/>
            <a:ext cx="148446" cy="148446"/>
          </a:xfrm>
          <a:custGeom>
            <a:rect b="b" l="l" r="r" t="t"/>
            <a:pathLst>
              <a:path extrusionOk="0" h="21600" w="21600">
                <a:moveTo>
                  <a:pt x="6656" y="0"/>
                </a:moveTo>
                <a:cubicBezTo>
                  <a:pt x="6456" y="0"/>
                  <a:pt x="6263" y="78"/>
                  <a:pt x="6122" y="220"/>
                </a:cubicBezTo>
                <a:lnTo>
                  <a:pt x="220" y="6122"/>
                </a:lnTo>
                <a:cubicBezTo>
                  <a:pt x="78" y="6263"/>
                  <a:pt x="0" y="6456"/>
                  <a:pt x="0" y="6656"/>
                </a:cubicBezTo>
                <a:lnTo>
                  <a:pt x="0" y="14944"/>
                </a:lnTo>
                <a:cubicBezTo>
                  <a:pt x="0" y="15144"/>
                  <a:pt x="78" y="15337"/>
                  <a:pt x="220" y="15478"/>
                </a:cubicBezTo>
                <a:lnTo>
                  <a:pt x="6122" y="21380"/>
                </a:lnTo>
                <a:cubicBezTo>
                  <a:pt x="6263" y="21522"/>
                  <a:pt x="6456" y="21600"/>
                  <a:pt x="6656" y="21600"/>
                </a:cubicBezTo>
                <a:lnTo>
                  <a:pt x="14944" y="21600"/>
                </a:lnTo>
                <a:cubicBezTo>
                  <a:pt x="15144" y="21600"/>
                  <a:pt x="15337" y="21522"/>
                  <a:pt x="15478" y="21380"/>
                </a:cubicBezTo>
                <a:lnTo>
                  <a:pt x="21380" y="15478"/>
                </a:lnTo>
                <a:cubicBezTo>
                  <a:pt x="21522" y="15337"/>
                  <a:pt x="21600" y="15144"/>
                  <a:pt x="21600" y="14944"/>
                </a:cubicBezTo>
                <a:lnTo>
                  <a:pt x="21600" y="6656"/>
                </a:lnTo>
                <a:cubicBezTo>
                  <a:pt x="21600" y="6456"/>
                  <a:pt x="21522" y="6263"/>
                  <a:pt x="21380" y="6122"/>
                </a:cubicBezTo>
                <a:cubicBezTo>
                  <a:pt x="21380" y="6122"/>
                  <a:pt x="15478" y="220"/>
                  <a:pt x="15478" y="220"/>
                </a:cubicBezTo>
                <a:cubicBezTo>
                  <a:pt x="15337" y="78"/>
                  <a:pt x="15144" y="0"/>
                  <a:pt x="14944" y="0"/>
                </a:cubicBezTo>
                <a:lnTo>
                  <a:pt x="6656" y="0"/>
                </a:lnTo>
                <a:close/>
                <a:moveTo>
                  <a:pt x="6938" y="1507"/>
                </a:moveTo>
                <a:lnTo>
                  <a:pt x="14662" y="1507"/>
                </a:lnTo>
                <a:lnTo>
                  <a:pt x="20093" y="6938"/>
                </a:lnTo>
                <a:cubicBezTo>
                  <a:pt x="20093" y="6938"/>
                  <a:pt x="20093" y="14662"/>
                  <a:pt x="20093" y="14662"/>
                </a:cubicBezTo>
                <a:lnTo>
                  <a:pt x="14662" y="20093"/>
                </a:lnTo>
                <a:lnTo>
                  <a:pt x="6938" y="20093"/>
                </a:lnTo>
                <a:lnTo>
                  <a:pt x="1507" y="14662"/>
                </a:lnTo>
                <a:lnTo>
                  <a:pt x="1507" y="6938"/>
                </a:lnTo>
                <a:lnTo>
                  <a:pt x="6938" y="1507"/>
                </a:ln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298" y="14285"/>
                </a:moveTo>
                <a:cubicBezTo>
                  <a:pt x="10143" y="14441"/>
                  <a:pt x="10047" y="14659"/>
                  <a:pt x="10047" y="14881"/>
                </a:cubicBezTo>
                <a:cubicBezTo>
                  <a:pt x="10047" y="15104"/>
                  <a:pt x="10143" y="15322"/>
                  <a:pt x="10298" y="15478"/>
                </a:cubicBezTo>
                <a:cubicBezTo>
                  <a:pt x="10453" y="15634"/>
                  <a:pt x="10642" y="15729"/>
                  <a:pt x="10863" y="15729"/>
                </a:cubicBezTo>
                <a:cubicBezTo>
                  <a:pt x="11083" y="15729"/>
                  <a:pt x="11304" y="15634"/>
                  <a:pt x="11459" y="15478"/>
                </a:cubicBezTo>
                <a:cubicBezTo>
                  <a:pt x="11536" y="15400"/>
                  <a:pt x="11604" y="15327"/>
                  <a:pt x="11648" y="15227"/>
                </a:cubicBezTo>
                <a:cubicBezTo>
                  <a:pt x="11692" y="15126"/>
                  <a:pt x="11710" y="14992"/>
                  <a:pt x="11710" y="14881"/>
                </a:cubicBezTo>
                <a:cubicBezTo>
                  <a:pt x="11710" y="14659"/>
                  <a:pt x="11614" y="14441"/>
                  <a:pt x="11459" y="14285"/>
                </a:cubicBezTo>
                <a:cubicBezTo>
                  <a:pt x="11150" y="13974"/>
                  <a:pt x="10607" y="13974"/>
                  <a:pt x="10298" y="1428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6" name="Google Shape;1036;p69"/>
          <p:cNvSpPr/>
          <p:nvPr/>
        </p:nvSpPr>
        <p:spPr>
          <a:xfrm>
            <a:off x="4717748" y="2828015"/>
            <a:ext cx="154696" cy="135222"/>
          </a:xfrm>
          <a:custGeom>
            <a:rect b="b" l="l" r="r" t="t"/>
            <a:pathLst>
              <a:path extrusionOk="0" h="21498" w="21493">
                <a:moveTo>
                  <a:pt x="11360" y="90"/>
                </a:moveTo>
                <a:cubicBezTo>
                  <a:pt x="10676" y="-102"/>
                  <a:pt x="9985" y="16"/>
                  <a:pt x="9381" y="433"/>
                </a:cubicBezTo>
                <a:cubicBezTo>
                  <a:pt x="9020" y="684"/>
                  <a:pt x="8701" y="1014"/>
                  <a:pt x="8482" y="1428"/>
                </a:cubicBezTo>
                <a:lnTo>
                  <a:pt x="359" y="16969"/>
                </a:lnTo>
                <a:cubicBezTo>
                  <a:pt x="6" y="17667"/>
                  <a:pt x="-93" y="18489"/>
                  <a:pt x="89" y="19268"/>
                </a:cubicBezTo>
                <a:cubicBezTo>
                  <a:pt x="271" y="20047"/>
                  <a:pt x="708" y="20718"/>
                  <a:pt x="1318" y="21121"/>
                </a:cubicBezTo>
                <a:cubicBezTo>
                  <a:pt x="1709" y="21380"/>
                  <a:pt x="2147" y="21492"/>
                  <a:pt x="2607" y="21498"/>
                </a:cubicBezTo>
                <a:lnTo>
                  <a:pt x="18884" y="21498"/>
                </a:lnTo>
                <a:cubicBezTo>
                  <a:pt x="20339" y="21480"/>
                  <a:pt x="21507" y="20110"/>
                  <a:pt x="21492" y="18445"/>
                </a:cubicBezTo>
                <a:cubicBezTo>
                  <a:pt x="21486" y="17927"/>
                  <a:pt x="21365" y="17429"/>
                  <a:pt x="21132" y="16969"/>
                </a:cubicBezTo>
                <a:cubicBezTo>
                  <a:pt x="21132" y="16969"/>
                  <a:pt x="13009" y="1428"/>
                  <a:pt x="13009" y="1428"/>
                </a:cubicBezTo>
                <a:cubicBezTo>
                  <a:pt x="12643" y="739"/>
                  <a:pt x="12045" y="282"/>
                  <a:pt x="11360" y="90"/>
                </a:cubicBezTo>
                <a:close/>
                <a:moveTo>
                  <a:pt x="11030" y="1668"/>
                </a:moveTo>
                <a:cubicBezTo>
                  <a:pt x="11341" y="1755"/>
                  <a:pt x="11586" y="1976"/>
                  <a:pt x="11750" y="2286"/>
                </a:cubicBezTo>
                <a:lnTo>
                  <a:pt x="19873" y="17793"/>
                </a:lnTo>
                <a:cubicBezTo>
                  <a:pt x="19976" y="17996"/>
                  <a:pt x="20051" y="18245"/>
                  <a:pt x="20053" y="18479"/>
                </a:cubicBezTo>
                <a:cubicBezTo>
                  <a:pt x="20061" y="19236"/>
                  <a:pt x="19507" y="19843"/>
                  <a:pt x="18854" y="19851"/>
                </a:cubicBezTo>
                <a:lnTo>
                  <a:pt x="2637" y="19851"/>
                </a:lnTo>
                <a:cubicBezTo>
                  <a:pt x="2431" y="19849"/>
                  <a:pt x="2215" y="19797"/>
                  <a:pt x="2037" y="19680"/>
                </a:cubicBezTo>
                <a:cubicBezTo>
                  <a:pt x="1760" y="19496"/>
                  <a:pt x="1550" y="19210"/>
                  <a:pt x="1468" y="18856"/>
                </a:cubicBezTo>
                <a:cubicBezTo>
                  <a:pt x="1385" y="18502"/>
                  <a:pt x="1433" y="18133"/>
                  <a:pt x="1588" y="17827"/>
                </a:cubicBezTo>
                <a:lnTo>
                  <a:pt x="9711" y="2286"/>
                </a:lnTo>
                <a:cubicBezTo>
                  <a:pt x="9811" y="2099"/>
                  <a:pt x="9968" y="1953"/>
                  <a:pt x="10131" y="1840"/>
                </a:cubicBezTo>
                <a:cubicBezTo>
                  <a:pt x="10405" y="1650"/>
                  <a:pt x="10718" y="1580"/>
                  <a:pt x="11030" y="1668"/>
                </a:cubicBezTo>
                <a:close/>
                <a:moveTo>
                  <a:pt x="10311" y="6574"/>
                </a:moveTo>
                <a:cubicBezTo>
                  <a:pt x="9914" y="6574"/>
                  <a:pt x="9591" y="6943"/>
                  <a:pt x="9591" y="7397"/>
                </a:cubicBezTo>
                <a:lnTo>
                  <a:pt x="9591" y="11789"/>
                </a:lnTo>
                <a:cubicBezTo>
                  <a:pt x="9591" y="12243"/>
                  <a:pt x="9914" y="12612"/>
                  <a:pt x="10311" y="12612"/>
                </a:cubicBezTo>
                <a:cubicBezTo>
                  <a:pt x="10708" y="12612"/>
                  <a:pt x="11030" y="12243"/>
                  <a:pt x="11030" y="11789"/>
                </a:cubicBezTo>
                <a:lnTo>
                  <a:pt x="11030" y="7397"/>
                </a:lnTo>
                <a:cubicBezTo>
                  <a:pt x="11030" y="6943"/>
                  <a:pt x="10708" y="6574"/>
                  <a:pt x="10311" y="6574"/>
                </a:cubicBezTo>
                <a:close/>
                <a:moveTo>
                  <a:pt x="10071" y="15426"/>
                </a:moveTo>
                <a:cubicBezTo>
                  <a:pt x="9976" y="15474"/>
                  <a:pt x="9905" y="15546"/>
                  <a:pt x="9831" y="15631"/>
                </a:cubicBezTo>
                <a:cubicBezTo>
                  <a:pt x="9757" y="15716"/>
                  <a:pt x="9693" y="15797"/>
                  <a:pt x="9651" y="15906"/>
                </a:cubicBezTo>
                <a:cubicBezTo>
                  <a:pt x="9609" y="16027"/>
                  <a:pt x="9591" y="16128"/>
                  <a:pt x="9591" y="16249"/>
                </a:cubicBezTo>
                <a:cubicBezTo>
                  <a:pt x="9591" y="16491"/>
                  <a:pt x="9684" y="16732"/>
                  <a:pt x="9831" y="16901"/>
                </a:cubicBezTo>
                <a:cubicBezTo>
                  <a:pt x="9978" y="17070"/>
                  <a:pt x="10159" y="17175"/>
                  <a:pt x="10371" y="17175"/>
                </a:cubicBezTo>
                <a:cubicBezTo>
                  <a:pt x="10476" y="17175"/>
                  <a:pt x="10594" y="17155"/>
                  <a:pt x="10700" y="17107"/>
                </a:cubicBezTo>
                <a:cubicBezTo>
                  <a:pt x="10795" y="17071"/>
                  <a:pt x="10866" y="16986"/>
                  <a:pt x="10940" y="16901"/>
                </a:cubicBezTo>
                <a:cubicBezTo>
                  <a:pt x="11088" y="16732"/>
                  <a:pt x="11180" y="16491"/>
                  <a:pt x="11180" y="16249"/>
                </a:cubicBezTo>
                <a:cubicBezTo>
                  <a:pt x="11180" y="16128"/>
                  <a:pt x="11162" y="16027"/>
                  <a:pt x="11120" y="15906"/>
                </a:cubicBezTo>
                <a:cubicBezTo>
                  <a:pt x="11078" y="15797"/>
                  <a:pt x="11013" y="15716"/>
                  <a:pt x="10940" y="15631"/>
                </a:cubicBezTo>
                <a:cubicBezTo>
                  <a:pt x="10866" y="15546"/>
                  <a:pt x="10795" y="15474"/>
                  <a:pt x="10700" y="15426"/>
                </a:cubicBezTo>
                <a:cubicBezTo>
                  <a:pt x="10500" y="15329"/>
                  <a:pt x="10271" y="15329"/>
                  <a:pt x="10071" y="154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7" name="Google Shape;1037;p69"/>
          <p:cNvSpPr/>
          <p:nvPr/>
        </p:nvSpPr>
        <p:spPr>
          <a:xfrm>
            <a:off x="525106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7033"/>
                </a:moveTo>
                <a:cubicBezTo>
                  <a:pt x="8723" y="7033"/>
                  <a:pt x="7033" y="8723"/>
                  <a:pt x="7033" y="10800"/>
                </a:cubicBezTo>
                <a:cubicBezTo>
                  <a:pt x="7033" y="12877"/>
                  <a:pt x="8723" y="14567"/>
                  <a:pt x="10800" y="14567"/>
                </a:cubicBezTo>
                <a:cubicBezTo>
                  <a:pt x="12877" y="14567"/>
                  <a:pt x="14567" y="12877"/>
                  <a:pt x="14567" y="10800"/>
                </a:cubicBezTo>
                <a:cubicBezTo>
                  <a:pt x="14567" y="8723"/>
                  <a:pt x="12877" y="7033"/>
                  <a:pt x="10800" y="7033"/>
                </a:cubicBezTo>
                <a:close/>
                <a:moveTo>
                  <a:pt x="10800" y="8540"/>
                </a:moveTo>
                <a:cubicBezTo>
                  <a:pt x="12046" y="8540"/>
                  <a:pt x="13060" y="9554"/>
                  <a:pt x="13060" y="10800"/>
                </a:cubicBezTo>
                <a:cubicBezTo>
                  <a:pt x="13060" y="12046"/>
                  <a:pt x="12046" y="13060"/>
                  <a:pt x="10800" y="13060"/>
                </a:cubicBezTo>
                <a:cubicBezTo>
                  <a:pt x="9554" y="13060"/>
                  <a:pt x="8540" y="12046"/>
                  <a:pt x="8540" y="10800"/>
                </a:cubicBezTo>
                <a:cubicBezTo>
                  <a:pt x="8540" y="9554"/>
                  <a:pt x="9554" y="8540"/>
                  <a:pt x="10800" y="85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8" name="Google Shape;1038;p69"/>
          <p:cNvSpPr/>
          <p:nvPr/>
        </p:nvSpPr>
        <p:spPr>
          <a:xfrm>
            <a:off x="365108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423" y="5023"/>
                </a:moveTo>
                <a:cubicBezTo>
                  <a:pt x="9936" y="5050"/>
                  <a:pt x="9465" y="5182"/>
                  <a:pt x="9010" y="5400"/>
                </a:cubicBezTo>
                <a:cubicBezTo>
                  <a:pt x="8103" y="5835"/>
                  <a:pt x="7398" y="6586"/>
                  <a:pt x="7064" y="7535"/>
                </a:cubicBezTo>
                <a:cubicBezTo>
                  <a:pt x="6926" y="7928"/>
                  <a:pt x="7142" y="8370"/>
                  <a:pt x="7535" y="8508"/>
                </a:cubicBezTo>
                <a:cubicBezTo>
                  <a:pt x="7929" y="8646"/>
                  <a:pt x="8370" y="8430"/>
                  <a:pt x="8508" y="8037"/>
                </a:cubicBezTo>
                <a:cubicBezTo>
                  <a:pt x="8708" y="7468"/>
                  <a:pt x="9094" y="7011"/>
                  <a:pt x="9638" y="6750"/>
                </a:cubicBezTo>
                <a:cubicBezTo>
                  <a:pt x="10183" y="6489"/>
                  <a:pt x="10794" y="6455"/>
                  <a:pt x="11365" y="6656"/>
                </a:cubicBezTo>
                <a:cubicBezTo>
                  <a:pt x="12270" y="6974"/>
                  <a:pt x="12905" y="7830"/>
                  <a:pt x="12903" y="8791"/>
                </a:cubicBezTo>
                <a:cubicBezTo>
                  <a:pt x="12903" y="10207"/>
                  <a:pt x="10417" y="11074"/>
                  <a:pt x="10392" y="11083"/>
                </a:cubicBezTo>
                <a:cubicBezTo>
                  <a:pt x="9998" y="11215"/>
                  <a:pt x="9789" y="11662"/>
                  <a:pt x="9921" y="12056"/>
                </a:cubicBezTo>
                <a:cubicBezTo>
                  <a:pt x="10027" y="12371"/>
                  <a:pt x="10328" y="12558"/>
                  <a:pt x="10643" y="12558"/>
                </a:cubicBezTo>
                <a:cubicBezTo>
                  <a:pt x="10722" y="12558"/>
                  <a:pt x="10784" y="12553"/>
                  <a:pt x="10863" y="12527"/>
                </a:cubicBezTo>
                <a:cubicBezTo>
                  <a:pt x="11007" y="12479"/>
                  <a:pt x="14410" y="11313"/>
                  <a:pt x="14410" y="8791"/>
                </a:cubicBezTo>
                <a:cubicBezTo>
                  <a:pt x="14413" y="7192"/>
                  <a:pt x="13375" y="5773"/>
                  <a:pt x="11867" y="5243"/>
                </a:cubicBezTo>
                <a:cubicBezTo>
                  <a:pt x="11393" y="5076"/>
                  <a:pt x="10911" y="4997"/>
                  <a:pt x="10423" y="5023"/>
                </a:cubicBezTo>
                <a:close/>
                <a:moveTo>
                  <a:pt x="10298" y="15290"/>
                </a:moveTo>
                <a:cubicBezTo>
                  <a:pt x="10143" y="15445"/>
                  <a:pt x="10047" y="15663"/>
                  <a:pt x="10047" y="15886"/>
                </a:cubicBezTo>
                <a:cubicBezTo>
                  <a:pt x="10047" y="16108"/>
                  <a:pt x="10143" y="16327"/>
                  <a:pt x="10298" y="16483"/>
                </a:cubicBezTo>
                <a:cubicBezTo>
                  <a:pt x="10453" y="16638"/>
                  <a:pt x="10642" y="16734"/>
                  <a:pt x="10863" y="16734"/>
                </a:cubicBezTo>
                <a:cubicBezTo>
                  <a:pt x="10973" y="16734"/>
                  <a:pt x="11108" y="16715"/>
                  <a:pt x="11208" y="16671"/>
                </a:cubicBezTo>
                <a:cubicBezTo>
                  <a:pt x="11307" y="16637"/>
                  <a:pt x="11382" y="16560"/>
                  <a:pt x="11459" y="16483"/>
                </a:cubicBezTo>
                <a:cubicBezTo>
                  <a:pt x="11536" y="16405"/>
                  <a:pt x="11614" y="16331"/>
                  <a:pt x="11648" y="16231"/>
                </a:cubicBezTo>
                <a:cubicBezTo>
                  <a:pt x="11692" y="16120"/>
                  <a:pt x="11710" y="15997"/>
                  <a:pt x="11710" y="15886"/>
                </a:cubicBezTo>
                <a:cubicBezTo>
                  <a:pt x="11710" y="15663"/>
                  <a:pt x="11614" y="15445"/>
                  <a:pt x="11459" y="15290"/>
                </a:cubicBezTo>
                <a:cubicBezTo>
                  <a:pt x="11150" y="14978"/>
                  <a:pt x="10607" y="14978"/>
                  <a:pt x="10298" y="1529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39" name="Google Shape;1039;p69"/>
          <p:cNvSpPr/>
          <p:nvPr/>
        </p:nvSpPr>
        <p:spPr>
          <a:xfrm>
            <a:off x="3917752"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98" y="6248"/>
                </a:moveTo>
                <a:cubicBezTo>
                  <a:pt x="10143" y="6404"/>
                  <a:pt x="10047" y="6621"/>
                  <a:pt x="10047" y="6844"/>
                </a:cubicBezTo>
                <a:cubicBezTo>
                  <a:pt x="10047" y="6955"/>
                  <a:pt x="10065" y="7089"/>
                  <a:pt x="10109" y="7190"/>
                </a:cubicBezTo>
                <a:cubicBezTo>
                  <a:pt x="10153" y="7289"/>
                  <a:pt x="10220" y="7363"/>
                  <a:pt x="10298" y="7441"/>
                </a:cubicBezTo>
                <a:cubicBezTo>
                  <a:pt x="10453" y="7597"/>
                  <a:pt x="10642" y="7692"/>
                  <a:pt x="10863" y="7692"/>
                </a:cubicBezTo>
                <a:cubicBezTo>
                  <a:pt x="11083" y="7692"/>
                  <a:pt x="11304" y="7597"/>
                  <a:pt x="11459" y="7441"/>
                </a:cubicBezTo>
                <a:cubicBezTo>
                  <a:pt x="11614" y="7285"/>
                  <a:pt x="11710" y="7066"/>
                  <a:pt x="11710" y="6844"/>
                </a:cubicBezTo>
                <a:cubicBezTo>
                  <a:pt x="11710" y="6733"/>
                  <a:pt x="11692" y="6642"/>
                  <a:pt x="11648" y="6530"/>
                </a:cubicBezTo>
                <a:cubicBezTo>
                  <a:pt x="11603" y="6430"/>
                  <a:pt x="11537" y="6326"/>
                  <a:pt x="11459" y="6248"/>
                </a:cubicBezTo>
                <a:cubicBezTo>
                  <a:pt x="11150" y="5936"/>
                  <a:pt x="10607" y="5936"/>
                  <a:pt x="10298" y="6248"/>
                </a:cubicBezTo>
                <a:close/>
                <a:moveTo>
                  <a:pt x="10800" y="10047"/>
                </a:moveTo>
                <a:cubicBezTo>
                  <a:pt x="10384" y="10047"/>
                  <a:pt x="10047" y="10384"/>
                  <a:pt x="10047" y="10800"/>
                </a:cubicBezTo>
                <a:lnTo>
                  <a:pt x="10047" y="14819"/>
                </a:lnTo>
                <a:cubicBezTo>
                  <a:pt x="10047" y="15235"/>
                  <a:pt x="10384" y="15572"/>
                  <a:pt x="10800" y="15572"/>
                </a:cubicBezTo>
                <a:cubicBezTo>
                  <a:pt x="11216" y="15572"/>
                  <a:pt x="11553" y="15235"/>
                  <a:pt x="11553" y="14819"/>
                </a:cubicBezTo>
                <a:lnTo>
                  <a:pt x="11553" y="10800"/>
                </a:lnTo>
                <a:cubicBezTo>
                  <a:pt x="11553" y="10384"/>
                  <a:pt x="11216" y="10047"/>
                  <a:pt x="10800" y="1004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0" name="Google Shape;1040;p69"/>
          <p:cNvSpPr/>
          <p:nvPr/>
        </p:nvSpPr>
        <p:spPr>
          <a:xfrm>
            <a:off x="5517734"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7061" y="4019"/>
                  <a:pt x="4019" y="7061"/>
                  <a:pt x="4019" y="10800"/>
                </a:cubicBezTo>
                <a:cubicBezTo>
                  <a:pt x="4019" y="14539"/>
                  <a:pt x="7061" y="17581"/>
                  <a:pt x="10800" y="17581"/>
                </a:cubicBezTo>
                <a:cubicBezTo>
                  <a:pt x="14539" y="17581"/>
                  <a:pt x="17581" y="14539"/>
                  <a:pt x="17581" y="10800"/>
                </a:cubicBezTo>
                <a:cubicBezTo>
                  <a:pt x="17581" y="7061"/>
                  <a:pt x="14539" y="4019"/>
                  <a:pt x="10800" y="4019"/>
                </a:cubicBezTo>
                <a:close/>
                <a:moveTo>
                  <a:pt x="10800" y="5526"/>
                </a:moveTo>
                <a:cubicBezTo>
                  <a:pt x="13708" y="5526"/>
                  <a:pt x="16074" y="7892"/>
                  <a:pt x="16074" y="10800"/>
                </a:cubicBezTo>
                <a:cubicBezTo>
                  <a:pt x="16074" y="13708"/>
                  <a:pt x="13708" y="16074"/>
                  <a:pt x="10800" y="16074"/>
                </a:cubicBezTo>
                <a:cubicBezTo>
                  <a:pt x="7892" y="16074"/>
                  <a:pt x="5526" y="13708"/>
                  <a:pt x="5526" y="10800"/>
                </a:cubicBezTo>
                <a:cubicBezTo>
                  <a:pt x="5526" y="7892"/>
                  <a:pt x="7892" y="5526"/>
                  <a:pt x="10800" y="5526"/>
                </a:cubicBezTo>
                <a:close/>
                <a:moveTo>
                  <a:pt x="10800" y="8037"/>
                </a:moveTo>
                <a:cubicBezTo>
                  <a:pt x="9276" y="8037"/>
                  <a:pt x="8037" y="9276"/>
                  <a:pt x="8037" y="10800"/>
                </a:cubicBezTo>
                <a:cubicBezTo>
                  <a:pt x="8037" y="12324"/>
                  <a:pt x="9276" y="13563"/>
                  <a:pt x="10800" y="13563"/>
                </a:cubicBezTo>
                <a:cubicBezTo>
                  <a:pt x="12324" y="13563"/>
                  <a:pt x="13563" y="12324"/>
                  <a:pt x="13563" y="10800"/>
                </a:cubicBezTo>
                <a:cubicBezTo>
                  <a:pt x="13563" y="9276"/>
                  <a:pt x="12324" y="8037"/>
                  <a:pt x="10800" y="8037"/>
                </a:cubicBezTo>
                <a:close/>
                <a:moveTo>
                  <a:pt x="10800" y="9544"/>
                </a:moveTo>
                <a:cubicBezTo>
                  <a:pt x="11493" y="9544"/>
                  <a:pt x="12056" y="10107"/>
                  <a:pt x="12056" y="10800"/>
                </a:cubicBezTo>
                <a:cubicBezTo>
                  <a:pt x="12056" y="11493"/>
                  <a:pt x="11493" y="12056"/>
                  <a:pt x="10800" y="12056"/>
                </a:cubicBezTo>
                <a:cubicBezTo>
                  <a:pt x="10107" y="12056"/>
                  <a:pt x="9544" y="11493"/>
                  <a:pt x="9544" y="10800"/>
                </a:cubicBezTo>
                <a:cubicBezTo>
                  <a:pt x="9544" y="10107"/>
                  <a:pt x="10107" y="9544"/>
                  <a:pt x="10800" y="954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1" name="Google Shape;1041;p69"/>
          <p:cNvSpPr/>
          <p:nvPr/>
        </p:nvSpPr>
        <p:spPr>
          <a:xfrm>
            <a:off x="98707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20358" y="6888"/>
                </a:moveTo>
                <a:lnTo>
                  <a:pt x="17180" y="10731"/>
                </a:lnTo>
                <a:lnTo>
                  <a:pt x="15834" y="9104"/>
                </a:lnTo>
                <a:cubicBezTo>
                  <a:pt x="15566" y="8779"/>
                  <a:pt x="15129" y="8779"/>
                  <a:pt x="14861" y="9104"/>
                </a:cubicBezTo>
                <a:cubicBezTo>
                  <a:pt x="14592" y="9428"/>
                  <a:pt x="14592" y="9956"/>
                  <a:pt x="14861" y="10281"/>
                </a:cubicBezTo>
                <a:lnTo>
                  <a:pt x="16693" y="12496"/>
                </a:lnTo>
                <a:cubicBezTo>
                  <a:pt x="16827" y="12658"/>
                  <a:pt x="17004" y="12738"/>
                  <a:pt x="17180" y="12738"/>
                </a:cubicBezTo>
                <a:cubicBezTo>
                  <a:pt x="17356" y="12738"/>
                  <a:pt x="17532" y="12658"/>
                  <a:pt x="17667" y="12496"/>
                </a:cubicBezTo>
                <a:lnTo>
                  <a:pt x="21332" y="8065"/>
                </a:lnTo>
                <a:cubicBezTo>
                  <a:pt x="21600" y="7741"/>
                  <a:pt x="21600" y="7213"/>
                  <a:pt x="21332" y="6888"/>
                </a:cubicBezTo>
                <a:cubicBezTo>
                  <a:pt x="21063" y="6564"/>
                  <a:pt x="20626" y="6564"/>
                  <a:pt x="20358" y="6888"/>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2" name="Google Shape;1042;p69"/>
          <p:cNvSpPr/>
          <p:nvPr/>
        </p:nvSpPr>
        <p:spPr>
          <a:xfrm>
            <a:off x="1520400"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5396" y="8862"/>
                </a:moveTo>
                <a:cubicBezTo>
                  <a:pt x="15015" y="8862"/>
                  <a:pt x="14706" y="9234"/>
                  <a:pt x="14706" y="9692"/>
                </a:cubicBezTo>
                <a:cubicBezTo>
                  <a:pt x="14706" y="10151"/>
                  <a:pt x="15015" y="10523"/>
                  <a:pt x="15396" y="10523"/>
                </a:cubicBezTo>
                <a:lnTo>
                  <a:pt x="20911" y="10523"/>
                </a:lnTo>
                <a:cubicBezTo>
                  <a:pt x="21291" y="10523"/>
                  <a:pt x="21600" y="10151"/>
                  <a:pt x="21600" y="9692"/>
                </a:cubicBezTo>
                <a:cubicBezTo>
                  <a:pt x="21600" y="9234"/>
                  <a:pt x="21291" y="8862"/>
                  <a:pt x="20911" y="8862"/>
                </a:cubicBezTo>
                <a:lnTo>
                  <a:pt x="15396" y="8862"/>
                </a:ln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3" name="Google Shape;1043;p69"/>
          <p:cNvSpPr/>
          <p:nvPr/>
        </p:nvSpPr>
        <p:spPr>
          <a:xfrm>
            <a:off x="1253736"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8153" y="5538"/>
                </a:moveTo>
                <a:cubicBezTo>
                  <a:pt x="17773" y="5538"/>
                  <a:pt x="17464" y="5911"/>
                  <a:pt x="17464" y="6369"/>
                </a:cubicBezTo>
                <a:lnTo>
                  <a:pt x="17464" y="8862"/>
                </a:lnTo>
                <a:lnTo>
                  <a:pt x="15396" y="8862"/>
                </a:lnTo>
                <a:cubicBezTo>
                  <a:pt x="15015" y="8862"/>
                  <a:pt x="14706" y="9234"/>
                  <a:pt x="14706" y="9692"/>
                </a:cubicBezTo>
                <a:cubicBezTo>
                  <a:pt x="14706" y="10151"/>
                  <a:pt x="15015" y="10523"/>
                  <a:pt x="15396" y="10523"/>
                </a:cubicBezTo>
                <a:lnTo>
                  <a:pt x="17464" y="10523"/>
                </a:lnTo>
                <a:lnTo>
                  <a:pt x="17464" y="13015"/>
                </a:lnTo>
                <a:cubicBezTo>
                  <a:pt x="17464" y="13474"/>
                  <a:pt x="17773" y="13846"/>
                  <a:pt x="18153" y="13846"/>
                </a:cubicBezTo>
                <a:cubicBezTo>
                  <a:pt x="18534" y="13846"/>
                  <a:pt x="18843" y="13474"/>
                  <a:pt x="18843" y="13015"/>
                </a:cubicBezTo>
                <a:lnTo>
                  <a:pt x="18843" y="10523"/>
                </a:lnTo>
                <a:lnTo>
                  <a:pt x="20911" y="10523"/>
                </a:lnTo>
                <a:cubicBezTo>
                  <a:pt x="21291" y="10523"/>
                  <a:pt x="21600" y="10151"/>
                  <a:pt x="21600" y="9692"/>
                </a:cubicBezTo>
                <a:cubicBezTo>
                  <a:pt x="21600" y="9234"/>
                  <a:pt x="21291" y="8862"/>
                  <a:pt x="20911" y="8862"/>
                </a:cubicBezTo>
                <a:lnTo>
                  <a:pt x="18843" y="8862"/>
                </a:lnTo>
                <a:lnTo>
                  <a:pt x="18843" y="6369"/>
                </a:lnTo>
                <a:cubicBezTo>
                  <a:pt x="18843" y="5911"/>
                  <a:pt x="18534" y="5538"/>
                  <a:pt x="18153" y="5538"/>
                </a:cubicBez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4" name="Google Shape;1044;p69"/>
          <p:cNvSpPr/>
          <p:nvPr/>
        </p:nvSpPr>
        <p:spPr>
          <a:xfrm>
            <a:off x="178706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15777" y="5781"/>
                </a:moveTo>
                <a:cubicBezTo>
                  <a:pt x="15508" y="6105"/>
                  <a:pt x="15508" y="6633"/>
                  <a:pt x="15777" y="6958"/>
                </a:cubicBezTo>
                <a:lnTo>
                  <a:pt x="17581" y="9138"/>
                </a:lnTo>
                <a:lnTo>
                  <a:pt x="15777" y="11319"/>
                </a:lnTo>
                <a:cubicBezTo>
                  <a:pt x="15508" y="11644"/>
                  <a:pt x="15508" y="12172"/>
                  <a:pt x="15777" y="12496"/>
                </a:cubicBezTo>
                <a:cubicBezTo>
                  <a:pt x="15911" y="12658"/>
                  <a:pt x="16088" y="12738"/>
                  <a:pt x="16264" y="12738"/>
                </a:cubicBezTo>
                <a:cubicBezTo>
                  <a:pt x="16439" y="12738"/>
                  <a:pt x="16616" y="12658"/>
                  <a:pt x="16750" y="12496"/>
                </a:cubicBezTo>
                <a:lnTo>
                  <a:pt x="18554" y="10315"/>
                </a:lnTo>
                <a:lnTo>
                  <a:pt x="20358" y="12496"/>
                </a:lnTo>
                <a:cubicBezTo>
                  <a:pt x="20492" y="12658"/>
                  <a:pt x="20669" y="12738"/>
                  <a:pt x="20845" y="12738"/>
                </a:cubicBezTo>
                <a:cubicBezTo>
                  <a:pt x="21021" y="12738"/>
                  <a:pt x="21197" y="12658"/>
                  <a:pt x="21332" y="12496"/>
                </a:cubicBezTo>
                <a:cubicBezTo>
                  <a:pt x="21600" y="12172"/>
                  <a:pt x="21600" y="11644"/>
                  <a:pt x="21332" y="11319"/>
                </a:cubicBezTo>
                <a:lnTo>
                  <a:pt x="19528" y="9138"/>
                </a:lnTo>
                <a:lnTo>
                  <a:pt x="21332" y="6958"/>
                </a:lnTo>
                <a:cubicBezTo>
                  <a:pt x="21600" y="6633"/>
                  <a:pt x="21600" y="6105"/>
                  <a:pt x="21332" y="5781"/>
                </a:cubicBezTo>
                <a:cubicBezTo>
                  <a:pt x="21063" y="5456"/>
                  <a:pt x="20626" y="5456"/>
                  <a:pt x="20358" y="5781"/>
                </a:cubicBezTo>
                <a:lnTo>
                  <a:pt x="18554" y="7962"/>
                </a:lnTo>
                <a:lnTo>
                  <a:pt x="16750" y="5781"/>
                </a:lnTo>
                <a:cubicBezTo>
                  <a:pt x="16482" y="5456"/>
                  <a:pt x="16045" y="5456"/>
                  <a:pt x="15777" y="5781"/>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5" name="Google Shape;1045;p69"/>
          <p:cNvSpPr/>
          <p:nvPr/>
        </p:nvSpPr>
        <p:spPr>
          <a:xfrm>
            <a:off x="474460" y="3094594"/>
            <a:ext cx="120852" cy="134622"/>
          </a:xfrm>
          <a:custGeom>
            <a:rect b="b" l="l" r="r" t="t"/>
            <a:pathLst>
              <a:path extrusionOk="0" h="21600" w="21600">
                <a:moveTo>
                  <a:pt x="10800" y="0"/>
                </a:moveTo>
                <a:cubicBezTo>
                  <a:pt x="7567" y="0"/>
                  <a:pt x="4937" y="2360"/>
                  <a:pt x="4937" y="5262"/>
                </a:cubicBezTo>
                <a:cubicBezTo>
                  <a:pt x="4937" y="8163"/>
                  <a:pt x="7567" y="10523"/>
                  <a:pt x="10800" y="10523"/>
                </a:cubicBezTo>
                <a:cubicBezTo>
                  <a:pt x="14033" y="10523"/>
                  <a:pt x="16663" y="8163"/>
                  <a:pt x="16663" y="5262"/>
                </a:cubicBezTo>
                <a:cubicBezTo>
                  <a:pt x="16663" y="2360"/>
                  <a:pt x="14033" y="0"/>
                  <a:pt x="10800" y="0"/>
                </a:cubicBezTo>
                <a:close/>
                <a:moveTo>
                  <a:pt x="10800" y="1662"/>
                </a:moveTo>
                <a:cubicBezTo>
                  <a:pt x="13012" y="1662"/>
                  <a:pt x="14811" y="3277"/>
                  <a:pt x="14811" y="5262"/>
                </a:cubicBezTo>
                <a:cubicBezTo>
                  <a:pt x="14811" y="7247"/>
                  <a:pt x="13012" y="8862"/>
                  <a:pt x="10800" y="8862"/>
                </a:cubicBezTo>
                <a:cubicBezTo>
                  <a:pt x="8588" y="8862"/>
                  <a:pt x="6789" y="7247"/>
                  <a:pt x="6789" y="5262"/>
                </a:cubicBezTo>
                <a:cubicBezTo>
                  <a:pt x="6789" y="3277"/>
                  <a:pt x="8588" y="1662"/>
                  <a:pt x="10800" y="1662"/>
                </a:cubicBezTo>
                <a:close/>
                <a:moveTo>
                  <a:pt x="5863" y="13292"/>
                </a:moveTo>
                <a:cubicBezTo>
                  <a:pt x="2630" y="13292"/>
                  <a:pt x="0" y="15653"/>
                  <a:pt x="0" y="18554"/>
                </a:cubicBezTo>
                <a:lnTo>
                  <a:pt x="0" y="20769"/>
                </a:lnTo>
                <a:cubicBezTo>
                  <a:pt x="0" y="21228"/>
                  <a:pt x="415" y="21600"/>
                  <a:pt x="926" y="21600"/>
                </a:cubicBezTo>
                <a:cubicBezTo>
                  <a:pt x="1437" y="21600"/>
                  <a:pt x="1851" y="21228"/>
                  <a:pt x="1851" y="20769"/>
                </a:cubicBezTo>
                <a:lnTo>
                  <a:pt x="1851" y="18554"/>
                </a:lnTo>
                <a:cubicBezTo>
                  <a:pt x="1851" y="16569"/>
                  <a:pt x="3651" y="14954"/>
                  <a:pt x="5863" y="14954"/>
                </a:cubicBezTo>
                <a:lnTo>
                  <a:pt x="15737" y="14954"/>
                </a:lnTo>
                <a:cubicBezTo>
                  <a:pt x="17949" y="14954"/>
                  <a:pt x="19749" y="16569"/>
                  <a:pt x="19749" y="18554"/>
                </a:cubicBezTo>
                <a:lnTo>
                  <a:pt x="19749" y="20769"/>
                </a:lnTo>
                <a:cubicBezTo>
                  <a:pt x="19749" y="21228"/>
                  <a:pt x="20163" y="21600"/>
                  <a:pt x="20674" y="21600"/>
                </a:cubicBezTo>
                <a:cubicBezTo>
                  <a:pt x="21185" y="21600"/>
                  <a:pt x="21600" y="21228"/>
                  <a:pt x="21600" y="20769"/>
                </a:cubicBezTo>
                <a:lnTo>
                  <a:pt x="21600" y="18554"/>
                </a:lnTo>
                <a:cubicBezTo>
                  <a:pt x="21600" y="15653"/>
                  <a:pt x="18970" y="13292"/>
                  <a:pt x="15737" y="13292"/>
                </a:cubicBezTo>
                <a:lnTo>
                  <a:pt x="5863" y="1329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6" name="Google Shape;1046;p69"/>
          <p:cNvSpPr/>
          <p:nvPr/>
        </p:nvSpPr>
        <p:spPr>
          <a:xfrm>
            <a:off x="720409" y="3094594"/>
            <a:ext cx="162270" cy="134649"/>
          </a:xfrm>
          <a:custGeom>
            <a:rect b="b" l="l" r="r" t="t"/>
            <a:pathLst>
              <a:path extrusionOk="0" h="21518" w="21600">
                <a:moveTo>
                  <a:pt x="8043" y="0"/>
                </a:moveTo>
                <a:cubicBezTo>
                  <a:pt x="5635" y="0"/>
                  <a:pt x="3677" y="2352"/>
                  <a:pt x="3677" y="5242"/>
                </a:cubicBezTo>
                <a:cubicBezTo>
                  <a:pt x="3677" y="8132"/>
                  <a:pt x="5635" y="10483"/>
                  <a:pt x="8043" y="10483"/>
                </a:cubicBezTo>
                <a:cubicBezTo>
                  <a:pt x="10450" y="10483"/>
                  <a:pt x="12409" y="8132"/>
                  <a:pt x="12409" y="5242"/>
                </a:cubicBezTo>
                <a:cubicBezTo>
                  <a:pt x="12409" y="2352"/>
                  <a:pt x="10450" y="0"/>
                  <a:pt x="8043" y="0"/>
                </a:cubicBezTo>
                <a:close/>
                <a:moveTo>
                  <a:pt x="14649" y="35"/>
                </a:moveTo>
                <a:cubicBezTo>
                  <a:pt x="14277" y="-82"/>
                  <a:pt x="13911" y="178"/>
                  <a:pt x="13816" y="621"/>
                </a:cubicBezTo>
                <a:cubicBezTo>
                  <a:pt x="13722" y="1064"/>
                  <a:pt x="13935" y="1508"/>
                  <a:pt x="14304" y="1621"/>
                </a:cubicBezTo>
                <a:cubicBezTo>
                  <a:pt x="15900" y="2111"/>
                  <a:pt x="16867" y="4085"/>
                  <a:pt x="16459" y="6001"/>
                </a:cubicBezTo>
                <a:cubicBezTo>
                  <a:pt x="16188" y="7270"/>
                  <a:pt x="15362" y="8262"/>
                  <a:pt x="14304" y="8587"/>
                </a:cubicBezTo>
                <a:cubicBezTo>
                  <a:pt x="13935" y="8700"/>
                  <a:pt x="13722" y="9144"/>
                  <a:pt x="13816" y="9587"/>
                </a:cubicBezTo>
                <a:cubicBezTo>
                  <a:pt x="13896" y="9961"/>
                  <a:pt x="14169" y="10207"/>
                  <a:pt x="14477" y="10207"/>
                </a:cubicBezTo>
                <a:cubicBezTo>
                  <a:pt x="14533" y="10207"/>
                  <a:pt x="14591" y="10191"/>
                  <a:pt x="14649" y="10173"/>
                </a:cubicBezTo>
                <a:cubicBezTo>
                  <a:pt x="16194" y="9698"/>
                  <a:pt x="17413" y="8269"/>
                  <a:pt x="17809" y="6414"/>
                </a:cubicBezTo>
                <a:cubicBezTo>
                  <a:pt x="18405" y="3614"/>
                  <a:pt x="16981" y="751"/>
                  <a:pt x="14649" y="35"/>
                </a:cubicBezTo>
                <a:close/>
                <a:moveTo>
                  <a:pt x="8043" y="1656"/>
                </a:moveTo>
                <a:cubicBezTo>
                  <a:pt x="9690" y="1656"/>
                  <a:pt x="11030" y="3264"/>
                  <a:pt x="11030" y="5242"/>
                </a:cubicBezTo>
                <a:cubicBezTo>
                  <a:pt x="11030" y="7219"/>
                  <a:pt x="9690" y="8828"/>
                  <a:pt x="8043" y="8828"/>
                </a:cubicBezTo>
                <a:cubicBezTo>
                  <a:pt x="6395" y="8828"/>
                  <a:pt x="5055" y="7219"/>
                  <a:pt x="5055" y="5242"/>
                </a:cubicBezTo>
                <a:cubicBezTo>
                  <a:pt x="5055" y="3264"/>
                  <a:pt x="6395" y="1656"/>
                  <a:pt x="8043" y="1656"/>
                </a:cubicBezTo>
                <a:close/>
                <a:moveTo>
                  <a:pt x="4366" y="13242"/>
                </a:moveTo>
                <a:cubicBezTo>
                  <a:pt x="1959" y="13242"/>
                  <a:pt x="0" y="15593"/>
                  <a:pt x="0" y="18483"/>
                </a:cubicBezTo>
                <a:lnTo>
                  <a:pt x="0" y="20690"/>
                </a:lnTo>
                <a:cubicBezTo>
                  <a:pt x="0" y="21147"/>
                  <a:pt x="309" y="21518"/>
                  <a:pt x="689" y="21518"/>
                </a:cubicBezTo>
                <a:cubicBezTo>
                  <a:pt x="1070" y="21518"/>
                  <a:pt x="1379" y="21147"/>
                  <a:pt x="1379" y="20690"/>
                </a:cubicBezTo>
                <a:lnTo>
                  <a:pt x="1379" y="18483"/>
                </a:lnTo>
                <a:cubicBezTo>
                  <a:pt x="1379" y="16506"/>
                  <a:pt x="2719" y="14897"/>
                  <a:pt x="4366" y="14897"/>
                </a:cubicBezTo>
                <a:cubicBezTo>
                  <a:pt x="4366" y="14897"/>
                  <a:pt x="11719" y="14897"/>
                  <a:pt x="11719" y="14897"/>
                </a:cubicBezTo>
                <a:cubicBezTo>
                  <a:pt x="13366" y="14897"/>
                  <a:pt x="14706" y="16506"/>
                  <a:pt x="14706" y="18483"/>
                </a:cubicBezTo>
                <a:lnTo>
                  <a:pt x="14706" y="20690"/>
                </a:lnTo>
                <a:cubicBezTo>
                  <a:pt x="14706" y="21147"/>
                  <a:pt x="15015" y="21518"/>
                  <a:pt x="15396" y="21518"/>
                </a:cubicBezTo>
                <a:cubicBezTo>
                  <a:pt x="15776" y="21518"/>
                  <a:pt x="16085" y="21147"/>
                  <a:pt x="16085" y="20690"/>
                </a:cubicBezTo>
                <a:lnTo>
                  <a:pt x="16085" y="18483"/>
                </a:lnTo>
                <a:cubicBezTo>
                  <a:pt x="16085" y="15593"/>
                  <a:pt x="14127" y="13242"/>
                  <a:pt x="11719" y="13242"/>
                </a:cubicBezTo>
                <a:lnTo>
                  <a:pt x="4366" y="13242"/>
                </a:lnTo>
                <a:close/>
                <a:moveTo>
                  <a:pt x="18326" y="13276"/>
                </a:moveTo>
                <a:cubicBezTo>
                  <a:pt x="17955" y="13164"/>
                  <a:pt x="17588" y="13420"/>
                  <a:pt x="17493" y="13863"/>
                </a:cubicBezTo>
                <a:cubicBezTo>
                  <a:pt x="17397" y="14305"/>
                  <a:pt x="17612" y="14749"/>
                  <a:pt x="17981" y="14863"/>
                </a:cubicBezTo>
                <a:cubicBezTo>
                  <a:pt x="19299" y="15272"/>
                  <a:pt x="20220" y="16712"/>
                  <a:pt x="20221" y="18346"/>
                </a:cubicBezTo>
                <a:lnTo>
                  <a:pt x="20221" y="20552"/>
                </a:lnTo>
                <a:cubicBezTo>
                  <a:pt x="20221" y="21009"/>
                  <a:pt x="20530" y="21380"/>
                  <a:pt x="20911" y="21380"/>
                </a:cubicBezTo>
                <a:cubicBezTo>
                  <a:pt x="21291" y="21380"/>
                  <a:pt x="21600" y="21009"/>
                  <a:pt x="21600" y="20552"/>
                </a:cubicBezTo>
                <a:lnTo>
                  <a:pt x="21600" y="18346"/>
                </a:lnTo>
                <a:cubicBezTo>
                  <a:pt x="21598" y="15957"/>
                  <a:pt x="20252" y="13874"/>
                  <a:pt x="18326" y="1327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7" name="Google Shape;1047;p69"/>
          <p:cNvSpPr/>
          <p:nvPr/>
        </p:nvSpPr>
        <p:spPr>
          <a:xfrm>
            <a:off x="2860622" y="2021035"/>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5070" y="6059"/>
                </a:moveTo>
                <a:lnTo>
                  <a:pt x="8665" y="8194"/>
                </a:lnTo>
                <a:cubicBezTo>
                  <a:pt x="8440" y="8269"/>
                  <a:pt x="8269" y="8440"/>
                  <a:pt x="8194" y="8665"/>
                </a:cubicBezTo>
                <a:lnTo>
                  <a:pt x="6059" y="15070"/>
                </a:lnTo>
                <a:cubicBezTo>
                  <a:pt x="5969" y="15341"/>
                  <a:pt x="6046" y="15622"/>
                  <a:pt x="6248" y="15823"/>
                </a:cubicBezTo>
                <a:cubicBezTo>
                  <a:pt x="6391" y="15967"/>
                  <a:pt x="6585" y="16043"/>
                  <a:pt x="6781" y="16043"/>
                </a:cubicBezTo>
                <a:cubicBezTo>
                  <a:pt x="6861" y="16043"/>
                  <a:pt x="6955" y="16038"/>
                  <a:pt x="7033" y="16012"/>
                </a:cubicBezTo>
                <a:lnTo>
                  <a:pt x="13406" y="13877"/>
                </a:lnTo>
                <a:cubicBezTo>
                  <a:pt x="13630" y="13802"/>
                  <a:pt x="13802" y="13630"/>
                  <a:pt x="13877" y="13406"/>
                </a:cubicBezTo>
                <a:lnTo>
                  <a:pt x="16012" y="7033"/>
                </a:lnTo>
                <a:cubicBezTo>
                  <a:pt x="16102" y="6762"/>
                  <a:pt x="16025" y="6449"/>
                  <a:pt x="15823" y="6248"/>
                </a:cubicBezTo>
                <a:cubicBezTo>
                  <a:pt x="15621" y="6046"/>
                  <a:pt x="15339" y="5969"/>
                  <a:pt x="15070" y="6059"/>
                </a:cubicBezTo>
                <a:close/>
                <a:moveTo>
                  <a:pt x="14097" y="7974"/>
                </a:moveTo>
                <a:cubicBezTo>
                  <a:pt x="14097" y="7974"/>
                  <a:pt x="12590" y="12590"/>
                  <a:pt x="12590" y="12590"/>
                </a:cubicBezTo>
                <a:lnTo>
                  <a:pt x="7974" y="14097"/>
                </a:lnTo>
                <a:lnTo>
                  <a:pt x="9513" y="9513"/>
                </a:lnTo>
                <a:lnTo>
                  <a:pt x="14097" y="7974"/>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8" name="Google Shape;1048;p69"/>
          <p:cNvSpPr/>
          <p:nvPr/>
        </p:nvSpPr>
        <p:spPr>
          <a:xfrm>
            <a:off x="5257975" y="3361258"/>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2115"/>
                  <a:pt x="19938" y="12115"/>
                </a:cubicBezTo>
                <a:lnTo>
                  <a:pt x="15819" y="7996"/>
                </a:lnTo>
                <a:cubicBezTo>
                  <a:pt x="15495" y="7672"/>
                  <a:pt x="14967" y="7672"/>
                  <a:pt x="14642" y="7996"/>
                </a:cubicBezTo>
                <a:lnTo>
                  <a:pt x="2769" y="19869"/>
                </a:lnTo>
                <a:cubicBezTo>
                  <a:pt x="2147" y="19733"/>
                  <a:pt x="1662" y="19216"/>
                  <a:pt x="1662" y="18554"/>
                </a:cubicBezTo>
                <a:lnTo>
                  <a:pt x="1662" y="3046"/>
                </a:lnTo>
                <a:cubicBezTo>
                  <a:pt x="1662" y="2282"/>
                  <a:pt x="2282" y="1662"/>
                  <a:pt x="3046" y="1662"/>
                </a:cubicBezTo>
                <a:close/>
                <a:moveTo>
                  <a:pt x="6923" y="4431"/>
                </a:moveTo>
                <a:cubicBezTo>
                  <a:pt x="5549" y="4431"/>
                  <a:pt x="4431" y="5549"/>
                  <a:pt x="4431" y="6923"/>
                </a:cubicBezTo>
                <a:cubicBezTo>
                  <a:pt x="4431" y="8297"/>
                  <a:pt x="5549" y="9415"/>
                  <a:pt x="6923" y="9415"/>
                </a:cubicBezTo>
                <a:cubicBezTo>
                  <a:pt x="8297" y="9415"/>
                  <a:pt x="9415" y="8297"/>
                  <a:pt x="9415" y="6923"/>
                </a:cubicBezTo>
                <a:cubicBezTo>
                  <a:pt x="9415" y="5549"/>
                  <a:pt x="8297" y="4431"/>
                  <a:pt x="6923" y="4431"/>
                </a:cubicBezTo>
                <a:close/>
                <a:moveTo>
                  <a:pt x="6923" y="6092"/>
                </a:moveTo>
                <a:cubicBezTo>
                  <a:pt x="7381" y="6092"/>
                  <a:pt x="7754" y="6465"/>
                  <a:pt x="7754" y="6923"/>
                </a:cubicBezTo>
                <a:cubicBezTo>
                  <a:pt x="7754" y="7381"/>
                  <a:pt x="7381" y="7754"/>
                  <a:pt x="6923" y="7754"/>
                </a:cubicBezTo>
                <a:cubicBezTo>
                  <a:pt x="6466" y="7754"/>
                  <a:pt x="6092" y="7381"/>
                  <a:pt x="6092" y="6923"/>
                </a:cubicBezTo>
                <a:cubicBezTo>
                  <a:pt x="6092" y="6465"/>
                  <a:pt x="6466" y="6092"/>
                  <a:pt x="6923" y="6092"/>
                </a:cubicBezTo>
                <a:close/>
                <a:moveTo>
                  <a:pt x="15231" y="9762"/>
                </a:moveTo>
                <a:lnTo>
                  <a:pt x="19938" y="14469"/>
                </a:lnTo>
                <a:cubicBezTo>
                  <a:pt x="19938" y="14469"/>
                  <a:pt x="19938" y="18554"/>
                  <a:pt x="19938" y="18554"/>
                </a:cubicBezTo>
                <a:cubicBezTo>
                  <a:pt x="19938" y="19318"/>
                  <a:pt x="19318" y="19938"/>
                  <a:pt x="18554" y="19938"/>
                </a:cubicBezTo>
                <a:lnTo>
                  <a:pt x="5054" y="19938"/>
                </a:lnTo>
                <a:lnTo>
                  <a:pt x="15231" y="9762"/>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49" name="Google Shape;1049;p69"/>
          <p:cNvSpPr/>
          <p:nvPr/>
        </p:nvSpPr>
        <p:spPr>
          <a:xfrm>
            <a:off x="2600863" y="2014130"/>
            <a:ext cx="134622" cy="162270"/>
          </a:xfrm>
          <a:custGeom>
            <a:rect b="b" l="l" r="r" t="t"/>
            <a:pathLst>
              <a:path extrusionOk="0" h="21600" w="21600">
                <a:moveTo>
                  <a:pt x="10800" y="0"/>
                </a:moveTo>
                <a:cubicBezTo>
                  <a:pt x="4845" y="0"/>
                  <a:pt x="0" y="4020"/>
                  <a:pt x="0" y="8962"/>
                </a:cubicBezTo>
                <a:cubicBezTo>
                  <a:pt x="0" y="15687"/>
                  <a:pt x="9928" y="21252"/>
                  <a:pt x="10350" y="21485"/>
                </a:cubicBezTo>
                <a:cubicBezTo>
                  <a:pt x="10490" y="21562"/>
                  <a:pt x="10639" y="21600"/>
                  <a:pt x="10800" y="21600"/>
                </a:cubicBezTo>
                <a:cubicBezTo>
                  <a:pt x="10961" y="21600"/>
                  <a:pt x="11110" y="21562"/>
                  <a:pt x="11250" y="21485"/>
                </a:cubicBezTo>
                <a:cubicBezTo>
                  <a:pt x="11672" y="21252"/>
                  <a:pt x="21600" y="15687"/>
                  <a:pt x="21600" y="8962"/>
                </a:cubicBezTo>
                <a:cubicBezTo>
                  <a:pt x="21600" y="4020"/>
                  <a:pt x="16755" y="0"/>
                  <a:pt x="10800" y="0"/>
                </a:cubicBezTo>
                <a:close/>
                <a:moveTo>
                  <a:pt x="10800" y="1379"/>
                </a:moveTo>
                <a:cubicBezTo>
                  <a:pt x="15839" y="1379"/>
                  <a:pt x="19938" y="4781"/>
                  <a:pt x="19938" y="8962"/>
                </a:cubicBezTo>
                <a:cubicBezTo>
                  <a:pt x="19938" y="14180"/>
                  <a:pt x="12716" y="18917"/>
                  <a:pt x="10800" y="20078"/>
                </a:cubicBezTo>
                <a:cubicBezTo>
                  <a:pt x="8884" y="18917"/>
                  <a:pt x="1662" y="14180"/>
                  <a:pt x="1662" y="8962"/>
                </a:cubicBezTo>
                <a:cubicBezTo>
                  <a:pt x="1662" y="4781"/>
                  <a:pt x="5761" y="1379"/>
                  <a:pt x="10800" y="1379"/>
                </a:cubicBezTo>
                <a:close/>
                <a:moveTo>
                  <a:pt x="10800" y="5515"/>
                </a:moveTo>
                <a:cubicBezTo>
                  <a:pt x="8509" y="5515"/>
                  <a:pt x="6646" y="7061"/>
                  <a:pt x="6646" y="8962"/>
                </a:cubicBezTo>
                <a:cubicBezTo>
                  <a:pt x="6646" y="10862"/>
                  <a:pt x="8509" y="12409"/>
                  <a:pt x="10800" y="12409"/>
                </a:cubicBezTo>
                <a:cubicBezTo>
                  <a:pt x="13091" y="12409"/>
                  <a:pt x="14954" y="10862"/>
                  <a:pt x="14954" y="8962"/>
                </a:cubicBezTo>
                <a:cubicBezTo>
                  <a:pt x="14954" y="7061"/>
                  <a:pt x="13091" y="5515"/>
                  <a:pt x="10800" y="5515"/>
                </a:cubicBezTo>
                <a:close/>
                <a:moveTo>
                  <a:pt x="10800" y="6894"/>
                </a:moveTo>
                <a:cubicBezTo>
                  <a:pt x="12174" y="6894"/>
                  <a:pt x="13292" y="7821"/>
                  <a:pt x="13292" y="8962"/>
                </a:cubicBezTo>
                <a:cubicBezTo>
                  <a:pt x="13292" y="10102"/>
                  <a:pt x="12174" y="11030"/>
                  <a:pt x="10800" y="11030"/>
                </a:cubicBezTo>
                <a:cubicBezTo>
                  <a:pt x="9426" y="11030"/>
                  <a:pt x="8308" y="10102"/>
                  <a:pt x="8308" y="8962"/>
                </a:cubicBezTo>
                <a:cubicBezTo>
                  <a:pt x="8308" y="7821"/>
                  <a:pt x="9426" y="6894"/>
                  <a:pt x="10800" y="689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0" name="Google Shape;1050;p69"/>
          <p:cNvSpPr/>
          <p:nvPr/>
        </p:nvSpPr>
        <p:spPr>
          <a:xfrm>
            <a:off x="2860622" y="3354353"/>
            <a:ext cx="148446" cy="148446"/>
          </a:xfrm>
          <a:custGeom>
            <a:rect b="b" l="l" r="r" t="t"/>
            <a:pathLst>
              <a:path extrusionOk="0" h="21600" w="21600">
                <a:moveTo>
                  <a:pt x="2763" y="0"/>
                </a:moveTo>
                <a:cubicBezTo>
                  <a:pt x="1239" y="0"/>
                  <a:pt x="0" y="1239"/>
                  <a:pt x="0" y="2763"/>
                </a:cubicBezTo>
                <a:lnTo>
                  <a:pt x="0" y="11805"/>
                </a:lnTo>
                <a:cubicBezTo>
                  <a:pt x="0" y="13328"/>
                  <a:pt x="1239" y="14567"/>
                  <a:pt x="2763" y="14567"/>
                </a:cubicBezTo>
                <a:lnTo>
                  <a:pt x="3767" y="14567"/>
                </a:lnTo>
                <a:cubicBezTo>
                  <a:pt x="4183" y="14567"/>
                  <a:pt x="4521" y="14230"/>
                  <a:pt x="4521" y="13814"/>
                </a:cubicBezTo>
                <a:cubicBezTo>
                  <a:pt x="4521" y="13398"/>
                  <a:pt x="4183" y="13060"/>
                  <a:pt x="3767" y="13060"/>
                </a:cubicBezTo>
                <a:lnTo>
                  <a:pt x="2763" y="13060"/>
                </a:lnTo>
                <a:cubicBezTo>
                  <a:pt x="2070" y="13060"/>
                  <a:pt x="1507" y="12497"/>
                  <a:pt x="1507" y="11805"/>
                </a:cubicBezTo>
                <a:lnTo>
                  <a:pt x="1507" y="2763"/>
                </a:lnTo>
                <a:cubicBezTo>
                  <a:pt x="1507" y="2070"/>
                  <a:pt x="2070" y="1507"/>
                  <a:pt x="2763" y="1507"/>
                </a:cubicBezTo>
                <a:lnTo>
                  <a:pt x="11805" y="1507"/>
                </a:lnTo>
                <a:cubicBezTo>
                  <a:pt x="12497" y="1507"/>
                  <a:pt x="13060" y="2070"/>
                  <a:pt x="13060" y="2763"/>
                </a:cubicBezTo>
                <a:lnTo>
                  <a:pt x="13060" y="3767"/>
                </a:lnTo>
                <a:cubicBezTo>
                  <a:pt x="13060" y="4183"/>
                  <a:pt x="13398" y="4521"/>
                  <a:pt x="13814" y="4521"/>
                </a:cubicBezTo>
                <a:cubicBezTo>
                  <a:pt x="14230" y="4521"/>
                  <a:pt x="14567" y="4183"/>
                  <a:pt x="14567" y="3767"/>
                </a:cubicBezTo>
                <a:lnTo>
                  <a:pt x="14567" y="2763"/>
                </a:lnTo>
                <a:cubicBezTo>
                  <a:pt x="14567" y="1239"/>
                  <a:pt x="13328" y="0"/>
                  <a:pt x="11805" y="0"/>
                </a:cubicBezTo>
                <a:lnTo>
                  <a:pt x="2763" y="0"/>
                </a:lnTo>
                <a:close/>
                <a:moveTo>
                  <a:pt x="9795" y="7033"/>
                </a:moveTo>
                <a:cubicBezTo>
                  <a:pt x="8272" y="7033"/>
                  <a:pt x="7033" y="8272"/>
                  <a:pt x="7033" y="9795"/>
                </a:cubicBezTo>
                <a:lnTo>
                  <a:pt x="7033" y="18837"/>
                </a:lnTo>
                <a:cubicBezTo>
                  <a:pt x="7033" y="20361"/>
                  <a:pt x="8272" y="21600"/>
                  <a:pt x="9795" y="21600"/>
                </a:cubicBezTo>
                <a:lnTo>
                  <a:pt x="18837" y="21600"/>
                </a:lnTo>
                <a:cubicBezTo>
                  <a:pt x="20361" y="21600"/>
                  <a:pt x="21600" y="20361"/>
                  <a:pt x="21600" y="18837"/>
                </a:cubicBezTo>
                <a:lnTo>
                  <a:pt x="21600" y="9795"/>
                </a:lnTo>
                <a:cubicBezTo>
                  <a:pt x="21600" y="8272"/>
                  <a:pt x="20361" y="7033"/>
                  <a:pt x="18837" y="7033"/>
                </a:cubicBezTo>
                <a:lnTo>
                  <a:pt x="9795" y="7033"/>
                </a:lnTo>
                <a:close/>
                <a:moveTo>
                  <a:pt x="9795" y="8540"/>
                </a:moveTo>
                <a:lnTo>
                  <a:pt x="18837" y="8540"/>
                </a:lnTo>
                <a:cubicBezTo>
                  <a:pt x="19530" y="8540"/>
                  <a:pt x="20093" y="9103"/>
                  <a:pt x="20093" y="9795"/>
                </a:cubicBezTo>
                <a:cubicBezTo>
                  <a:pt x="20093" y="9795"/>
                  <a:pt x="20093" y="18837"/>
                  <a:pt x="20093" y="18837"/>
                </a:cubicBezTo>
                <a:cubicBezTo>
                  <a:pt x="20093" y="19530"/>
                  <a:pt x="19530" y="20093"/>
                  <a:pt x="18837" y="20093"/>
                </a:cubicBezTo>
                <a:lnTo>
                  <a:pt x="9795" y="20093"/>
                </a:lnTo>
                <a:cubicBezTo>
                  <a:pt x="9103" y="20093"/>
                  <a:pt x="8540" y="19530"/>
                  <a:pt x="8540" y="18837"/>
                </a:cubicBezTo>
                <a:lnTo>
                  <a:pt x="8540" y="9795"/>
                </a:lnTo>
                <a:cubicBezTo>
                  <a:pt x="8540" y="9103"/>
                  <a:pt x="9103" y="8540"/>
                  <a:pt x="9795" y="85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1" name="Google Shape;1051;p69"/>
          <p:cNvSpPr/>
          <p:nvPr/>
        </p:nvSpPr>
        <p:spPr>
          <a:xfrm>
            <a:off x="2587054" y="3368162"/>
            <a:ext cx="162273" cy="120852"/>
          </a:xfrm>
          <a:custGeom>
            <a:rect b="b" l="l" r="r" t="t"/>
            <a:pathLst>
              <a:path extrusionOk="0" h="21600" w="21543">
                <a:moveTo>
                  <a:pt x="7103" y="0"/>
                </a:moveTo>
                <a:cubicBezTo>
                  <a:pt x="6905" y="0"/>
                  <a:pt x="6718" y="107"/>
                  <a:pt x="6588" y="309"/>
                </a:cubicBezTo>
                <a:lnTo>
                  <a:pt x="170" y="10183"/>
                </a:lnTo>
                <a:cubicBezTo>
                  <a:pt x="-57" y="10532"/>
                  <a:pt x="-57" y="11068"/>
                  <a:pt x="170" y="11417"/>
                </a:cubicBezTo>
                <a:cubicBezTo>
                  <a:pt x="170" y="11417"/>
                  <a:pt x="6588" y="21291"/>
                  <a:pt x="6588" y="21291"/>
                </a:cubicBezTo>
                <a:cubicBezTo>
                  <a:pt x="6718" y="21493"/>
                  <a:pt x="6905" y="21600"/>
                  <a:pt x="7103" y="21600"/>
                </a:cubicBezTo>
                <a:lnTo>
                  <a:pt x="19022" y="21600"/>
                </a:lnTo>
                <a:cubicBezTo>
                  <a:pt x="20412" y="21600"/>
                  <a:pt x="21543" y="20078"/>
                  <a:pt x="21543" y="18206"/>
                </a:cubicBezTo>
                <a:lnTo>
                  <a:pt x="21543" y="3394"/>
                </a:lnTo>
                <a:cubicBezTo>
                  <a:pt x="21543" y="1522"/>
                  <a:pt x="20412" y="0"/>
                  <a:pt x="19022" y="0"/>
                </a:cubicBezTo>
                <a:lnTo>
                  <a:pt x="7103" y="0"/>
                </a:lnTo>
                <a:close/>
                <a:moveTo>
                  <a:pt x="7418" y="1851"/>
                </a:moveTo>
                <a:lnTo>
                  <a:pt x="19022" y="1851"/>
                </a:lnTo>
                <a:cubicBezTo>
                  <a:pt x="19654" y="1851"/>
                  <a:pt x="20168" y="2543"/>
                  <a:pt x="20168" y="3394"/>
                </a:cubicBezTo>
                <a:lnTo>
                  <a:pt x="20168" y="18206"/>
                </a:lnTo>
                <a:cubicBezTo>
                  <a:pt x="20168" y="19057"/>
                  <a:pt x="19654" y="19749"/>
                  <a:pt x="19022" y="19749"/>
                </a:cubicBezTo>
                <a:lnTo>
                  <a:pt x="7418" y="19749"/>
                </a:lnTo>
                <a:lnTo>
                  <a:pt x="1602" y="10800"/>
                </a:lnTo>
                <a:cubicBezTo>
                  <a:pt x="1602" y="10800"/>
                  <a:pt x="7418" y="1851"/>
                  <a:pt x="7418" y="1851"/>
                </a:cubicBezTo>
                <a:close/>
                <a:moveTo>
                  <a:pt x="10283" y="6441"/>
                </a:moveTo>
                <a:cubicBezTo>
                  <a:pt x="10015" y="6803"/>
                  <a:pt x="10015" y="7391"/>
                  <a:pt x="10283" y="7753"/>
                </a:cubicBezTo>
                <a:lnTo>
                  <a:pt x="12547" y="10800"/>
                </a:lnTo>
                <a:lnTo>
                  <a:pt x="10283" y="13847"/>
                </a:lnTo>
                <a:cubicBezTo>
                  <a:pt x="10015" y="14209"/>
                  <a:pt x="10015" y="14797"/>
                  <a:pt x="10283" y="15159"/>
                </a:cubicBezTo>
                <a:cubicBezTo>
                  <a:pt x="10418" y="15339"/>
                  <a:pt x="10595" y="15429"/>
                  <a:pt x="10771" y="15429"/>
                </a:cubicBezTo>
                <a:cubicBezTo>
                  <a:pt x="10946" y="15429"/>
                  <a:pt x="11123" y="15339"/>
                  <a:pt x="11258" y="15159"/>
                </a:cubicBezTo>
                <a:lnTo>
                  <a:pt x="13521" y="12111"/>
                </a:lnTo>
                <a:lnTo>
                  <a:pt x="15784" y="15159"/>
                </a:lnTo>
                <a:cubicBezTo>
                  <a:pt x="15919" y="15339"/>
                  <a:pt x="16095" y="15429"/>
                  <a:pt x="16271" y="15429"/>
                </a:cubicBezTo>
                <a:cubicBezTo>
                  <a:pt x="16447" y="15429"/>
                  <a:pt x="16624" y="15339"/>
                  <a:pt x="16758" y="15159"/>
                </a:cubicBezTo>
                <a:cubicBezTo>
                  <a:pt x="17027" y="14797"/>
                  <a:pt x="17027" y="14209"/>
                  <a:pt x="16758" y="13847"/>
                </a:cubicBezTo>
                <a:lnTo>
                  <a:pt x="14495" y="10800"/>
                </a:lnTo>
                <a:lnTo>
                  <a:pt x="16758" y="7753"/>
                </a:lnTo>
                <a:cubicBezTo>
                  <a:pt x="17027" y="7391"/>
                  <a:pt x="17027" y="6803"/>
                  <a:pt x="16758" y="6441"/>
                </a:cubicBezTo>
                <a:cubicBezTo>
                  <a:pt x="16490" y="6080"/>
                  <a:pt x="16053" y="6080"/>
                  <a:pt x="15784" y="6441"/>
                </a:cubicBezTo>
                <a:lnTo>
                  <a:pt x="13521" y="9489"/>
                </a:lnTo>
                <a:lnTo>
                  <a:pt x="11258" y="6441"/>
                </a:lnTo>
                <a:cubicBezTo>
                  <a:pt x="10989" y="6080"/>
                  <a:pt x="10552" y="6080"/>
                  <a:pt x="10283" y="644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2" name="Google Shape;1052;p69"/>
          <p:cNvSpPr/>
          <p:nvPr/>
        </p:nvSpPr>
        <p:spPr>
          <a:xfrm>
            <a:off x="4724648" y="3354346"/>
            <a:ext cx="134622" cy="148482"/>
          </a:xfrm>
          <a:custGeom>
            <a:rect b="b" l="l" r="r" t="t"/>
            <a:pathLst>
              <a:path extrusionOk="0" h="21527" w="21600">
                <a:moveTo>
                  <a:pt x="12427" y="220"/>
                </a:moveTo>
                <a:lnTo>
                  <a:pt x="242" y="11233"/>
                </a:lnTo>
                <a:cubicBezTo>
                  <a:pt x="87" y="11374"/>
                  <a:pt x="0" y="11566"/>
                  <a:pt x="0" y="11765"/>
                </a:cubicBezTo>
                <a:lnTo>
                  <a:pt x="0" y="15770"/>
                </a:lnTo>
                <a:cubicBezTo>
                  <a:pt x="0" y="16185"/>
                  <a:pt x="372" y="16521"/>
                  <a:pt x="831" y="16521"/>
                </a:cubicBezTo>
                <a:lnTo>
                  <a:pt x="5262" y="16521"/>
                </a:lnTo>
                <a:cubicBezTo>
                  <a:pt x="5482" y="16521"/>
                  <a:pt x="5694" y="16443"/>
                  <a:pt x="5850" y="16302"/>
                </a:cubicBezTo>
                <a:lnTo>
                  <a:pt x="18035" y="5289"/>
                </a:lnTo>
                <a:cubicBezTo>
                  <a:pt x="18359" y="4996"/>
                  <a:pt x="18359" y="4518"/>
                  <a:pt x="18035" y="4225"/>
                </a:cubicBezTo>
                <a:lnTo>
                  <a:pt x="13604" y="220"/>
                </a:lnTo>
                <a:cubicBezTo>
                  <a:pt x="13279" y="-73"/>
                  <a:pt x="12751" y="-73"/>
                  <a:pt x="12427" y="220"/>
                </a:cubicBezTo>
                <a:close/>
                <a:moveTo>
                  <a:pt x="13015" y="1816"/>
                </a:moveTo>
                <a:lnTo>
                  <a:pt x="16269" y="4757"/>
                </a:lnTo>
                <a:lnTo>
                  <a:pt x="4915" y="15019"/>
                </a:lnTo>
                <a:lnTo>
                  <a:pt x="1662" y="15019"/>
                </a:lnTo>
                <a:cubicBezTo>
                  <a:pt x="1662" y="15019"/>
                  <a:pt x="1662" y="12078"/>
                  <a:pt x="1662" y="12078"/>
                </a:cubicBezTo>
                <a:lnTo>
                  <a:pt x="13015" y="1816"/>
                </a:lnTo>
                <a:close/>
                <a:moveTo>
                  <a:pt x="831" y="20025"/>
                </a:moveTo>
                <a:cubicBezTo>
                  <a:pt x="372" y="20025"/>
                  <a:pt x="0" y="20362"/>
                  <a:pt x="0" y="20776"/>
                </a:cubicBezTo>
                <a:cubicBezTo>
                  <a:pt x="0" y="21191"/>
                  <a:pt x="372" y="21527"/>
                  <a:pt x="831" y="21527"/>
                </a:cubicBezTo>
                <a:lnTo>
                  <a:pt x="20769" y="21527"/>
                </a:lnTo>
                <a:cubicBezTo>
                  <a:pt x="21228" y="21527"/>
                  <a:pt x="21600" y="21191"/>
                  <a:pt x="21600" y="20776"/>
                </a:cubicBezTo>
                <a:cubicBezTo>
                  <a:pt x="21600" y="20362"/>
                  <a:pt x="21228" y="20025"/>
                  <a:pt x="20769" y="20025"/>
                </a:cubicBezTo>
                <a:lnTo>
                  <a:pt x="831" y="20025"/>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3" name="Google Shape;1053;p69"/>
          <p:cNvSpPr/>
          <p:nvPr/>
        </p:nvSpPr>
        <p:spPr>
          <a:xfrm>
            <a:off x="4984406" y="3354346"/>
            <a:ext cx="148482" cy="148482"/>
          </a:xfrm>
          <a:custGeom>
            <a:rect b="b" l="l" r="r" t="t"/>
            <a:pathLst>
              <a:path extrusionOk="0" h="21527" w="21527">
                <a:moveTo>
                  <a:pt x="16238" y="220"/>
                </a:moveTo>
                <a:lnTo>
                  <a:pt x="6226" y="10232"/>
                </a:lnTo>
                <a:cubicBezTo>
                  <a:pt x="6085" y="10373"/>
                  <a:pt x="6007" y="10565"/>
                  <a:pt x="6007" y="10764"/>
                </a:cubicBezTo>
                <a:lnTo>
                  <a:pt x="6007" y="14769"/>
                </a:lnTo>
                <a:cubicBezTo>
                  <a:pt x="6007" y="15183"/>
                  <a:pt x="6344" y="15520"/>
                  <a:pt x="6758" y="15520"/>
                </a:cubicBezTo>
                <a:lnTo>
                  <a:pt x="10763" y="15520"/>
                </a:lnTo>
                <a:cubicBezTo>
                  <a:pt x="10962" y="15520"/>
                  <a:pt x="11154" y="15442"/>
                  <a:pt x="11295" y="15301"/>
                </a:cubicBezTo>
                <a:lnTo>
                  <a:pt x="21307" y="5289"/>
                </a:lnTo>
                <a:cubicBezTo>
                  <a:pt x="21600" y="4996"/>
                  <a:pt x="21600" y="4518"/>
                  <a:pt x="21307" y="4225"/>
                </a:cubicBezTo>
                <a:lnTo>
                  <a:pt x="17302" y="220"/>
                </a:lnTo>
                <a:cubicBezTo>
                  <a:pt x="17009" y="-73"/>
                  <a:pt x="16531" y="-73"/>
                  <a:pt x="16238" y="220"/>
                </a:cubicBezTo>
                <a:close/>
                <a:moveTo>
                  <a:pt x="16770" y="1816"/>
                </a:moveTo>
                <a:lnTo>
                  <a:pt x="19711" y="4757"/>
                </a:lnTo>
                <a:lnTo>
                  <a:pt x="10450" y="14018"/>
                </a:lnTo>
                <a:lnTo>
                  <a:pt x="7509" y="14018"/>
                </a:lnTo>
                <a:cubicBezTo>
                  <a:pt x="7509" y="14018"/>
                  <a:pt x="7509" y="11077"/>
                  <a:pt x="7509" y="11077"/>
                </a:cubicBezTo>
                <a:lnTo>
                  <a:pt x="16770" y="1816"/>
                </a:lnTo>
                <a:close/>
                <a:moveTo>
                  <a:pt x="2753" y="2004"/>
                </a:moveTo>
                <a:cubicBezTo>
                  <a:pt x="1235" y="2004"/>
                  <a:pt x="0" y="3239"/>
                  <a:pt x="0" y="4757"/>
                </a:cubicBezTo>
                <a:lnTo>
                  <a:pt x="0" y="18774"/>
                </a:lnTo>
                <a:cubicBezTo>
                  <a:pt x="0" y="20292"/>
                  <a:pt x="1235" y="21527"/>
                  <a:pt x="2753" y="21527"/>
                </a:cubicBezTo>
                <a:lnTo>
                  <a:pt x="16770" y="21527"/>
                </a:lnTo>
                <a:cubicBezTo>
                  <a:pt x="18288" y="21527"/>
                  <a:pt x="19523" y="20292"/>
                  <a:pt x="19523" y="18774"/>
                </a:cubicBezTo>
                <a:lnTo>
                  <a:pt x="19523" y="13424"/>
                </a:lnTo>
                <a:cubicBezTo>
                  <a:pt x="19523" y="13009"/>
                  <a:pt x="19187" y="12673"/>
                  <a:pt x="18772" y="12673"/>
                </a:cubicBezTo>
                <a:cubicBezTo>
                  <a:pt x="18358" y="12673"/>
                  <a:pt x="18022" y="13009"/>
                  <a:pt x="18022" y="13424"/>
                </a:cubicBezTo>
                <a:lnTo>
                  <a:pt x="18022" y="18774"/>
                </a:lnTo>
                <a:cubicBezTo>
                  <a:pt x="18022" y="19464"/>
                  <a:pt x="17460" y="20025"/>
                  <a:pt x="16770" y="20025"/>
                </a:cubicBezTo>
                <a:lnTo>
                  <a:pt x="2753" y="20025"/>
                </a:lnTo>
                <a:cubicBezTo>
                  <a:pt x="2063" y="20025"/>
                  <a:pt x="1502" y="19464"/>
                  <a:pt x="1502" y="18774"/>
                </a:cubicBezTo>
                <a:lnTo>
                  <a:pt x="1502" y="4757"/>
                </a:lnTo>
                <a:cubicBezTo>
                  <a:pt x="1502" y="4067"/>
                  <a:pt x="2063" y="3505"/>
                  <a:pt x="2753" y="3505"/>
                </a:cubicBezTo>
                <a:lnTo>
                  <a:pt x="8103" y="3505"/>
                </a:lnTo>
                <a:cubicBezTo>
                  <a:pt x="8518" y="3505"/>
                  <a:pt x="8854" y="3169"/>
                  <a:pt x="8854" y="2755"/>
                </a:cubicBezTo>
                <a:cubicBezTo>
                  <a:pt x="8854" y="2340"/>
                  <a:pt x="8518" y="2004"/>
                  <a:pt x="8103" y="2004"/>
                </a:cubicBezTo>
                <a:lnTo>
                  <a:pt x="2753" y="2004"/>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4" name="Google Shape;1054;p69"/>
          <p:cNvSpPr/>
          <p:nvPr/>
        </p:nvSpPr>
        <p:spPr>
          <a:xfrm>
            <a:off x="7131524"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3"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7097" y="13060"/>
                </a:moveTo>
                <a:cubicBezTo>
                  <a:pt x="6586" y="13060"/>
                  <a:pt x="6171" y="13398"/>
                  <a:pt x="6171" y="13814"/>
                </a:cubicBezTo>
                <a:cubicBezTo>
                  <a:pt x="6171" y="14230"/>
                  <a:pt x="6586" y="14567"/>
                  <a:pt x="7097" y="14567"/>
                </a:cubicBezTo>
                <a:lnTo>
                  <a:pt x="14503" y="14567"/>
                </a:lnTo>
                <a:cubicBezTo>
                  <a:pt x="15014" y="14567"/>
                  <a:pt x="15429" y="14230"/>
                  <a:pt x="15429" y="13814"/>
                </a:cubicBezTo>
                <a:cubicBezTo>
                  <a:pt x="15429" y="13398"/>
                  <a:pt x="15014" y="13060"/>
                  <a:pt x="14503" y="13060"/>
                </a:cubicBezTo>
                <a:lnTo>
                  <a:pt x="7097" y="13060"/>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5" name="Google Shape;1055;p69"/>
          <p:cNvSpPr/>
          <p:nvPr/>
        </p:nvSpPr>
        <p:spPr>
          <a:xfrm>
            <a:off x="6864861"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4194" y="2574"/>
                </a:moveTo>
                <a:lnTo>
                  <a:pt x="18437" y="6028"/>
                </a:lnTo>
                <a:lnTo>
                  <a:pt x="14194" y="6028"/>
                </a:lnTo>
                <a:cubicBezTo>
                  <a:pt x="14194" y="6028"/>
                  <a:pt x="14194" y="2574"/>
                  <a:pt x="14194" y="2574"/>
                </a:cubicBezTo>
                <a:close/>
                <a:moveTo>
                  <a:pt x="10800" y="10047"/>
                </a:moveTo>
                <a:cubicBezTo>
                  <a:pt x="10289" y="10047"/>
                  <a:pt x="9874" y="10384"/>
                  <a:pt x="9874" y="10800"/>
                </a:cubicBezTo>
                <a:lnTo>
                  <a:pt x="9874" y="13060"/>
                </a:lnTo>
                <a:lnTo>
                  <a:pt x="7097" y="13060"/>
                </a:lnTo>
                <a:cubicBezTo>
                  <a:pt x="6586" y="13060"/>
                  <a:pt x="6171" y="13398"/>
                  <a:pt x="6171" y="13814"/>
                </a:cubicBezTo>
                <a:cubicBezTo>
                  <a:pt x="6171" y="14230"/>
                  <a:pt x="6586" y="14567"/>
                  <a:pt x="7097" y="14567"/>
                </a:cubicBezTo>
                <a:lnTo>
                  <a:pt x="9874" y="14567"/>
                </a:lnTo>
                <a:lnTo>
                  <a:pt x="9874" y="16828"/>
                </a:lnTo>
                <a:cubicBezTo>
                  <a:pt x="9874" y="17244"/>
                  <a:pt x="10289" y="17581"/>
                  <a:pt x="10800" y="17581"/>
                </a:cubicBezTo>
                <a:cubicBezTo>
                  <a:pt x="11311" y="17581"/>
                  <a:pt x="11726" y="17244"/>
                  <a:pt x="11726" y="16828"/>
                </a:cubicBezTo>
                <a:lnTo>
                  <a:pt x="11726" y="14567"/>
                </a:lnTo>
                <a:lnTo>
                  <a:pt x="14503" y="14567"/>
                </a:lnTo>
                <a:cubicBezTo>
                  <a:pt x="15014" y="14567"/>
                  <a:pt x="15429" y="14230"/>
                  <a:pt x="15429" y="13814"/>
                </a:cubicBezTo>
                <a:cubicBezTo>
                  <a:pt x="15429" y="13398"/>
                  <a:pt x="15014" y="13060"/>
                  <a:pt x="14503" y="13060"/>
                </a:cubicBezTo>
                <a:lnTo>
                  <a:pt x="11726" y="13060"/>
                </a:lnTo>
                <a:lnTo>
                  <a:pt x="11726" y="10800"/>
                </a:lnTo>
                <a:cubicBezTo>
                  <a:pt x="11726" y="10384"/>
                  <a:pt x="11311" y="10047"/>
                  <a:pt x="10800" y="1004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6" name="Google Shape;1056;p69"/>
          <p:cNvSpPr/>
          <p:nvPr/>
        </p:nvSpPr>
        <p:spPr>
          <a:xfrm>
            <a:off x="6598197"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5863" y="7033"/>
                </a:moveTo>
                <a:cubicBezTo>
                  <a:pt x="5352" y="7033"/>
                  <a:pt x="4937" y="7370"/>
                  <a:pt x="4937" y="7786"/>
                </a:cubicBezTo>
                <a:cubicBezTo>
                  <a:pt x="4937" y="8202"/>
                  <a:pt x="5352" y="8540"/>
                  <a:pt x="5863" y="8540"/>
                </a:cubicBezTo>
                <a:lnTo>
                  <a:pt x="8331" y="8540"/>
                </a:lnTo>
                <a:cubicBezTo>
                  <a:pt x="8843" y="8540"/>
                  <a:pt x="9257" y="8202"/>
                  <a:pt x="9257" y="7786"/>
                </a:cubicBezTo>
                <a:cubicBezTo>
                  <a:pt x="9257" y="7370"/>
                  <a:pt x="8843" y="7033"/>
                  <a:pt x="8331" y="7033"/>
                </a:cubicBezTo>
                <a:lnTo>
                  <a:pt x="5863" y="7033"/>
                </a:lnTo>
                <a:close/>
                <a:moveTo>
                  <a:pt x="5863" y="11051"/>
                </a:moveTo>
                <a:cubicBezTo>
                  <a:pt x="5352" y="11051"/>
                  <a:pt x="4937" y="11389"/>
                  <a:pt x="4937" y="11805"/>
                </a:cubicBezTo>
                <a:cubicBezTo>
                  <a:pt x="4937" y="12221"/>
                  <a:pt x="5352" y="12558"/>
                  <a:pt x="5863" y="12558"/>
                </a:cubicBezTo>
                <a:lnTo>
                  <a:pt x="15737" y="12558"/>
                </a:lnTo>
                <a:cubicBezTo>
                  <a:pt x="16248" y="12558"/>
                  <a:pt x="16663" y="12221"/>
                  <a:pt x="16663" y="11805"/>
                </a:cubicBezTo>
                <a:cubicBezTo>
                  <a:pt x="16663" y="11389"/>
                  <a:pt x="16248" y="11051"/>
                  <a:pt x="15737" y="11051"/>
                </a:cubicBezTo>
                <a:lnTo>
                  <a:pt x="5863" y="11051"/>
                </a:lnTo>
                <a:close/>
                <a:moveTo>
                  <a:pt x="5863" y="15070"/>
                </a:moveTo>
                <a:cubicBezTo>
                  <a:pt x="5352" y="15070"/>
                  <a:pt x="4937" y="15407"/>
                  <a:pt x="4937" y="15823"/>
                </a:cubicBezTo>
                <a:cubicBezTo>
                  <a:pt x="4937" y="16239"/>
                  <a:pt x="5352" y="16577"/>
                  <a:pt x="5863" y="16577"/>
                </a:cubicBezTo>
                <a:lnTo>
                  <a:pt x="15737" y="16577"/>
                </a:lnTo>
                <a:cubicBezTo>
                  <a:pt x="16248" y="16577"/>
                  <a:pt x="16663" y="16239"/>
                  <a:pt x="16663" y="15823"/>
                </a:cubicBezTo>
                <a:cubicBezTo>
                  <a:pt x="16663" y="15407"/>
                  <a:pt x="16248" y="15070"/>
                  <a:pt x="15737" y="15070"/>
                </a:cubicBezTo>
                <a:lnTo>
                  <a:pt x="5863" y="15070"/>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7" name="Google Shape;1057;p69"/>
          <p:cNvSpPr/>
          <p:nvPr/>
        </p:nvSpPr>
        <p:spPr>
          <a:xfrm>
            <a:off x="6051060"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lnTo>
                  <a:pt x="20093" y="18554"/>
                </a:ln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7786" y="12185"/>
                </a:moveTo>
                <a:cubicBezTo>
                  <a:pt x="7370" y="12185"/>
                  <a:pt x="7033" y="12557"/>
                  <a:pt x="7033" y="13015"/>
                </a:cubicBezTo>
                <a:cubicBezTo>
                  <a:pt x="7033" y="13474"/>
                  <a:pt x="7370" y="13846"/>
                  <a:pt x="7786" y="13846"/>
                </a:cubicBezTo>
                <a:lnTo>
                  <a:pt x="13814" y="13846"/>
                </a:lnTo>
                <a:cubicBezTo>
                  <a:pt x="14230" y="13846"/>
                  <a:pt x="14567" y="13474"/>
                  <a:pt x="14567" y="13015"/>
                </a:cubicBezTo>
                <a:cubicBezTo>
                  <a:pt x="14567" y="12557"/>
                  <a:pt x="14230" y="12185"/>
                  <a:pt x="13814" y="12185"/>
                </a:cubicBezTo>
                <a:lnTo>
                  <a:pt x="7786" y="12185"/>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8" name="Google Shape;1058;p69"/>
          <p:cNvSpPr/>
          <p:nvPr/>
        </p:nvSpPr>
        <p:spPr>
          <a:xfrm>
            <a:off x="5784397"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cubicBezTo>
                  <a:pt x="20093" y="6369"/>
                  <a:pt x="20093" y="18554"/>
                  <a:pt x="20093" y="18554"/>
                </a:cubicBez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10800" y="8862"/>
                </a:moveTo>
                <a:cubicBezTo>
                  <a:pt x="10384" y="8862"/>
                  <a:pt x="10047" y="9234"/>
                  <a:pt x="10047" y="9692"/>
                </a:cubicBezTo>
                <a:lnTo>
                  <a:pt x="10047" y="12185"/>
                </a:lnTo>
                <a:lnTo>
                  <a:pt x="7786" y="12185"/>
                </a:lnTo>
                <a:cubicBezTo>
                  <a:pt x="7370" y="12185"/>
                  <a:pt x="7033" y="12557"/>
                  <a:pt x="7033" y="13015"/>
                </a:cubicBezTo>
                <a:cubicBezTo>
                  <a:pt x="7033" y="13474"/>
                  <a:pt x="7370" y="13846"/>
                  <a:pt x="7786" y="13846"/>
                </a:cubicBezTo>
                <a:lnTo>
                  <a:pt x="10047" y="13846"/>
                </a:lnTo>
                <a:lnTo>
                  <a:pt x="10047" y="16338"/>
                </a:lnTo>
                <a:cubicBezTo>
                  <a:pt x="10047" y="16797"/>
                  <a:pt x="10384" y="17169"/>
                  <a:pt x="10800" y="17169"/>
                </a:cubicBezTo>
                <a:cubicBezTo>
                  <a:pt x="11216" y="17169"/>
                  <a:pt x="11553" y="16797"/>
                  <a:pt x="11553" y="16338"/>
                </a:cubicBezTo>
                <a:lnTo>
                  <a:pt x="11553" y="13846"/>
                </a:lnTo>
                <a:lnTo>
                  <a:pt x="13814" y="13846"/>
                </a:lnTo>
                <a:cubicBezTo>
                  <a:pt x="14230" y="13846"/>
                  <a:pt x="14567" y="13474"/>
                  <a:pt x="14567" y="13015"/>
                </a:cubicBezTo>
                <a:cubicBezTo>
                  <a:pt x="14567" y="12557"/>
                  <a:pt x="14230" y="12185"/>
                  <a:pt x="13814" y="12185"/>
                </a:cubicBezTo>
                <a:lnTo>
                  <a:pt x="11553" y="12185"/>
                </a:lnTo>
                <a:lnTo>
                  <a:pt x="11553" y="9692"/>
                </a:lnTo>
                <a:cubicBezTo>
                  <a:pt x="11553" y="9234"/>
                  <a:pt x="11216" y="8862"/>
                  <a:pt x="10800" y="886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59" name="Google Shape;1059;p69"/>
          <p:cNvSpPr/>
          <p:nvPr/>
        </p:nvSpPr>
        <p:spPr>
          <a:xfrm>
            <a:off x="5244158" y="1747460"/>
            <a:ext cx="162283" cy="162251"/>
          </a:xfrm>
          <a:custGeom>
            <a:rect b="b" l="l" r="r" t="t"/>
            <a:pathLst>
              <a:path extrusionOk="0" h="21533" w="21466">
                <a:moveTo>
                  <a:pt x="201" y="201"/>
                </a:moveTo>
                <a:cubicBezTo>
                  <a:pt x="-67" y="470"/>
                  <a:pt x="-67" y="907"/>
                  <a:pt x="201" y="1175"/>
                </a:cubicBezTo>
                <a:lnTo>
                  <a:pt x="6166" y="7131"/>
                </a:lnTo>
                <a:lnTo>
                  <a:pt x="1999" y="12170"/>
                </a:lnTo>
                <a:cubicBezTo>
                  <a:pt x="1828" y="12375"/>
                  <a:pt x="1771" y="12644"/>
                  <a:pt x="1885" y="12886"/>
                </a:cubicBezTo>
                <a:cubicBezTo>
                  <a:pt x="1997" y="13127"/>
                  <a:pt x="2247" y="13287"/>
                  <a:pt x="2513" y="13287"/>
                </a:cubicBezTo>
                <a:lnTo>
                  <a:pt x="9962" y="13287"/>
                </a:lnTo>
                <a:lnTo>
                  <a:pt x="9135" y="19844"/>
                </a:lnTo>
                <a:cubicBezTo>
                  <a:pt x="9097" y="20147"/>
                  <a:pt x="9255" y="20438"/>
                  <a:pt x="9534" y="20559"/>
                </a:cubicBezTo>
                <a:cubicBezTo>
                  <a:pt x="9622" y="20598"/>
                  <a:pt x="9728" y="20617"/>
                  <a:pt x="9820" y="20617"/>
                </a:cubicBezTo>
                <a:cubicBezTo>
                  <a:pt x="10019" y="20617"/>
                  <a:pt x="10200" y="20520"/>
                  <a:pt x="10333" y="20359"/>
                </a:cubicBezTo>
                <a:lnTo>
                  <a:pt x="14444" y="15463"/>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2303" y="975"/>
                </a:moveTo>
                <a:cubicBezTo>
                  <a:pt x="12025" y="853"/>
                  <a:pt x="11698" y="940"/>
                  <a:pt x="11504" y="1175"/>
                </a:cubicBezTo>
                <a:lnTo>
                  <a:pt x="9306" y="3838"/>
                </a:lnTo>
                <a:cubicBezTo>
                  <a:pt x="9063" y="4130"/>
                  <a:pt x="9101" y="4568"/>
                  <a:pt x="9391" y="4811"/>
                </a:cubicBezTo>
                <a:cubicBezTo>
                  <a:pt x="9680" y="5052"/>
                  <a:pt x="10090" y="5018"/>
                  <a:pt x="10333" y="4725"/>
                </a:cubicBezTo>
                <a:lnTo>
                  <a:pt x="11076" y="3838"/>
                </a:lnTo>
                <a:lnTo>
                  <a:pt x="10819" y="5871"/>
                </a:lnTo>
                <a:cubicBezTo>
                  <a:pt x="10772" y="6247"/>
                  <a:pt x="11043" y="6597"/>
                  <a:pt x="11418" y="6644"/>
                </a:cubicBezTo>
                <a:cubicBezTo>
                  <a:pt x="11447" y="6647"/>
                  <a:pt x="11475" y="6644"/>
                  <a:pt x="11504" y="6644"/>
                </a:cubicBezTo>
                <a:cubicBezTo>
                  <a:pt x="11844" y="6644"/>
                  <a:pt x="12146" y="6391"/>
                  <a:pt x="12189" y="6043"/>
                </a:cubicBezTo>
                <a:lnTo>
                  <a:pt x="12731" y="1690"/>
                </a:lnTo>
                <a:cubicBezTo>
                  <a:pt x="12768" y="1388"/>
                  <a:pt x="12582" y="1096"/>
                  <a:pt x="12303" y="975"/>
                </a:cubicBezTo>
                <a:close/>
                <a:moveTo>
                  <a:pt x="7137" y="8133"/>
                </a:moveTo>
                <a:lnTo>
                  <a:pt x="10961" y="11970"/>
                </a:lnTo>
                <a:cubicBezTo>
                  <a:pt x="10890" y="11945"/>
                  <a:pt x="10810" y="11912"/>
                  <a:pt x="10733" y="11912"/>
                </a:cubicBezTo>
                <a:cubicBezTo>
                  <a:pt x="10733" y="11912"/>
                  <a:pt x="3968" y="11912"/>
                  <a:pt x="3968" y="11912"/>
                </a:cubicBezTo>
                <a:lnTo>
                  <a:pt x="7137" y="8133"/>
                </a:lnTo>
                <a:close/>
                <a:moveTo>
                  <a:pt x="14387" y="8247"/>
                </a:moveTo>
                <a:cubicBezTo>
                  <a:pt x="14008" y="8247"/>
                  <a:pt x="13701" y="8555"/>
                  <a:pt x="13701" y="8934"/>
                </a:cubicBezTo>
                <a:cubicBezTo>
                  <a:pt x="13701" y="9314"/>
                  <a:pt x="14008" y="9622"/>
                  <a:pt x="14387" y="9622"/>
                </a:cubicBezTo>
                <a:lnTo>
                  <a:pt x="17812" y="9622"/>
                </a:lnTo>
                <a:lnTo>
                  <a:pt x="16527" y="11168"/>
                </a:lnTo>
                <a:cubicBezTo>
                  <a:pt x="16286" y="11459"/>
                  <a:pt x="16322" y="11898"/>
                  <a:pt x="16613" y="12141"/>
                </a:cubicBezTo>
                <a:cubicBezTo>
                  <a:pt x="16740" y="12249"/>
                  <a:pt x="16886" y="12285"/>
                  <a:pt x="17041" y="12285"/>
                </a:cubicBezTo>
                <a:cubicBezTo>
                  <a:pt x="17236" y="12285"/>
                  <a:pt x="17448" y="12218"/>
                  <a:pt x="17583" y="12055"/>
                </a:cubicBezTo>
                <a:lnTo>
                  <a:pt x="19781" y="9364"/>
                </a:lnTo>
                <a:cubicBezTo>
                  <a:pt x="19952" y="9160"/>
                  <a:pt x="20008" y="8890"/>
                  <a:pt x="19895" y="8648"/>
                </a:cubicBezTo>
                <a:cubicBezTo>
                  <a:pt x="19782" y="8407"/>
                  <a:pt x="19533" y="8247"/>
                  <a:pt x="19267" y="8247"/>
                </a:cubicBezTo>
                <a:lnTo>
                  <a:pt x="14387" y="8247"/>
                </a:lnTo>
                <a:close/>
                <a:moveTo>
                  <a:pt x="11389" y="12399"/>
                </a:moveTo>
                <a:lnTo>
                  <a:pt x="13473" y="14461"/>
                </a:lnTo>
                <a:cubicBezTo>
                  <a:pt x="13473" y="14461"/>
                  <a:pt x="10790" y="17696"/>
                  <a:pt x="10790" y="17696"/>
                </a:cubicBezTo>
                <a:lnTo>
                  <a:pt x="11418" y="12685"/>
                </a:lnTo>
                <a:cubicBezTo>
                  <a:pt x="11430" y="12586"/>
                  <a:pt x="11418" y="12492"/>
                  <a:pt x="11389" y="1239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0" name="Google Shape;1060;p69"/>
          <p:cNvSpPr/>
          <p:nvPr/>
        </p:nvSpPr>
        <p:spPr>
          <a:xfrm>
            <a:off x="5264879" y="1234854"/>
            <a:ext cx="120852" cy="120852"/>
          </a:xfrm>
          <a:custGeom>
            <a:rect b="b" l="l" r="r" t="t"/>
            <a:pathLst>
              <a:path extrusionOk="0" h="21600" w="21600">
                <a:moveTo>
                  <a:pt x="4011" y="0"/>
                </a:moveTo>
                <a:cubicBezTo>
                  <a:pt x="1800" y="0"/>
                  <a:pt x="0" y="1800"/>
                  <a:pt x="0" y="4011"/>
                </a:cubicBezTo>
                <a:cubicBezTo>
                  <a:pt x="0" y="6223"/>
                  <a:pt x="1800" y="8023"/>
                  <a:pt x="4011" y="8023"/>
                </a:cubicBezTo>
                <a:cubicBezTo>
                  <a:pt x="6223" y="8023"/>
                  <a:pt x="8023" y="6223"/>
                  <a:pt x="8023" y="4011"/>
                </a:cubicBezTo>
                <a:cubicBezTo>
                  <a:pt x="8023" y="1800"/>
                  <a:pt x="6223" y="0"/>
                  <a:pt x="4011" y="0"/>
                </a:cubicBezTo>
                <a:close/>
                <a:moveTo>
                  <a:pt x="18784" y="1504"/>
                </a:moveTo>
                <a:lnTo>
                  <a:pt x="1504" y="18784"/>
                </a:lnTo>
                <a:cubicBezTo>
                  <a:pt x="1143" y="19146"/>
                  <a:pt x="1143" y="19734"/>
                  <a:pt x="1504" y="20096"/>
                </a:cubicBezTo>
                <a:cubicBezTo>
                  <a:pt x="1685" y="20277"/>
                  <a:pt x="1923" y="20366"/>
                  <a:pt x="2160" y="20366"/>
                </a:cubicBezTo>
                <a:cubicBezTo>
                  <a:pt x="2397" y="20366"/>
                  <a:pt x="2635" y="20277"/>
                  <a:pt x="2816" y="20096"/>
                </a:cubicBezTo>
                <a:lnTo>
                  <a:pt x="20096" y="2816"/>
                </a:lnTo>
                <a:cubicBezTo>
                  <a:pt x="20457" y="2454"/>
                  <a:pt x="20457" y="1866"/>
                  <a:pt x="20096" y="1504"/>
                </a:cubicBezTo>
                <a:cubicBezTo>
                  <a:pt x="19734" y="1143"/>
                  <a:pt x="19146" y="1143"/>
                  <a:pt x="18784" y="1504"/>
                </a:cubicBezTo>
                <a:close/>
                <a:moveTo>
                  <a:pt x="4011" y="1851"/>
                </a:moveTo>
                <a:cubicBezTo>
                  <a:pt x="5202" y="1851"/>
                  <a:pt x="6171" y="2821"/>
                  <a:pt x="6171" y="4011"/>
                </a:cubicBezTo>
                <a:cubicBezTo>
                  <a:pt x="6171" y="5202"/>
                  <a:pt x="5202" y="6171"/>
                  <a:pt x="4011" y="6171"/>
                </a:cubicBezTo>
                <a:cubicBezTo>
                  <a:pt x="2821" y="6171"/>
                  <a:pt x="1851" y="5202"/>
                  <a:pt x="1851" y="4011"/>
                </a:cubicBezTo>
                <a:cubicBezTo>
                  <a:pt x="1851" y="2821"/>
                  <a:pt x="2821" y="1851"/>
                  <a:pt x="4011" y="1851"/>
                </a:cubicBezTo>
                <a:close/>
                <a:moveTo>
                  <a:pt x="17589" y="13577"/>
                </a:moveTo>
                <a:cubicBezTo>
                  <a:pt x="15377" y="13577"/>
                  <a:pt x="13577" y="15377"/>
                  <a:pt x="13577" y="17589"/>
                </a:cubicBezTo>
                <a:cubicBezTo>
                  <a:pt x="13577" y="19800"/>
                  <a:pt x="15377" y="21600"/>
                  <a:pt x="17589" y="21600"/>
                </a:cubicBezTo>
                <a:cubicBezTo>
                  <a:pt x="19800" y="21600"/>
                  <a:pt x="21600" y="19800"/>
                  <a:pt x="21600" y="17589"/>
                </a:cubicBezTo>
                <a:cubicBezTo>
                  <a:pt x="21600" y="15377"/>
                  <a:pt x="19800" y="13577"/>
                  <a:pt x="17589" y="13577"/>
                </a:cubicBezTo>
                <a:close/>
                <a:moveTo>
                  <a:pt x="17589" y="15429"/>
                </a:moveTo>
                <a:cubicBezTo>
                  <a:pt x="18779" y="15429"/>
                  <a:pt x="19749" y="16398"/>
                  <a:pt x="19749" y="17589"/>
                </a:cubicBezTo>
                <a:cubicBezTo>
                  <a:pt x="19749" y="18779"/>
                  <a:pt x="18779" y="19749"/>
                  <a:pt x="17589" y="19749"/>
                </a:cubicBezTo>
                <a:cubicBezTo>
                  <a:pt x="16398" y="19749"/>
                  <a:pt x="15429" y="18779"/>
                  <a:pt x="15429" y="17589"/>
                </a:cubicBezTo>
                <a:cubicBezTo>
                  <a:pt x="15429" y="16398"/>
                  <a:pt x="16398" y="15429"/>
                  <a:pt x="17589" y="1542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1" name="Google Shape;1061;p69"/>
          <p:cNvSpPr/>
          <p:nvPr/>
        </p:nvSpPr>
        <p:spPr>
          <a:xfrm>
            <a:off x="6851051" y="3894585"/>
            <a:ext cx="148446" cy="134622"/>
          </a:xfrm>
          <a:custGeom>
            <a:rect b="b" l="l" r="r" t="t"/>
            <a:pathLst>
              <a:path extrusionOk="0" h="21600" w="21600">
                <a:moveTo>
                  <a:pt x="2763" y="0"/>
                </a:moveTo>
                <a:cubicBezTo>
                  <a:pt x="1239" y="0"/>
                  <a:pt x="0" y="1366"/>
                  <a:pt x="0" y="3046"/>
                </a:cubicBezTo>
                <a:lnTo>
                  <a:pt x="0" y="14123"/>
                </a:lnTo>
                <a:cubicBezTo>
                  <a:pt x="0" y="15803"/>
                  <a:pt x="1239" y="17169"/>
                  <a:pt x="2763" y="17169"/>
                </a:cubicBezTo>
                <a:lnTo>
                  <a:pt x="3767" y="17169"/>
                </a:lnTo>
                <a:cubicBezTo>
                  <a:pt x="4183" y="17169"/>
                  <a:pt x="4521" y="16797"/>
                  <a:pt x="4521" y="16338"/>
                </a:cubicBezTo>
                <a:cubicBezTo>
                  <a:pt x="4521" y="15880"/>
                  <a:pt x="4183" y="15508"/>
                  <a:pt x="376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lnTo>
                  <a:pt x="20093" y="14123"/>
                </a:lnTo>
                <a:cubicBezTo>
                  <a:pt x="20093" y="14887"/>
                  <a:pt x="19530" y="15508"/>
                  <a:pt x="18837" y="15508"/>
                </a:cubicBezTo>
                <a:lnTo>
                  <a:pt x="17833" y="15508"/>
                </a:lnTo>
                <a:cubicBezTo>
                  <a:pt x="17417" y="15508"/>
                  <a:pt x="17079" y="15880"/>
                  <a:pt x="17079" y="16338"/>
                </a:cubicBezTo>
                <a:cubicBezTo>
                  <a:pt x="17079" y="16797"/>
                  <a:pt x="17417" y="17169"/>
                  <a:pt x="17833" y="17169"/>
                </a:cubicBezTo>
                <a:lnTo>
                  <a:pt x="18837" y="17169"/>
                </a:lnTo>
                <a:cubicBezTo>
                  <a:pt x="20361" y="17169"/>
                  <a:pt x="21600" y="15803"/>
                  <a:pt x="21600" y="14123"/>
                </a:cubicBezTo>
                <a:lnTo>
                  <a:pt x="21600" y="3046"/>
                </a:lnTo>
                <a:cubicBezTo>
                  <a:pt x="21600" y="1366"/>
                  <a:pt x="20361" y="0"/>
                  <a:pt x="18837" y="0"/>
                </a:cubicBezTo>
                <a:lnTo>
                  <a:pt x="2763" y="0"/>
                </a:lnTo>
                <a:close/>
                <a:moveTo>
                  <a:pt x="10800" y="13292"/>
                </a:moveTo>
                <a:cubicBezTo>
                  <a:pt x="10582" y="13292"/>
                  <a:pt x="10378" y="13379"/>
                  <a:pt x="10235" y="13569"/>
                </a:cubicBezTo>
                <a:lnTo>
                  <a:pt x="5212" y="20215"/>
                </a:lnTo>
                <a:cubicBezTo>
                  <a:pt x="5024" y="20463"/>
                  <a:pt x="4961" y="20823"/>
                  <a:pt x="5086" y="21115"/>
                </a:cubicBezTo>
                <a:cubicBezTo>
                  <a:pt x="5210" y="21407"/>
                  <a:pt x="5484" y="21600"/>
                  <a:pt x="5777" y="21600"/>
                </a:cubicBezTo>
                <a:lnTo>
                  <a:pt x="15823" y="21600"/>
                </a:lnTo>
                <a:cubicBezTo>
                  <a:pt x="16116" y="21600"/>
                  <a:pt x="16390" y="21407"/>
                  <a:pt x="16514" y="21115"/>
                </a:cubicBezTo>
                <a:cubicBezTo>
                  <a:pt x="16639" y="20823"/>
                  <a:pt x="16576" y="20463"/>
                  <a:pt x="16388" y="20215"/>
                </a:cubicBezTo>
                <a:cubicBezTo>
                  <a:pt x="16388" y="20215"/>
                  <a:pt x="11365" y="13569"/>
                  <a:pt x="11365" y="13569"/>
                </a:cubicBezTo>
                <a:cubicBezTo>
                  <a:pt x="11222" y="13379"/>
                  <a:pt x="11018" y="13292"/>
                  <a:pt x="10800" y="13292"/>
                </a:cubicBezTo>
                <a:close/>
                <a:moveTo>
                  <a:pt x="10800" y="15404"/>
                </a:moveTo>
                <a:lnTo>
                  <a:pt x="14222" y="19938"/>
                </a:lnTo>
                <a:cubicBezTo>
                  <a:pt x="14222" y="19938"/>
                  <a:pt x="7378" y="19938"/>
                  <a:pt x="7378" y="19938"/>
                </a:cubicBezTo>
                <a:lnTo>
                  <a:pt x="10800" y="15404"/>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2" name="Google Shape;1062;p69"/>
          <p:cNvSpPr/>
          <p:nvPr/>
        </p:nvSpPr>
        <p:spPr>
          <a:xfrm>
            <a:off x="6044155" y="3880776"/>
            <a:ext cx="162283" cy="162251"/>
          </a:xfrm>
          <a:custGeom>
            <a:rect b="b" l="l" r="r" t="t"/>
            <a:pathLst>
              <a:path extrusionOk="0" h="21533" w="21466">
                <a:moveTo>
                  <a:pt x="201" y="201"/>
                </a:moveTo>
                <a:cubicBezTo>
                  <a:pt x="-67" y="470"/>
                  <a:pt x="-67" y="907"/>
                  <a:pt x="201" y="1175"/>
                </a:cubicBezTo>
                <a:lnTo>
                  <a:pt x="4225" y="5212"/>
                </a:lnTo>
                <a:cubicBezTo>
                  <a:pt x="3850" y="6094"/>
                  <a:pt x="3653" y="7057"/>
                  <a:pt x="3654" y="8018"/>
                </a:cubicBezTo>
                <a:lnTo>
                  <a:pt x="3654" y="12600"/>
                </a:lnTo>
                <a:cubicBezTo>
                  <a:pt x="3654" y="13736"/>
                  <a:pt x="2732" y="14661"/>
                  <a:pt x="1599" y="14661"/>
                </a:cubicBezTo>
                <a:cubicBezTo>
                  <a:pt x="1221" y="14661"/>
                  <a:pt x="914" y="14969"/>
                  <a:pt x="914" y="15348"/>
                </a:cubicBezTo>
                <a:cubicBezTo>
                  <a:pt x="914" y="15728"/>
                  <a:pt x="1221" y="16035"/>
                  <a:pt x="1599" y="16035"/>
                </a:cubicBezTo>
                <a:lnTo>
                  <a:pt x="15014" y="16035"/>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0333" y="975"/>
                </a:moveTo>
                <a:cubicBezTo>
                  <a:pt x="9420" y="1078"/>
                  <a:pt x="8500" y="1352"/>
                  <a:pt x="7650" y="1834"/>
                </a:cubicBezTo>
                <a:cubicBezTo>
                  <a:pt x="7320" y="2020"/>
                  <a:pt x="7208" y="2448"/>
                  <a:pt x="7393" y="2778"/>
                </a:cubicBezTo>
                <a:cubicBezTo>
                  <a:pt x="7579" y="3109"/>
                  <a:pt x="8006" y="3221"/>
                  <a:pt x="8335" y="3036"/>
                </a:cubicBezTo>
                <a:cubicBezTo>
                  <a:pt x="11076" y="1484"/>
                  <a:pt x="14552" y="2462"/>
                  <a:pt x="16099" y="5212"/>
                </a:cubicBezTo>
                <a:cubicBezTo>
                  <a:pt x="16582" y="6070"/>
                  <a:pt x="16842" y="7034"/>
                  <a:pt x="16841" y="8018"/>
                </a:cubicBezTo>
                <a:lnTo>
                  <a:pt x="16841" y="11683"/>
                </a:lnTo>
                <a:cubicBezTo>
                  <a:pt x="16841" y="12063"/>
                  <a:pt x="17148" y="12370"/>
                  <a:pt x="17526" y="12370"/>
                </a:cubicBezTo>
                <a:cubicBezTo>
                  <a:pt x="17904" y="12370"/>
                  <a:pt x="18211" y="12063"/>
                  <a:pt x="18211" y="11683"/>
                </a:cubicBezTo>
                <a:lnTo>
                  <a:pt x="18211" y="8018"/>
                </a:lnTo>
                <a:cubicBezTo>
                  <a:pt x="18212" y="6797"/>
                  <a:pt x="17896" y="5589"/>
                  <a:pt x="17298" y="4525"/>
                </a:cubicBezTo>
                <a:cubicBezTo>
                  <a:pt x="15860" y="1968"/>
                  <a:pt x="13074" y="663"/>
                  <a:pt x="10333" y="975"/>
                </a:cubicBezTo>
                <a:close/>
                <a:moveTo>
                  <a:pt x="5310" y="6300"/>
                </a:moveTo>
                <a:lnTo>
                  <a:pt x="13644" y="14661"/>
                </a:lnTo>
                <a:cubicBezTo>
                  <a:pt x="13644" y="14661"/>
                  <a:pt x="4339" y="14661"/>
                  <a:pt x="4339" y="14661"/>
                </a:cubicBezTo>
                <a:cubicBezTo>
                  <a:pt x="4770" y="14087"/>
                  <a:pt x="5024" y="13372"/>
                  <a:pt x="5024" y="12600"/>
                </a:cubicBezTo>
                <a:lnTo>
                  <a:pt x="5024" y="8018"/>
                </a:lnTo>
                <a:cubicBezTo>
                  <a:pt x="5024" y="7431"/>
                  <a:pt x="5134" y="6859"/>
                  <a:pt x="5310" y="6300"/>
                </a:cubicBezTo>
                <a:close/>
                <a:moveTo>
                  <a:pt x="9477" y="18412"/>
                </a:moveTo>
                <a:cubicBezTo>
                  <a:pt x="9150" y="18603"/>
                  <a:pt x="9030" y="19029"/>
                  <a:pt x="9220" y="19357"/>
                </a:cubicBezTo>
                <a:cubicBezTo>
                  <a:pt x="9439" y="19735"/>
                  <a:pt x="9755" y="20053"/>
                  <a:pt x="10134" y="20273"/>
                </a:cubicBezTo>
                <a:cubicBezTo>
                  <a:pt x="10529" y="20503"/>
                  <a:pt x="10962" y="20617"/>
                  <a:pt x="11389" y="20617"/>
                </a:cubicBezTo>
                <a:cubicBezTo>
                  <a:pt x="12256" y="20617"/>
                  <a:pt x="13093" y="20162"/>
                  <a:pt x="13559" y="19357"/>
                </a:cubicBezTo>
                <a:cubicBezTo>
                  <a:pt x="13749" y="19029"/>
                  <a:pt x="13657" y="18602"/>
                  <a:pt x="13330" y="18412"/>
                </a:cubicBezTo>
                <a:cubicBezTo>
                  <a:pt x="13002" y="18222"/>
                  <a:pt x="12578" y="18342"/>
                  <a:pt x="12389" y="18670"/>
                </a:cubicBezTo>
                <a:cubicBezTo>
                  <a:pt x="12072" y="19216"/>
                  <a:pt x="11363" y="19387"/>
                  <a:pt x="10819" y="19071"/>
                </a:cubicBezTo>
                <a:cubicBezTo>
                  <a:pt x="10646" y="18970"/>
                  <a:pt x="10519" y="18842"/>
                  <a:pt x="10419" y="18670"/>
                </a:cubicBezTo>
                <a:cubicBezTo>
                  <a:pt x="10230" y="18342"/>
                  <a:pt x="9804" y="18223"/>
                  <a:pt x="9477" y="1841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3" name="Google Shape;1063;p69"/>
          <p:cNvSpPr/>
          <p:nvPr/>
        </p:nvSpPr>
        <p:spPr>
          <a:xfrm>
            <a:off x="8177464" y="3880776"/>
            <a:ext cx="162283" cy="162251"/>
          </a:xfrm>
          <a:custGeom>
            <a:rect b="b" l="l" r="r" t="t"/>
            <a:pathLst>
              <a:path extrusionOk="0" h="21533" w="21466">
                <a:moveTo>
                  <a:pt x="201" y="201"/>
                </a:moveTo>
                <a:cubicBezTo>
                  <a:pt x="-67" y="470"/>
                  <a:pt x="-67" y="907"/>
                  <a:pt x="201" y="1175"/>
                </a:cubicBezTo>
                <a:lnTo>
                  <a:pt x="3597" y="4582"/>
                </a:lnTo>
                <a:lnTo>
                  <a:pt x="2513" y="4582"/>
                </a:lnTo>
                <a:cubicBezTo>
                  <a:pt x="1127" y="4582"/>
                  <a:pt x="1" y="5712"/>
                  <a:pt x="1" y="7102"/>
                </a:cubicBezTo>
                <a:lnTo>
                  <a:pt x="1" y="17181"/>
                </a:lnTo>
                <a:cubicBezTo>
                  <a:pt x="1" y="18570"/>
                  <a:pt x="1127" y="19700"/>
                  <a:pt x="2513" y="19700"/>
                </a:cubicBezTo>
                <a:lnTo>
                  <a:pt x="18668" y="19700"/>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7993" y="1834"/>
                </a:moveTo>
                <a:cubicBezTo>
                  <a:pt x="7615" y="1834"/>
                  <a:pt x="7308" y="2141"/>
                  <a:pt x="7308" y="2521"/>
                </a:cubicBezTo>
                <a:cubicBezTo>
                  <a:pt x="7308" y="2900"/>
                  <a:pt x="7615" y="3208"/>
                  <a:pt x="7993" y="3208"/>
                </a:cubicBezTo>
                <a:lnTo>
                  <a:pt x="13102" y="3208"/>
                </a:lnTo>
                <a:lnTo>
                  <a:pt x="14729" y="5642"/>
                </a:lnTo>
                <a:cubicBezTo>
                  <a:pt x="14856" y="5833"/>
                  <a:pt x="15071" y="5957"/>
                  <a:pt x="15300" y="5957"/>
                </a:cubicBezTo>
                <a:lnTo>
                  <a:pt x="18953" y="5957"/>
                </a:lnTo>
                <a:cubicBezTo>
                  <a:pt x="19583" y="5957"/>
                  <a:pt x="20095" y="6470"/>
                  <a:pt x="20095" y="7102"/>
                </a:cubicBezTo>
                <a:lnTo>
                  <a:pt x="20095" y="15663"/>
                </a:lnTo>
                <a:cubicBezTo>
                  <a:pt x="20095" y="16043"/>
                  <a:pt x="20402" y="16350"/>
                  <a:pt x="20780" y="16350"/>
                </a:cubicBezTo>
                <a:cubicBezTo>
                  <a:pt x="21158" y="16350"/>
                  <a:pt x="21465" y="16043"/>
                  <a:pt x="21465" y="15663"/>
                </a:cubicBezTo>
                <a:lnTo>
                  <a:pt x="21465" y="7102"/>
                </a:lnTo>
                <a:cubicBezTo>
                  <a:pt x="21465" y="5712"/>
                  <a:pt x="20339" y="4582"/>
                  <a:pt x="18953" y="4582"/>
                </a:cubicBezTo>
                <a:lnTo>
                  <a:pt x="15671" y="4582"/>
                </a:lnTo>
                <a:lnTo>
                  <a:pt x="14044" y="2148"/>
                </a:lnTo>
                <a:cubicBezTo>
                  <a:pt x="13917" y="1957"/>
                  <a:pt x="13702" y="1834"/>
                  <a:pt x="13473" y="1834"/>
                </a:cubicBezTo>
                <a:lnTo>
                  <a:pt x="7993" y="1834"/>
                </a:lnTo>
                <a:close/>
                <a:moveTo>
                  <a:pt x="2513" y="5957"/>
                </a:moveTo>
                <a:lnTo>
                  <a:pt x="4967" y="5957"/>
                </a:lnTo>
                <a:lnTo>
                  <a:pt x="7650" y="8648"/>
                </a:lnTo>
                <a:cubicBezTo>
                  <a:pt x="7465" y="8835"/>
                  <a:pt x="7288" y="9029"/>
                  <a:pt x="7137" y="9249"/>
                </a:cubicBezTo>
                <a:cubicBezTo>
                  <a:pt x="6482" y="10209"/>
                  <a:pt x="6238" y="11371"/>
                  <a:pt x="6452" y="12514"/>
                </a:cubicBezTo>
                <a:cubicBezTo>
                  <a:pt x="6666" y="13656"/>
                  <a:pt x="7294" y="14634"/>
                  <a:pt x="8250" y="15291"/>
                </a:cubicBezTo>
                <a:cubicBezTo>
                  <a:pt x="8997" y="15804"/>
                  <a:pt x="9861" y="16064"/>
                  <a:pt x="10704" y="16064"/>
                </a:cubicBezTo>
                <a:cubicBezTo>
                  <a:pt x="11831" y="16064"/>
                  <a:pt x="12931" y="15601"/>
                  <a:pt x="13759" y="14776"/>
                </a:cubicBezTo>
                <a:lnTo>
                  <a:pt x="17298" y="18326"/>
                </a:lnTo>
                <a:cubicBezTo>
                  <a:pt x="17298" y="18326"/>
                  <a:pt x="2513" y="18326"/>
                  <a:pt x="2513" y="18326"/>
                </a:cubicBezTo>
                <a:cubicBezTo>
                  <a:pt x="1883" y="18326"/>
                  <a:pt x="1371" y="17813"/>
                  <a:pt x="1371" y="17181"/>
                </a:cubicBezTo>
                <a:lnTo>
                  <a:pt x="1371" y="7102"/>
                </a:lnTo>
                <a:cubicBezTo>
                  <a:pt x="1371" y="6470"/>
                  <a:pt x="1883" y="5957"/>
                  <a:pt x="2513" y="5957"/>
                </a:cubicBezTo>
                <a:close/>
                <a:moveTo>
                  <a:pt x="8621" y="9593"/>
                </a:moveTo>
                <a:lnTo>
                  <a:pt x="12788" y="13802"/>
                </a:lnTo>
                <a:cubicBezTo>
                  <a:pt x="11798" y="14788"/>
                  <a:pt x="10242" y="14995"/>
                  <a:pt x="9049" y="14174"/>
                </a:cubicBezTo>
                <a:cubicBezTo>
                  <a:pt x="8394" y="13725"/>
                  <a:pt x="7939" y="13038"/>
                  <a:pt x="7793" y="12256"/>
                </a:cubicBezTo>
                <a:cubicBezTo>
                  <a:pt x="7647" y="11474"/>
                  <a:pt x="7803" y="10678"/>
                  <a:pt x="8250" y="10023"/>
                </a:cubicBezTo>
                <a:cubicBezTo>
                  <a:pt x="8353" y="9873"/>
                  <a:pt x="8495" y="9720"/>
                  <a:pt x="8621" y="959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4" name="Google Shape;1064;p69"/>
          <p:cNvSpPr/>
          <p:nvPr/>
        </p:nvSpPr>
        <p:spPr>
          <a:xfrm>
            <a:off x="7910801" y="3894585"/>
            <a:ext cx="162270" cy="134622"/>
          </a:xfrm>
          <a:custGeom>
            <a:rect b="b" l="l" r="r" t="t"/>
            <a:pathLst>
              <a:path extrusionOk="0" h="21600" w="21600">
                <a:moveTo>
                  <a:pt x="8043" y="0"/>
                </a:moveTo>
                <a:cubicBezTo>
                  <a:pt x="7812" y="0"/>
                  <a:pt x="7596" y="150"/>
                  <a:pt x="7468" y="381"/>
                </a:cubicBezTo>
                <a:lnTo>
                  <a:pt x="5831" y="3323"/>
                </a:lnTo>
                <a:lnTo>
                  <a:pt x="2528" y="3323"/>
                </a:lnTo>
                <a:cubicBezTo>
                  <a:pt x="1134" y="3323"/>
                  <a:pt x="0" y="4689"/>
                  <a:pt x="0" y="6369"/>
                </a:cubicBezTo>
                <a:lnTo>
                  <a:pt x="0" y="18554"/>
                </a:lnTo>
                <a:cubicBezTo>
                  <a:pt x="0" y="20234"/>
                  <a:pt x="1134" y="21600"/>
                  <a:pt x="2528" y="21600"/>
                </a:cubicBezTo>
                <a:lnTo>
                  <a:pt x="19072" y="21600"/>
                </a:lnTo>
                <a:cubicBezTo>
                  <a:pt x="20466" y="21600"/>
                  <a:pt x="21600" y="20234"/>
                  <a:pt x="21600" y="18554"/>
                </a:cubicBezTo>
                <a:lnTo>
                  <a:pt x="21600" y="6369"/>
                </a:lnTo>
                <a:cubicBezTo>
                  <a:pt x="21600" y="4689"/>
                  <a:pt x="20466" y="3323"/>
                  <a:pt x="19072" y="3323"/>
                </a:cubicBezTo>
                <a:lnTo>
                  <a:pt x="15769" y="3323"/>
                </a:lnTo>
                <a:lnTo>
                  <a:pt x="14132" y="381"/>
                </a:lnTo>
                <a:cubicBezTo>
                  <a:pt x="14004" y="150"/>
                  <a:pt x="13788" y="0"/>
                  <a:pt x="13557" y="0"/>
                </a:cubicBezTo>
                <a:lnTo>
                  <a:pt x="8043" y="0"/>
                </a:lnTo>
                <a:close/>
                <a:moveTo>
                  <a:pt x="8416" y="1662"/>
                </a:moveTo>
                <a:lnTo>
                  <a:pt x="13184" y="1662"/>
                </a:lnTo>
                <a:lnTo>
                  <a:pt x="14821" y="4604"/>
                </a:lnTo>
                <a:cubicBezTo>
                  <a:pt x="14949" y="4835"/>
                  <a:pt x="15165" y="4985"/>
                  <a:pt x="15396" y="4985"/>
                </a:cubicBezTo>
                <a:lnTo>
                  <a:pt x="19072" y="4985"/>
                </a:lnTo>
                <a:cubicBezTo>
                  <a:pt x="19706" y="4985"/>
                  <a:pt x="20221" y="5606"/>
                  <a:pt x="20221" y="6369"/>
                </a:cubicBezTo>
                <a:cubicBezTo>
                  <a:pt x="20221" y="6369"/>
                  <a:pt x="20221" y="18554"/>
                  <a:pt x="20221" y="18554"/>
                </a:cubicBezTo>
                <a:cubicBezTo>
                  <a:pt x="20221" y="19318"/>
                  <a:pt x="19706" y="19938"/>
                  <a:pt x="19072" y="19938"/>
                </a:cubicBezTo>
                <a:lnTo>
                  <a:pt x="2528" y="19938"/>
                </a:lnTo>
                <a:cubicBezTo>
                  <a:pt x="1894" y="19938"/>
                  <a:pt x="1379" y="19318"/>
                  <a:pt x="1379" y="18554"/>
                </a:cubicBezTo>
                <a:lnTo>
                  <a:pt x="1379" y="6369"/>
                </a:lnTo>
                <a:cubicBezTo>
                  <a:pt x="1379" y="5606"/>
                  <a:pt x="1894" y="4985"/>
                  <a:pt x="2528" y="4985"/>
                </a:cubicBezTo>
                <a:lnTo>
                  <a:pt x="6204" y="4985"/>
                </a:lnTo>
                <a:cubicBezTo>
                  <a:pt x="6435" y="4985"/>
                  <a:pt x="6651" y="4835"/>
                  <a:pt x="6779" y="4604"/>
                </a:cubicBezTo>
                <a:lnTo>
                  <a:pt x="8416" y="1662"/>
                </a:lnTo>
                <a:close/>
                <a:moveTo>
                  <a:pt x="10800" y="6646"/>
                </a:moveTo>
                <a:cubicBezTo>
                  <a:pt x="8393" y="6646"/>
                  <a:pt x="6434" y="9006"/>
                  <a:pt x="6434" y="11908"/>
                </a:cubicBezTo>
                <a:cubicBezTo>
                  <a:pt x="6434" y="14809"/>
                  <a:pt x="8393" y="17169"/>
                  <a:pt x="10800" y="17169"/>
                </a:cubicBezTo>
                <a:cubicBezTo>
                  <a:pt x="13207" y="17169"/>
                  <a:pt x="15166" y="14809"/>
                  <a:pt x="15166" y="11908"/>
                </a:cubicBezTo>
                <a:cubicBezTo>
                  <a:pt x="15166" y="9006"/>
                  <a:pt x="13207" y="6646"/>
                  <a:pt x="10800" y="6646"/>
                </a:cubicBezTo>
                <a:close/>
                <a:moveTo>
                  <a:pt x="10800" y="8308"/>
                </a:moveTo>
                <a:cubicBezTo>
                  <a:pt x="12447" y="8308"/>
                  <a:pt x="13787" y="9923"/>
                  <a:pt x="13787" y="11908"/>
                </a:cubicBezTo>
                <a:cubicBezTo>
                  <a:pt x="13787" y="13893"/>
                  <a:pt x="12447" y="15508"/>
                  <a:pt x="10800" y="15508"/>
                </a:cubicBezTo>
                <a:cubicBezTo>
                  <a:pt x="9153" y="15508"/>
                  <a:pt x="7813" y="13893"/>
                  <a:pt x="7813" y="11908"/>
                </a:cubicBezTo>
                <a:cubicBezTo>
                  <a:pt x="7813" y="9923"/>
                  <a:pt x="9153" y="8308"/>
                  <a:pt x="10800" y="830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5" name="Google Shape;1065;p69"/>
          <p:cNvSpPr/>
          <p:nvPr/>
        </p:nvSpPr>
        <p:spPr>
          <a:xfrm>
            <a:off x="2593959" y="3908327"/>
            <a:ext cx="148446" cy="107087"/>
          </a:xfrm>
          <a:custGeom>
            <a:rect b="b" l="l" r="r" t="t"/>
            <a:pathLst>
              <a:path extrusionOk="0" h="21525" w="21600">
                <a:moveTo>
                  <a:pt x="408" y="100"/>
                </a:moveTo>
                <a:cubicBezTo>
                  <a:pt x="150" y="275"/>
                  <a:pt x="0" y="656"/>
                  <a:pt x="0" y="1054"/>
                </a:cubicBezTo>
                <a:lnTo>
                  <a:pt x="0" y="20484"/>
                </a:lnTo>
                <a:cubicBezTo>
                  <a:pt x="0" y="20882"/>
                  <a:pt x="150" y="21263"/>
                  <a:pt x="408" y="21438"/>
                </a:cubicBezTo>
                <a:cubicBezTo>
                  <a:pt x="513" y="21509"/>
                  <a:pt x="641" y="21525"/>
                  <a:pt x="753" y="21525"/>
                </a:cubicBezTo>
                <a:cubicBezTo>
                  <a:pt x="918" y="21525"/>
                  <a:pt x="1090" y="21453"/>
                  <a:pt x="1224" y="21308"/>
                </a:cubicBezTo>
                <a:lnTo>
                  <a:pt x="10266" y="11593"/>
                </a:lnTo>
                <a:cubicBezTo>
                  <a:pt x="10450" y="11396"/>
                  <a:pt x="10549" y="11090"/>
                  <a:pt x="10549" y="10769"/>
                </a:cubicBezTo>
                <a:cubicBezTo>
                  <a:pt x="10549" y="10448"/>
                  <a:pt x="10450" y="10142"/>
                  <a:pt x="10266" y="9945"/>
                </a:cubicBezTo>
                <a:lnTo>
                  <a:pt x="1224" y="230"/>
                </a:lnTo>
                <a:cubicBezTo>
                  <a:pt x="997" y="-15"/>
                  <a:pt x="666" y="-75"/>
                  <a:pt x="408" y="100"/>
                </a:cubicBezTo>
                <a:close/>
                <a:moveTo>
                  <a:pt x="11459" y="100"/>
                </a:moveTo>
                <a:cubicBezTo>
                  <a:pt x="11201" y="275"/>
                  <a:pt x="11051" y="656"/>
                  <a:pt x="11051" y="1054"/>
                </a:cubicBezTo>
                <a:lnTo>
                  <a:pt x="11051" y="20484"/>
                </a:lnTo>
                <a:cubicBezTo>
                  <a:pt x="11051" y="20882"/>
                  <a:pt x="11201" y="21263"/>
                  <a:pt x="11459" y="21438"/>
                </a:cubicBezTo>
                <a:cubicBezTo>
                  <a:pt x="11564" y="21509"/>
                  <a:pt x="11692" y="21525"/>
                  <a:pt x="11805" y="21525"/>
                </a:cubicBezTo>
                <a:cubicBezTo>
                  <a:pt x="11969" y="21525"/>
                  <a:pt x="12141" y="21453"/>
                  <a:pt x="12276" y="21308"/>
                </a:cubicBezTo>
                <a:lnTo>
                  <a:pt x="21317" y="11593"/>
                </a:lnTo>
                <a:cubicBezTo>
                  <a:pt x="21501" y="11396"/>
                  <a:pt x="21600" y="11090"/>
                  <a:pt x="21600" y="10769"/>
                </a:cubicBezTo>
                <a:cubicBezTo>
                  <a:pt x="21600" y="10448"/>
                  <a:pt x="21501" y="10142"/>
                  <a:pt x="21317" y="9945"/>
                </a:cubicBezTo>
                <a:lnTo>
                  <a:pt x="12276" y="230"/>
                </a:lnTo>
                <a:cubicBezTo>
                  <a:pt x="12048" y="-15"/>
                  <a:pt x="11716" y="-75"/>
                  <a:pt x="11459" y="100"/>
                </a:cubicBezTo>
                <a:close/>
                <a:moveTo>
                  <a:pt x="1507" y="3179"/>
                </a:moveTo>
                <a:lnTo>
                  <a:pt x="8571" y="10769"/>
                </a:lnTo>
                <a:lnTo>
                  <a:pt x="1507" y="18359"/>
                </a:lnTo>
                <a:cubicBezTo>
                  <a:pt x="1507" y="18359"/>
                  <a:pt x="1507" y="3179"/>
                  <a:pt x="1507" y="3179"/>
                </a:cubicBezTo>
                <a:close/>
                <a:moveTo>
                  <a:pt x="12558" y="3179"/>
                </a:moveTo>
                <a:lnTo>
                  <a:pt x="19622" y="10769"/>
                </a:lnTo>
                <a:lnTo>
                  <a:pt x="12558" y="18359"/>
                </a:lnTo>
                <a:cubicBezTo>
                  <a:pt x="12558" y="18359"/>
                  <a:pt x="12558" y="3179"/>
                  <a:pt x="12558" y="317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6" name="Google Shape;1066;p69"/>
          <p:cNvSpPr/>
          <p:nvPr/>
        </p:nvSpPr>
        <p:spPr>
          <a:xfrm>
            <a:off x="4977502" y="3880776"/>
            <a:ext cx="162283" cy="162251"/>
          </a:xfrm>
          <a:custGeom>
            <a:rect b="b" l="l" r="r" t="t"/>
            <a:pathLst>
              <a:path extrusionOk="0" h="21533" w="21466">
                <a:moveTo>
                  <a:pt x="10676" y="1"/>
                </a:moveTo>
                <a:cubicBezTo>
                  <a:pt x="9050" y="1"/>
                  <a:pt x="7632" y="1155"/>
                  <a:pt x="7308" y="2750"/>
                </a:cubicBezTo>
                <a:cubicBezTo>
                  <a:pt x="7233" y="3122"/>
                  <a:pt x="7479" y="3476"/>
                  <a:pt x="7850" y="3551"/>
                </a:cubicBezTo>
                <a:cubicBezTo>
                  <a:pt x="8221" y="3627"/>
                  <a:pt x="8602" y="3408"/>
                  <a:pt x="8678" y="3036"/>
                </a:cubicBezTo>
                <a:cubicBezTo>
                  <a:pt x="8871" y="2079"/>
                  <a:pt x="9702" y="1375"/>
                  <a:pt x="10676" y="1375"/>
                </a:cubicBezTo>
                <a:cubicBezTo>
                  <a:pt x="11227" y="1376"/>
                  <a:pt x="11744" y="1587"/>
                  <a:pt x="12132" y="1977"/>
                </a:cubicBezTo>
                <a:cubicBezTo>
                  <a:pt x="12520" y="2366"/>
                  <a:pt x="12732" y="2885"/>
                  <a:pt x="12731" y="3437"/>
                </a:cubicBezTo>
                <a:lnTo>
                  <a:pt x="12731" y="8333"/>
                </a:lnTo>
                <a:cubicBezTo>
                  <a:pt x="12731" y="8713"/>
                  <a:pt x="13038" y="9020"/>
                  <a:pt x="13416" y="9020"/>
                </a:cubicBezTo>
                <a:cubicBezTo>
                  <a:pt x="13794" y="9020"/>
                  <a:pt x="14101" y="8713"/>
                  <a:pt x="14101" y="8333"/>
                </a:cubicBezTo>
                <a:lnTo>
                  <a:pt x="14101" y="3437"/>
                </a:lnTo>
                <a:cubicBezTo>
                  <a:pt x="14102" y="2519"/>
                  <a:pt x="13749" y="1653"/>
                  <a:pt x="13102" y="1003"/>
                </a:cubicBezTo>
                <a:cubicBezTo>
                  <a:pt x="12456" y="354"/>
                  <a:pt x="11591" y="2"/>
                  <a:pt x="10676" y="1"/>
                </a:cubicBezTo>
                <a:close/>
                <a:moveTo>
                  <a:pt x="201" y="201"/>
                </a:moveTo>
                <a:cubicBezTo>
                  <a:pt x="-67" y="470"/>
                  <a:pt x="-67" y="907"/>
                  <a:pt x="201" y="1175"/>
                </a:cubicBezTo>
                <a:lnTo>
                  <a:pt x="7308" y="8305"/>
                </a:lnTo>
                <a:lnTo>
                  <a:pt x="7308" y="10767"/>
                </a:lnTo>
                <a:cubicBezTo>
                  <a:pt x="7309" y="11685"/>
                  <a:pt x="7659" y="12552"/>
                  <a:pt x="8307" y="13201"/>
                </a:cubicBezTo>
                <a:cubicBezTo>
                  <a:pt x="8954" y="13849"/>
                  <a:pt x="9820" y="14203"/>
                  <a:pt x="10733" y="14203"/>
                </a:cubicBezTo>
                <a:cubicBezTo>
                  <a:pt x="11417" y="14202"/>
                  <a:pt x="12062" y="13999"/>
                  <a:pt x="12617" y="13630"/>
                </a:cubicBezTo>
                <a:lnTo>
                  <a:pt x="14272" y="15291"/>
                </a:lnTo>
                <a:cubicBezTo>
                  <a:pt x="13317" y="16054"/>
                  <a:pt x="12169" y="16481"/>
                  <a:pt x="10933" y="16522"/>
                </a:cubicBezTo>
                <a:cubicBezTo>
                  <a:pt x="10871" y="16504"/>
                  <a:pt x="10801" y="16494"/>
                  <a:pt x="10733" y="16494"/>
                </a:cubicBezTo>
                <a:cubicBezTo>
                  <a:pt x="10667" y="16494"/>
                  <a:pt x="10594" y="16504"/>
                  <a:pt x="10533" y="16522"/>
                </a:cubicBezTo>
                <a:cubicBezTo>
                  <a:pt x="9101" y="16476"/>
                  <a:pt x="7767" y="15931"/>
                  <a:pt x="6737" y="14919"/>
                </a:cubicBezTo>
                <a:cubicBezTo>
                  <a:pt x="5637" y="13838"/>
                  <a:pt x="5014" y="12317"/>
                  <a:pt x="5024" y="10767"/>
                </a:cubicBezTo>
                <a:lnTo>
                  <a:pt x="5024" y="8934"/>
                </a:lnTo>
                <a:cubicBezTo>
                  <a:pt x="5024" y="8555"/>
                  <a:pt x="4718" y="8247"/>
                  <a:pt x="4339" y="8247"/>
                </a:cubicBezTo>
                <a:cubicBezTo>
                  <a:pt x="3961" y="8247"/>
                  <a:pt x="3654" y="8555"/>
                  <a:pt x="3654" y="8934"/>
                </a:cubicBezTo>
                <a:lnTo>
                  <a:pt x="3654" y="10767"/>
                </a:lnTo>
                <a:cubicBezTo>
                  <a:pt x="3641" y="12683"/>
                  <a:pt x="4403" y="14552"/>
                  <a:pt x="5767" y="15892"/>
                </a:cubicBezTo>
                <a:cubicBezTo>
                  <a:pt x="6935" y="17041"/>
                  <a:pt x="8442" y="17714"/>
                  <a:pt x="10048" y="17868"/>
                </a:cubicBezTo>
                <a:lnTo>
                  <a:pt x="10048" y="20159"/>
                </a:lnTo>
                <a:lnTo>
                  <a:pt x="7079" y="20159"/>
                </a:lnTo>
                <a:cubicBezTo>
                  <a:pt x="6701" y="20159"/>
                  <a:pt x="6394" y="20466"/>
                  <a:pt x="6394" y="20846"/>
                </a:cubicBezTo>
                <a:cubicBezTo>
                  <a:pt x="6394" y="21225"/>
                  <a:pt x="6701" y="21533"/>
                  <a:pt x="7079" y="21533"/>
                </a:cubicBezTo>
                <a:lnTo>
                  <a:pt x="14387" y="21533"/>
                </a:lnTo>
                <a:cubicBezTo>
                  <a:pt x="14765" y="21533"/>
                  <a:pt x="15072" y="21225"/>
                  <a:pt x="15072" y="20846"/>
                </a:cubicBezTo>
                <a:cubicBezTo>
                  <a:pt x="15072" y="20466"/>
                  <a:pt x="14765" y="20159"/>
                  <a:pt x="14387" y="20159"/>
                </a:cubicBezTo>
                <a:lnTo>
                  <a:pt x="11418" y="20159"/>
                </a:lnTo>
                <a:lnTo>
                  <a:pt x="11418" y="17868"/>
                </a:lnTo>
                <a:cubicBezTo>
                  <a:pt x="12836" y="17732"/>
                  <a:pt x="14150" y="17178"/>
                  <a:pt x="15243" y="16265"/>
                </a:cubicBez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5871" y="14947"/>
                  <a:pt x="15871" y="14947"/>
                </a:cubicBezTo>
                <a:cubicBezTo>
                  <a:pt x="15842" y="14899"/>
                  <a:pt x="15827" y="14846"/>
                  <a:pt x="15785" y="14804"/>
                </a:cubicBezTo>
                <a:cubicBezTo>
                  <a:pt x="15747" y="14767"/>
                  <a:pt x="15686" y="14745"/>
                  <a:pt x="15642" y="14718"/>
                </a:cubicBezTo>
                <a:lnTo>
                  <a:pt x="1171" y="201"/>
                </a:lnTo>
                <a:cubicBezTo>
                  <a:pt x="903" y="-67"/>
                  <a:pt x="468" y="-67"/>
                  <a:pt x="201" y="201"/>
                </a:cubicBezTo>
                <a:close/>
                <a:moveTo>
                  <a:pt x="17241" y="8247"/>
                </a:moveTo>
                <a:cubicBezTo>
                  <a:pt x="16863" y="8247"/>
                  <a:pt x="16556" y="8555"/>
                  <a:pt x="16556" y="8934"/>
                </a:cubicBezTo>
                <a:lnTo>
                  <a:pt x="16556" y="10767"/>
                </a:lnTo>
                <a:cubicBezTo>
                  <a:pt x="16556" y="11102"/>
                  <a:pt x="16501" y="11438"/>
                  <a:pt x="16442" y="11769"/>
                </a:cubicBezTo>
                <a:cubicBezTo>
                  <a:pt x="16375" y="12143"/>
                  <a:pt x="16640" y="12503"/>
                  <a:pt x="17012" y="12571"/>
                </a:cubicBezTo>
                <a:cubicBezTo>
                  <a:pt x="17054" y="12578"/>
                  <a:pt x="17087" y="12571"/>
                  <a:pt x="17127" y="12571"/>
                </a:cubicBezTo>
                <a:cubicBezTo>
                  <a:pt x="17451" y="12571"/>
                  <a:pt x="17752" y="12359"/>
                  <a:pt x="17812" y="12027"/>
                </a:cubicBezTo>
                <a:cubicBezTo>
                  <a:pt x="17886" y="11615"/>
                  <a:pt x="17926" y="11184"/>
                  <a:pt x="17926" y="10767"/>
                </a:cubicBezTo>
                <a:lnTo>
                  <a:pt x="17926" y="8934"/>
                </a:lnTo>
                <a:cubicBezTo>
                  <a:pt x="17926" y="8555"/>
                  <a:pt x="17619" y="8247"/>
                  <a:pt x="17241" y="8247"/>
                </a:cubicBezTo>
                <a:close/>
                <a:moveTo>
                  <a:pt x="8678" y="9679"/>
                </a:moveTo>
                <a:lnTo>
                  <a:pt x="11618" y="12628"/>
                </a:lnTo>
                <a:cubicBezTo>
                  <a:pt x="11346" y="12758"/>
                  <a:pt x="11043" y="12828"/>
                  <a:pt x="10733" y="12829"/>
                </a:cubicBezTo>
                <a:cubicBezTo>
                  <a:pt x="10183" y="12829"/>
                  <a:pt x="9665" y="12616"/>
                  <a:pt x="9277" y="12227"/>
                </a:cubicBezTo>
                <a:cubicBezTo>
                  <a:pt x="8888" y="11838"/>
                  <a:pt x="8678" y="11317"/>
                  <a:pt x="8678" y="10767"/>
                </a:cubicBezTo>
                <a:lnTo>
                  <a:pt x="8678" y="9679"/>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7" name="Google Shape;1067;p69"/>
          <p:cNvSpPr/>
          <p:nvPr/>
        </p:nvSpPr>
        <p:spPr>
          <a:xfrm>
            <a:off x="4738457" y="3880776"/>
            <a:ext cx="107028" cy="162270"/>
          </a:xfrm>
          <a:custGeom>
            <a:rect b="b" l="l" r="r" t="t"/>
            <a:pathLst>
              <a:path extrusionOk="0" h="21600" w="21600">
                <a:moveTo>
                  <a:pt x="10800" y="0"/>
                </a:moveTo>
                <a:cubicBezTo>
                  <a:pt x="7919" y="0"/>
                  <a:pt x="5574" y="1546"/>
                  <a:pt x="5574" y="3447"/>
                </a:cubicBezTo>
                <a:lnTo>
                  <a:pt x="5574" y="10800"/>
                </a:lnTo>
                <a:cubicBezTo>
                  <a:pt x="5574" y="12701"/>
                  <a:pt x="7919" y="14247"/>
                  <a:pt x="10800" y="14247"/>
                </a:cubicBezTo>
                <a:cubicBezTo>
                  <a:pt x="13681" y="14247"/>
                  <a:pt x="16026" y="12701"/>
                  <a:pt x="16026" y="10800"/>
                </a:cubicBezTo>
                <a:lnTo>
                  <a:pt x="16026" y="3447"/>
                </a:lnTo>
                <a:cubicBezTo>
                  <a:pt x="16026" y="1546"/>
                  <a:pt x="13681" y="0"/>
                  <a:pt x="10800" y="0"/>
                </a:cubicBezTo>
                <a:close/>
                <a:moveTo>
                  <a:pt x="10800" y="1379"/>
                </a:moveTo>
                <a:cubicBezTo>
                  <a:pt x="12528" y="1379"/>
                  <a:pt x="13935" y="2306"/>
                  <a:pt x="13935" y="3447"/>
                </a:cubicBezTo>
                <a:lnTo>
                  <a:pt x="13935" y="10800"/>
                </a:lnTo>
                <a:cubicBezTo>
                  <a:pt x="13935" y="11940"/>
                  <a:pt x="12528" y="12868"/>
                  <a:pt x="10800" y="12868"/>
                </a:cubicBezTo>
                <a:cubicBezTo>
                  <a:pt x="9072" y="12868"/>
                  <a:pt x="7665" y="11940"/>
                  <a:pt x="7665" y="10800"/>
                </a:cubicBezTo>
                <a:lnTo>
                  <a:pt x="7665" y="3447"/>
                </a:lnTo>
                <a:cubicBezTo>
                  <a:pt x="7665" y="2306"/>
                  <a:pt x="9072" y="1379"/>
                  <a:pt x="10800" y="1379"/>
                </a:cubicBezTo>
                <a:close/>
                <a:moveTo>
                  <a:pt x="1045" y="8272"/>
                </a:moveTo>
                <a:cubicBezTo>
                  <a:pt x="468" y="8272"/>
                  <a:pt x="0" y="8581"/>
                  <a:pt x="0" y="8962"/>
                </a:cubicBezTo>
                <a:lnTo>
                  <a:pt x="0" y="10800"/>
                </a:lnTo>
                <a:cubicBezTo>
                  <a:pt x="0" y="14495"/>
                  <a:pt x="4289" y="17547"/>
                  <a:pt x="9755" y="17895"/>
                </a:cubicBezTo>
                <a:lnTo>
                  <a:pt x="9755" y="20221"/>
                </a:lnTo>
                <a:lnTo>
                  <a:pt x="5226" y="20221"/>
                </a:lnTo>
                <a:cubicBezTo>
                  <a:pt x="4649" y="20221"/>
                  <a:pt x="4181" y="20530"/>
                  <a:pt x="4181" y="20911"/>
                </a:cubicBezTo>
                <a:cubicBezTo>
                  <a:pt x="4181" y="21291"/>
                  <a:pt x="4649" y="21600"/>
                  <a:pt x="5226" y="21600"/>
                </a:cubicBezTo>
                <a:lnTo>
                  <a:pt x="16374" y="21600"/>
                </a:lnTo>
                <a:cubicBezTo>
                  <a:pt x="16951" y="21600"/>
                  <a:pt x="17419" y="21291"/>
                  <a:pt x="17419" y="20911"/>
                </a:cubicBezTo>
                <a:cubicBezTo>
                  <a:pt x="17419" y="20530"/>
                  <a:pt x="16951" y="20221"/>
                  <a:pt x="16374" y="20221"/>
                </a:cubicBezTo>
                <a:lnTo>
                  <a:pt x="11845" y="20221"/>
                </a:lnTo>
                <a:lnTo>
                  <a:pt x="11845" y="17895"/>
                </a:lnTo>
                <a:cubicBezTo>
                  <a:pt x="17312" y="17547"/>
                  <a:pt x="21600" y="14495"/>
                  <a:pt x="21600" y="10800"/>
                </a:cubicBezTo>
                <a:lnTo>
                  <a:pt x="21600" y="8962"/>
                </a:lnTo>
                <a:cubicBezTo>
                  <a:pt x="21600" y="8581"/>
                  <a:pt x="21132" y="8272"/>
                  <a:pt x="20555" y="8272"/>
                </a:cubicBezTo>
                <a:cubicBezTo>
                  <a:pt x="19978" y="8272"/>
                  <a:pt x="19510" y="8581"/>
                  <a:pt x="19510" y="8962"/>
                </a:cubicBezTo>
                <a:lnTo>
                  <a:pt x="19510" y="10800"/>
                </a:lnTo>
                <a:cubicBezTo>
                  <a:pt x="19510" y="13968"/>
                  <a:pt x="15603" y="16545"/>
                  <a:pt x="10800" y="16545"/>
                </a:cubicBezTo>
                <a:cubicBezTo>
                  <a:pt x="5997" y="16545"/>
                  <a:pt x="2090" y="13968"/>
                  <a:pt x="2090" y="10800"/>
                </a:cubicBezTo>
                <a:lnTo>
                  <a:pt x="2090" y="8962"/>
                </a:lnTo>
                <a:cubicBezTo>
                  <a:pt x="2090" y="8581"/>
                  <a:pt x="1622" y="8272"/>
                  <a:pt x="1045" y="827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8" name="Google Shape;1068;p69"/>
          <p:cNvSpPr/>
          <p:nvPr/>
        </p:nvSpPr>
        <p:spPr>
          <a:xfrm>
            <a:off x="1527305"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791" y="7033"/>
                </a:moveTo>
                <a:cubicBezTo>
                  <a:pt x="8375" y="7033"/>
                  <a:pt x="8037" y="7370"/>
                  <a:pt x="8037" y="7786"/>
                </a:cubicBezTo>
                <a:lnTo>
                  <a:pt x="8037" y="13814"/>
                </a:lnTo>
                <a:cubicBezTo>
                  <a:pt x="8037" y="14230"/>
                  <a:pt x="8375" y="14567"/>
                  <a:pt x="8791" y="14567"/>
                </a:cubicBezTo>
                <a:cubicBezTo>
                  <a:pt x="9207" y="14567"/>
                  <a:pt x="9544" y="14230"/>
                  <a:pt x="9544" y="13814"/>
                </a:cubicBezTo>
                <a:lnTo>
                  <a:pt x="9544" y="7786"/>
                </a:lnTo>
                <a:cubicBezTo>
                  <a:pt x="9544" y="7370"/>
                  <a:pt x="9207" y="7033"/>
                  <a:pt x="8791" y="7033"/>
                </a:cubicBezTo>
                <a:close/>
                <a:moveTo>
                  <a:pt x="12809" y="7033"/>
                </a:moveTo>
                <a:cubicBezTo>
                  <a:pt x="12393" y="7033"/>
                  <a:pt x="12056" y="7370"/>
                  <a:pt x="12056" y="7786"/>
                </a:cubicBezTo>
                <a:lnTo>
                  <a:pt x="12056" y="13814"/>
                </a:lnTo>
                <a:cubicBezTo>
                  <a:pt x="12056" y="14230"/>
                  <a:pt x="12393" y="14567"/>
                  <a:pt x="12809" y="14567"/>
                </a:cubicBezTo>
                <a:cubicBezTo>
                  <a:pt x="13225" y="14567"/>
                  <a:pt x="13563" y="14230"/>
                  <a:pt x="13563" y="13814"/>
                </a:cubicBezTo>
                <a:lnTo>
                  <a:pt x="13563" y="7786"/>
                </a:lnTo>
                <a:cubicBezTo>
                  <a:pt x="13563" y="7370"/>
                  <a:pt x="13225" y="7033"/>
                  <a:pt x="12809" y="703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69" name="Google Shape;1069;p69"/>
          <p:cNvSpPr/>
          <p:nvPr/>
        </p:nvSpPr>
        <p:spPr>
          <a:xfrm>
            <a:off x="1288260" y="3901489"/>
            <a:ext cx="93204" cy="120852"/>
          </a:xfrm>
          <a:custGeom>
            <a:rect b="b" l="l" r="r" t="t"/>
            <a:pathLst>
              <a:path extrusionOk="0" h="21600" w="21600">
                <a:moveTo>
                  <a:pt x="1200" y="0"/>
                </a:moveTo>
                <a:cubicBezTo>
                  <a:pt x="537" y="0"/>
                  <a:pt x="0" y="415"/>
                  <a:pt x="0" y="926"/>
                </a:cubicBezTo>
                <a:lnTo>
                  <a:pt x="0" y="20674"/>
                </a:lnTo>
                <a:cubicBezTo>
                  <a:pt x="0" y="21185"/>
                  <a:pt x="537" y="21600"/>
                  <a:pt x="1200" y="21600"/>
                </a:cubicBezTo>
                <a:lnTo>
                  <a:pt x="7600" y="21600"/>
                </a:lnTo>
                <a:cubicBezTo>
                  <a:pt x="8262" y="21600"/>
                  <a:pt x="8800" y="21185"/>
                  <a:pt x="8800" y="20674"/>
                </a:cubicBezTo>
                <a:lnTo>
                  <a:pt x="8800" y="926"/>
                </a:lnTo>
                <a:cubicBezTo>
                  <a:pt x="8800" y="415"/>
                  <a:pt x="8262" y="0"/>
                  <a:pt x="7600" y="0"/>
                </a:cubicBezTo>
                <a:cubicBezTo>
                  <a:pt x="7600" y="0"/>
                  <a:pt x="1200" y="0"/>
                  <a:pt x="1200" y="0"/>
                </a:cubicBezTo>
                <a:close/>
                <a:moveTo>
                  <a:pt x="14000" y="0"/>
                </a:moveTo>
                <a:cubicBezTo>
                  <a:pt x="13338" y="0"/>
                  <a:pt x="12800" y="415"/>
                  <a:pt x="12800" y="926"/>
                </a:cubicBezTo>
                <a:lnTo>
                  <a:pt x="12800" y="20674"/>
                </a:lnTo>
                <a:cubicBezTo>
                  <a:pt x="12800" y="21185"/>
                  <a:pt x="13338" y="21600"/>
                  <a:pt x="14000" y="21600"/>
                </a:cubicBezTo>
                <a:lnTo>
                  <a:pt x="20400" y="21600"/>
                </a:lnTo>
                <a:cubicBezTo>
                  <a:pt x="21063" y="21600"/>
                  <a:pt x="21600" y="21185"/>
                  <a:pt x="21600" y="20674"/>
                </a:cubicBezTo>
                <a:lnTo>
                  <a:pt x="21600" y="926"/>
                </a:lnTo>
                <a:cubicBezTo>
                  <a:pt x="21600" y="415"/>
                  <a:pt x="21063" y="0"/>
                  <a:pt x="20400" y="0"/>
                </a:cubicBezTo>
                <a:lnTo>
                  <a:pt x="14000" y="0"/>
                </a:lnTo>
                <a:close/>
                <a:moveTo>
                  <a:pt x="2400" y="1851"/>
                </a:moveTo>
                <a:lnTo>
                  <a:pt x="6400" y="1851"/>
                </a:lnTo>
                <a:cubicBezTo>
                  <a:pt x="6400" y="1851"/>
                  <a:pt x="6400" y="19749"/>
                  <a:pt x="6400" y="19749"/>
                </a:cubicBezTo>
                <a:lnTo>
                  <a:pt x="2400" y="19749"/>
                </a:lnTo>
                <a:lnTo>
                  <a:pt x="2400" y="1851"/>
                </a:lnTo>
                <a:close/>
                <a:moveTo>
                  <a:pt x="15200" y="1851"/>
                </a:moveTo>
                <a:lnTo>
                  <a:pt x="19200" y="1851"/>
                </a:lnTo>
                <a:lnTo>
                  <a:pt x="19200" y="19749"/>
                </a:lnTo>
                <a:lnTo>
                  <a:pt x="15200" y="19749"/>
                </a:lnTo>
                <a:cubicBezTo>
                  <a:pt x="15200" y="19749"/>
                  <a:pt x="15200" y="1851"/>
                  <a:pt x="15200" y="18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0" name="Google Shape;1070;p69"/>
          <p:cNvSpPr/>
          <p:nvPr/>
        </p:nvSpPr>
        <p:spPr>
          <a:xfrm>
            <a:off x="2060632"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445" y="6122"/>
                </a:moveTo>
                <a:cubicBezTo>
                  <a:pt x="8201" y="6253"/>
                  <a:pt x="8037" y="6504"/>
                  <a:pt x="8037" y="6781"/>
                </a:cubicBezTo>
                <a:lnTo>
                  <a:pt x="8037" y="14819"/>
                </a:lnTo>
                <a:cubicBezTo>
                  <a:pt x="8037" y="15096"/>
                  <a:pt x="8201" y="15347"/>
                  <a:pt x="8445" y="15478"/>
                </a:cubicBezTo>
                <a:cubicBezTo>
                  <a:pt x="8557" y="15538"/>
                  <a:pt x="8669" y="15572"/>
                  <a:pt x="8791" y="15572"/>
                </a:cubicBezTo>
                <a:cubicBezTo>
                  <a:pt x="8937" y="15572"/>
                  <a:pt x="9073" y="15530"/>
                  <a:pt x="9199" y="15447"/>
                </a:cubicBezTo>
                <a:lnTo>
                  <a:pt x="15227" y="11428"/>
                </a:lnTo>
                <a:cubicBezTo>
                  <a:pt x="15436" y="11288"/>
                  <a:pt x="15572" y="11052"/>
                  <a:pt x="15572" y="10800"/>
                </a:cubicBezTo>
                <a:cubicBezTo>
                  <a:pt x="15572" y="10548"/>
                  <a:pt x="15436" y="10312"/>
                  <a:pt x="15227" y="10172"/>
                </a:cubicBezTo>
                <a:lnTo>
                  <a:pt x="9199" y="6153"/>
                </a:lnTo>
                <a:cubicBezTo>
                  <a:pt x="8968" y="6000"/>
                  <a:pt x="8690" y="5992"/>
                  <a:pt x="8445" y="6122"/>
                </a:cubicBezTo>
                <a:close/>
                <a:moveTo>
                  <a:pt x="9544" y="8194"/>
                </a:moveTo>
                <a:lnTo>
                  <a:pt x="13469" y="10800"/>
                </a:lnTo>
                <a:lnTo>
                  <a:pt x="9544" y="13406"/>
                </a:lnTo>
                <a:cubicBezTo>
                  <a:pt x="9544" y="13406"/>
                  <a:pt x="9544" y="8194"/>
                  <a:pt x="9544" y="819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1" name="Google Shape;1071;p69"/>
          <p:cNvSpPr/>
          <p:nvPr/>
        </p:nvSpPr>
        <p:spPr>
          <a:xfrm>
            <a:off x="4184512" y="3908387"/>
            <a:ext cx="147808" cy="107871"/>
          </a:xfrm>
          <a:custGeom>
            <a:rect b="b" l="l" r="r" t="t"/>
            <a:pathLst>
              <a:path extrusionOk="0" h="21499" w="19675">
                <a:moveTo>
                  <a:pt x="2887" y="302"/>
                </a:moveTo>
                <a:cubicBezTo>
                  <a:pt x="-963" y="6068"/>
                  <a:pt x="-963" y="15432"/>
                  <a:pt x="2887" y="21198"/>
                </a:cubicBezTo>
                <a:cubicBezTo>
                  <a:pt x="3022" y="21400"/>
                  <a:pt x="3199" y="21499"/>
                  <a:pt x="3375" y="21499"/>
                </a:cubicBezTo>
                <a:cubicBezTo>
                  <a:pt x="3552" y="21499"/>
                  <a:pt x="3700" y="21400"/>
                  <a:pt x="3835" y="21198"/>
                </a:cubicBezTo>
                <a:cubicBezTo>
                  <a:pt x="4104" y="20795"/>
                  <a:pt x="4104" y="20182"/>
                  <a:pt x="3835" y="19779"/>
                </a:cubicBezTo>
                <a:cubicBezTo>
                  <a:pt x="522" y="14818"/>
                  <a:pt x="522" y="6725"/>
                  <a:pt x="3835" y="1764"/>
                </a:cubicBezTo>
                <a:cubicBezTo>
                  <a:pt x="4104" y="1361"/>
                  <a:pt x="4104" y="705"/>
                  <a:pt x="3835" y="302"/>
                </a:cubicBezTo>
                <a:cubicBezTo>
                  <a:pt x="3566" y="-101"/>
                  <a:pt x="3156" y="-101"/>
                  <a:pt x="2887" y="302"/>
                </a:cubicBezTo>
                <a:close/>
                <a:moveTo>
                  <a:pt x="15810" y="302"/>
                </a:moveTo>
                <a:cubicBezTo>
                  <a:pt x="15541" y="705"/>
                  <a:pt x="15541" y="1361"/>
                  <a:pt x="15810" y="1764"/>
                </a:cubicBezTo>
                <a:cubicBezTo>
                  <a:pt x="19123" y="6725"/>
                  <a:pt x="19123" y="14818"/>
                  <a:pt x="15810" y="19779"/>
                </a:cubicBezTo>
                <a:cubicBezTo>
                  <a:pt x="15541" y="20182"/>
                  <a:pt x="15541" y="20795"/>
                  <a:pt x="15810" y="21198"/>
                </a:cubicBezTo>
                <a:cubicBezTo>
                  <a:pt x="15945" y="21400"/>
                  <a:pt x="16122" y="21499"/>
                  <a:pt x="16299" y="21499"/>
                </a:cubicBezTo>
                <a:cubicBezTo>
                  <a:pt x="16475" y="21499"/>
                  <a:pt x="16652" y="21400"/>
                  <a:pt x="16787" y="21198"/>
                </a:cubicBezTo>
                <a:cubicBezTo>
                  <a:pt x="20637" y="15432"/>
                  <a:pt x="20637" y="6068"/>
                  <a:pt x="16787" y="302"/>
                </a:cubicBezTo>
                <a:cubicBezTo>
                  <a:pt x="16518" y="-101"/>
                  <a:pt x="16079" y="-101"/>
                  <a:pt x="15810" y="302"/>
                </a:cubicBezTo>
                <a:close/>
                <a:moveTo>
                  <a:pt x="5472" y="4430"/>
                </a:moveTo>
                <a:cubicBezTo>
                  <a:pt x="5467" y="4437"/>
                  <a:pt x="5477" y="4465"/>
                  <a:pt x="5472" y="4473"/>
                </a:cubicBezTo>
                <a:cubicBezTo>
                  <a:pt x="3066" y="8096"/>
                  <a:pt x="3056" y="13972"/>
                  <a:pt x="5472" y="17586"/>
                </a:cubicBezTo>
                <a:cubicBezTo>
                  <a:pt x="5606" y="17787"/>
                  <a:pt x="5784" y="17887"/>
                  <a:pt x="5960" y="17887"/>
                </a:cubicBezTo>
                <a:cubicBezTo>
                  <a:pt x="6136" y="17887"/>
                  <a:pt x="6314" y="17788"/>
                  <a:pt x="6448" y="17586"/>
                </a:cubicBezTo>
                <a:cubicBezTo>
                  <a:pt x="6717" y="17183"/>
                  <a:pt x="6718" y="16528"/>
                  <a:pt x="6448" y="16125"/>
                </a:cubicBezTo>
                <a:cubicBezTo>
                  <a:pt x="4566" y="13310"/>
                  <a:pt x="4565" y="8716"/>
                  <a:pt x="6448" y="5892"/>
                </a:cubicBezTo>
                <a:cubicBezTo>
                  <a:pt x="6718" y="5488"/>
                  <a:pt x="6718" y="4833"/>
                  <a:pt x="6448" y="4430"/>
                </a:cubicBezTo>
                <a:cubicBezTo>
                  <a:pt x="6179" y="4027"/>
                  <a:pt x="5741" y="4027"/>
                  <a:pt x="5472" y="4430"/>
                </a:cubicBezTo>
                <a:close/>
                <a:moveTo>
                  <a:pt x="13053" y="4430"/>
                </a:moveTo>
                <a:cubicBezTo>
                  <a:pt x="12785" y="4833"/>
                  <a:pt x="12784" y="5488"/>
                  <a:pt x="13053" y="5892"/>
                </a:cubicBezTo>
                <a:cubicBezTo>
                  <a:pt x="14935" y="8706"/>
                  <a:pt x="14937" y="13300"/>
                  <a:pt x="13053" y="16125"/>
                </a:cubicBezTo>
                <a:cubicBezTo>
                  <a:pt x="12784" y="16528"/>
                  <a:pt x="12784" y="17183"/>
                  <a:pt x="13053" y="17586"/>
                </a:cubicBezTo>
                <a:cubicBezTo>
                  <a:pt x="13188" y="17788"/>
                  <a:pt x="13365" y="17887"/>
                  <a:pt x="13542" y="17887"/>
                </a:cubicBezTo>
                <a:cubicBezTo>
                  <a:pt x="13718" y="17887"/>
                  <a:pt x="13895" y="17788"/>
                  <a:pt x="14030" y="17586"/>
                </a:cubicBezTo>
                <a:cubicBezTo>
                  <a:pt x="14035" y="17579"/>
                  <a:pt x="14025" y="17551"/>
                  <a:pt x="14030" y="17543"/>
                </a:cubicBezTo>
                <a:cubicBezTo>
                  <a:pt x="16436" y="13920"/>
                  <a:pt x="16446" y="8044"/>
                  <a:pt x="14030" y="4430"/>
                </a:cubicBezTo>
                <a:cubicBezTo>
                  <a:pt x="13761" y="4028"/>
                  <a:pt x="13323" y="4027"/>
                  <a:pt x="13053" y="4430"/>
                </a:cubicBezTo>
                <a:close/>
                <a:moveTo>
                  <a:pt x="9866" y="6880"/>
                </a:moveTo>
                <a:cubicBezTo>
                  <a:pt x="8472" y="6880"/>
                  <a:pt x="7339" y="8577"/>
                  <a:pt x="7339" y="10664"/>
                </a:cubicBezTo>
                <a:cubicBezTo>
                  <a:pt x="7339" y="12751"/>
                  <a:pt x="8472" y="14448"/>
                  <a:pt x="9866" y="14448"/>
                </a:cubicBezTo>
                <a:cubicBezTo>
                  <a:pt x="11259" y="14448"/>
                  <a:pt x="12393" y="12751"/>
                  <a:pt x="12393" y="10664"/>
                </a:cubicBezTo>
                <a:cubicBezTo>
                  <a:pt x="12393" y="8577"/>
                  <a:pt x="11259" y="6880"/>
                  <a:pt x="9866" y="6880"/>
                </a:cubicBezTo>
                <a:close/>
                <a:moveTo>
                  <a:pt x="9866" y="8944"/>
                </a:moveTo>
                <a:cubicBezTo>
                  <a:pt x="10499" y="8944"/>
                  <a:pt x="11014" y="9715"/>
                  <a:pt x="11014" y="10664"/>
                </a:cubicBezTo>
                <a:cubicBezTo>
                  <a:pt x="11014" y="11613"/>
                  <a:pt x="10499" y="12384"/>
                  <a:pt x="9866" y="12384"/>
                </a:cubicBezTo>
                <a:cubicBezTo>
                  <a:pt x="9232" y="12384"/>
                  <a:pt x="8717" y="11613"/>
                  <a:pt x="8717" y="10664"/>
                </a:cubicBezTo>
                <a:cubicBezTo>
                  <a:pt x="8717" y="9715"/>
                  <a:pt x="9232" y="8944"/>
                  <a:pt x="9866" y="894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2" name="Google Shape;1072;p69"/>
          <p:cNvSpPr/>
          <p:nvPr/>
        </p:nvSpPr>
        <p:spPr>
          <a:xfrm>
            <a:off x="993977" y="3908327"/>
            <a:ext cx="148446" cy="107087"/>
          </a:xfrm>
          <a:custGeom>
            <a:rect b="b" l="l" r="r" t="t"/>
            <a:pathLst>
              <a:path extrusionOk="0" h="21525" w="21600">
                <a:moveTo>
                  <a:pt x="10141" y="100"/>
                </a:moveTo>
                <a:cubicBezTo>
                  <a:pt x="9883" y="-75"/>
                  <a:pt x="9552" y="-15"/>
                  <a:pt x="9324" y="230"/>
                </a:cubicBezTo>
                <a:lnTo>
                  <a:pt x="283" y="9945"/>
                </a:lnTo>
                <a:cubicBezTo>
                  <a:pt x="99" y="10142"/>
                  <a:pt x="0" y="10448"/>
                  <a:pt x="0" y="10769"/>
                </a:cubicBezTo>
                <a:cubicBezTo>
                  <a:pt x="0" y="11090"/>
                  <a:pt x="99" y="11396"/>
                  <a:pt x="283" y="11593"/>
                </a:cubicBezTo>
                <a:lnTo>
                  <a:pt x="9324" y="21308"/>
                </a:lnTo>
                <a:cubicBezTo>
                  <a:pt x="9459" y="21453"/>
                  <a:pt x="9631" y="21525"/>
                  <a:pt x="9795" y="21525"/>
                </a:cubicBezTo>
                <a:cubicBezTo>
                  <a:pt x="9908" y="21525"/>
                  <a:pt x="10036" y="21509"/>
                  <a:pt x="10141" y="21438"/>
                </a:cubicBezTo>
                <a:cubicBezTo>
                  <a:pt x="10399" y="21263"/>
                  <a:pt x="10549" y="20882"/>
                  <a:pt x="10549" y="20484"/>
                </a:cubicBezTo>
                <a:lnTo>
                  <a:pt x="10549" y="1054"/>
                </a:lnTo>
                <a:cubicBezTo>
                  <a:pt x="10549" y="656"/>
                  <a:pt x="10399" y="275"/>
                  <a:pt x="10141" y="100"/>
                </a:cubicBezTo>
                <a:close/>
                <a:moveTo>
                  <a:pt x="21192" y="100"/>
                </a:moveTo>
                <a:cubicBezTo>
                  <a:pt x="20934" y="-75"/>
                  <a:pt x="20603" y="-15"/>
                  <a:pt x="20376" y="230"/>
                </a:cubicBezTo>
                <a:lnTo>
                  <a:pt x="11334" y="9945"/>
                </a:lnTo>
                <a:cubicBezTo>
                  <a:pt x="11150" y="10142"/>
                  <a:pt x="11051" y="10448"/>
                  <a:pt x="11051" y="10769"/>
                </a:cubicBezTo>
                <a:cubicBezTo>
                  <a:pt x="11051" y="11090"/>
                  <a:pt x="11150" y="11396"/>
                  <a:pt x="11334" y="11593"/>
                </a:cubicBezTo>
                <a:lnTo>
                  <a:pt x="20376" y="21308"/>
                </a:lnTo>
                <a:cubicBezTo>
                  <a:pt x="20510" y="21453"/>
                  <a:pt x="20682" y="21525"/>
                  <a:pt x="20847" y="21525"/>
                </a:cubicBezTo>
                <a:cubicBezTo>
                  <a:pt x="20959" y="21525"/>
                  <a:pt x="21087" y="21509"/>
                  <a:pt x="21192" y="21438"/>
                </a:cubicBezTo>
                <a:cubicBezTo>
                  <a:pt x="21450" y="21263"/>
                  <a:pt x="21600" y="20882"/>
                  <a:pt x="21600" y="20484"/>
                </a:cubicBezTo>
                <a:lnTo>
                  <a:pt x="21600" y="1054"/>
                </a:lnTo>
                <a:cubicBezTo>
                  <a:pt x="21600" y="656"/>
                  <a:pt x="21450" y="275"/>
                  <a:pt x="21192" y="100"/>
                </a:cubicBezTo>
                <a:close/>
                <a:moveTo>
                  <a:pt x="9042" y="3179"/>
                </a:moveTo>
                <a:cubicBezTo>
                  <a:pt x="9042" y="3179"/>
                  <a:pt x="9042" y="18359"/>
                  <a:pt x="9042" y="18359"/>
                </a:cubicBezTo>
                <a:lnTo>
                  <a:pt x="1978" y="10769"/>
                </a:lnTo>
                <a:lnTo>
                  <a:pt x="9042" y="3179"/>
                </a:lnTo>
                <a:close/>
                <a:moveTo>
                  <a:pt x="20093" y="3179"/>
                </a:moveTo>
                <a:cubicBezTo>
                  <a:pt x="20093" y="3179"/>
                  <a:pt x="20093" y="18359"/>
                  <a:pt x="20093" y="18359"/>
                </a:cubicBezTo>
                <a:lnTo>
                  <a:pt x="13029" y="10769"/>
                </a:lnTo>
                <a:lnTo>
                  <a:pt x="20093" y="3179"/>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3" name="Google Shape;1073;p69"/>
          <p:cNvSpPr/>
          <p:nvPr/>
        </p:nvSpPr>
        <p:spPr>
          <a:xfrm>
            <a:off x="748028" y="3901417"/>
            <a:ext cx="107028" cy="120925"/>
          </a:xfrm>
          <a:custGeom>
            <a:rect b="b" l="l" r="r" t="t"/>
            <a:pathLst>
              <a:path extrusionOk="0" h="21536" w="21600">
                <a:moveTo>
                  <a:pt x="20990" y="90"/>
                </a:moveTo>
                <a:cubicBezTo>
                  <a:pt x="20630" y="-64"/>
                  <a:pt x="20217" y="-17"/>
                  <a:pt x="19902" y="205"/>
                </a:cubicBezTo>
                <a:lnTo>
                  <a:pt x="5966" y="10044"/>
                </a:lnTo>
                <a:cubicBezTo>
                  <a:pt x="5718" y="10219"/>
                  <a:pt x="5574" y="10494"/>
                  <a:pt x="5574" y="10774"/>
                </a:cubicBezTo>
                <a:cubicBezTo>
                  <a:pt x="5574" y="11055"/>
                  <a:pt x="5718" y="11330"/>
                  <a:pt x="5966" y="11505"/>
                </a:cubicBezTo>
                <a:lnTo>
                  <a:pt x="19902" y="21344"/>
                </a:lnTo>
                <a:cubicBezTo>
                  <a:pt x="20091" y="21478"/>
                  <a:pt x="20322" y="21536"/>
                  <a:pt x="20555" y="21536"/>
                </a:cubicBezTo>
                <a:cubicBezTo>
                  <a:pt x="20709" y="21536"/>
                  <a:pt x="20847" y="21520"/>
                  <a:pt x="20990" y="21459"/>
                </a:cubicBezTo>
                <a:cubicBezTo>
                  <a:pt x="21353" y="21306"/>
                  <a:pt x="21600" y="20968"/>
                  <a:pt x="21600" y="20614"/>
                </a:cubicBezTo>
                <a:lnTo>
                  <a:pt x="21600" y="935"/>
                </a:lnTo>
                <a:cubicBezTo>
                  <a:pt x="21600" y="581"/>
                  <a:pt x="21353" y="243"/>
                  <a:pt x="20990" y="90"/>
                </a:cubicBezTo>
                <a:close/>
                <a:moveTo>
                  <a:pt x="1045" y="1243"/>
                </a:moveTo>
                <a:cubicBezTo>
                  <a:pt x="468" y="1243"/>
                  <a:pt x="0" y="1656"/>
                  <a:pt x="0" y="2165"/>
                </a:cubicBezTo>
                <a:lnTo>
                  <a:pt x="0" y="19384"/>
                </a:lnTo>
                <a:cubicBezTo>
                  <a:pt x="0" y="19893"/>
                  <a:pt x="468" y="20306"/>
                  <a:pt x="1045" y="20306"/>
                </a:cubicBezTo>
                <a:cubicBezTo>
                  <a:pt x="1622" y="20306"/>
                  <a:pt x="2090" y="19893"/>
                  <a:pt x="2090" y="19384"/>
                </a:cubicBezTo>
                <a:lnTo>
                  <a:pt x="2090" y="2165"/>
                </a:lnTo>
                <a:cubicBezTo>
                  <a:pt x="2090" y="1656"/>
                  <a:pt x="1622" y="1243"/>
                  <a:pt x="1045" y="1243"/>
                </a:cubicBezTo>
                <a:close/>
                <a:moveTo>
                  <a:pt x="19510" y="2857"/>
                </a:moveTo>
                <a:cubicBezTo>
                  <a:pt x="19510" y="2857"/>
                  <a:pt x="19510" y="18692"/>
                  <a:pt x="19510" y="18692"/>
                </a:cubicBezTo>
                <a:lnTo>
                  <a:pt x="8274" y="10774"/>
                </a:lnTo>
                <a:lnTo>
                  <a:pt x="19510" y="2857"/>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4" name="Google Shape;1074;p69"/>
          <p:cNvSpPr/>
          <p:nvPr/>
        </p:nvSpPr>
        <p:spPr>
          <a:xfrm>
            <a:off x="2881337" y="3901412"/>
            <a:ext cx="107028" cy="120919"/>
          </a:xfrm>
          <a:custGeom>
            <a:rect b="b" l="l" r="r" t="t"/>
            <a:pathLst>
              <a:path extrusionOk="0" h="21535" w="21600">
                <a:moveTo>
                  <a:pt x="610" y="91"/>
                </a:moveTo>
                <a:cubicBezTo>
                  <a:pt x="247" y="244"/>
                  <a:pt x="0" y="582"/>
                  <a:pt x="0" y="936"/>
                </a:cubicBezTo>
                <a:lnTo>
                  <a:pt x="0" y="20613"/>
                </a:lnTo>
                <a:cubicBezTo>
                  <a:pt x="0" y="20967"/>
                  <a:pt x="247" y="21305"/>
                  <a:pt x="610" y="21458"/>
                </a:cubicBezTo>
                <a:cubicBezTo>
                  <a:pt x="753" y="21519"/>
                  <a:pt x="891" y="21535"/>
                  <a:pt x="1045" y="21535"/>
                </a:cubicBezTo>
                <a:cubicBezTo>
                  <a:pt x="1278" y="21535"/>
                  <a:pt x="1509" y="21477"/>
                  <a:pt x="1698" y="21343"/>
                </a:cubicBezTo>
                <a:lnTo>
                  <a:pt x="15634" y="11505"/>
                </a:lnTo>
                <a:cubicBezTo>
                  <a:pt x="15882" y="11330"/>
                  <a:pt x="16026" y="11055"/>
                  <a:pt x="16026" y="10774"/>
                </a:cubicBezTo>
                <a:cubicBezTo>
                  <a:pt x="16026" y="10494"/>
                  <a:pt x="15882" y="10219"/>
                  <a:pt x="15634" y="10044"/>
                </a:cubicBezTo>
                <a:lnTo>
                  <a:pt x="1698" y="206"/>
                </a:lnTo>
                <a:cubicBezTo>
                  <a:pt x="1383" y="-16"/>
                  <a:pt x="969" y="-65"/>
                  <a:pt x="610" y="91"/>
                </a:cubicBezTo>
                <a:close/>
                <a:moveTo>
                  <a:pt x="20555" y="1243"/>
                </a:moveTo>
                <a:cubicBezTo>
                  <a:pt x="19978" y="1243"/>
                  <a:pt x="19510" y="1657"/>
                  <a:pt x="19510" y="2166"/>
                </a:cubicBezTo>
                <a:lnTo>
                  <a:pt x="19510" y="19383"/>
                </a:lnTo>
                <a:cubicBezTo>
                  <a:pt x="19510" y="19892"/>
                  <a:pt x="19978" y="20305"/>
                  <a:pt x="20555" y="20305"/>
                </a:cubicBezTo>
                <a:cubicBezTo>
                  <a:pt x="21132" y="20305"/>
                  <a:pt x="21600" y="19892"/>
                  <a:pt x="21600" y="19383"/>
                </a:cubicBezTo>
                <a:lnTo>
                  <a:pt x="21600" y="2166"/>
                </a:lnTo>
                <a:cubicBezTo>
                  <a:pt x="21600" y="1657"/>
                  <a:pt x="21132" y="1243"/>
                  <a:pt x="20555" y="1243"/>
                </a:cubicBezTo>
                <a:close/>
                <a:moveTo>
                  <a:pt x="2090" y="2858"/>
                </a:moveTo>
                <a:lnTo>
                  <a:pt x="13326" y="10774"/>
                </a:lnTo>
                <a:lnTo>
                  <a:pt x="2090" y="18691"/>
                </a:lnTo>
                <a:cubicBezTo>
                  <a:pt x="2090" y="18691"/>
                  <a:pt x="2090" y="2858"/>
                  <a:pt x="2090" y="285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5" name="Google Shape;1075;p69"/>
          <p:cNvSpPr/>
          <p:nvPr/>
        </p:nvSpPr>
        <p:spPr>
          <a:xfrm>
            <a:off x="1281355" y="4161249"/>
            <a:ext cx="107028" cy="148446"/>
          </a:xfrm>
          <a:custGeom>
            <a:rect b="b" l="l" r="r" t="t"/>
            <a:pathLst>
              <a:path extrusionOk="0" h="21600" w="21600">
                <a:moveTo>
                  <a:pt x="3832" y="0"/>
                </a:moveTo>
                <a:cubicBezTo>
                  <a:pt x="1719" y="0"/>
                  <a:pt x="0" y="1239"/>
                  <a:pt x="0" y="2763"/>
                </a:cubicBezTo>
                <a:lnTo>
                  <a:pt x="0" y="18837"/>
                </a:lnTo>
                <a:cubicBezTo>
                  <a:pt x="0" y="20361"/>
                  <a:pt x="1719" y="21600"/>
                  <a:pt x="3832" y="21600"/>
                </a:cubicBezTo>
                <a:lnTo>
                  <a:pt x="17768" y="21600"/>
                </a:lnTo>
                <a:cubicBezTo>
                  <a:pt x="19881" y="21600"/>
                  <a:pt x="21600" y="20361"/>
                  <a:pt x="21600" y="18837"/>
                </a:cubicBezTo>
                <a:lnTo>
                  <a:pt x="21600" y="2763"/>
                </a:lnTo>
                <a:cubicBezTo>
                  <a:pt x="21600" y="1239"/>
                  <a:pt x="19881" y="0"/>
                  <a:pt x="17768" y="0"/>
                </a:cubicBezTo>
                <a:lnTo>
                  <a:pt x="3832" y="0"/>
                </a:lnTo>
                <a:close/>
                <a:moveTo>
                  <a:pt x="3832" y="1507"/>
                </a:moveTo>
                <a:lnTo>
                  <a:pt x="17768" y="1507"/>
                </a:lnTo>
                <a:cubicBezTo>
                  <a:pt x="18729" y="1507"/>
                  <a:pt x="19510" y="2070"/>
                  <a:pt x="19510" y="2763"/>
                </a:cubicBezTo>
                <a:lnTo>
                  <a:pt x="19510" y="18837"/>
                </a:lnTo>
                <a:cubicBezTo>
                  <a:pt x="19510" y="19530"/>
                  <a:pt x="18729" y="20093"/>
                  <a:pt x="17768" y="20093"/>
                </a:cubicBezTo>
                <a:lnTo>
                  <a:pt x="3832" y="20093"/>
                </a:lnTo>
                <a:cubicBezTo>
                  <a:pt x="2871" y="20093"/>
                  <a:pt x="2090" y="19530"/>
                  <a:pt x="2090" y="18837"/>
                </a:cubicBezTo>
                <a:lnTo>
                  <a:pt x="2090" y="2763"/>
                </a:lnTo>
                <a:cubicBezTo>
                  <a:pt x="2090" y="2070"/>
                  <a:pt x="2871" y="1507"/>
                  <a:pt x="3832" y="1507"/>
                </a:cubicBezTo>
                <a:close/>
                <a:moveTo>
                  <a:pt x="10452" y="16137"/>
                </a:moveTo>
                <a:cubicBezTo>
                  <a:pt x="10313" y="16170"/>
                  <a:pt x="10211" y="16248"/>
                  <a:pt x="10103" y="16326"/>
                </a:cubicBezTo>
                <a:cubicBezTo>
                  <a:pt x="9888" y="16481"/>
                  <a:pt x="9755" y="16669"/>
                  <a:pt x="9755" y="16891"/>
                </a:cubicBezTo>
                <a:cubicBezTo>
                  <a:pt x="9755" y="17112"/>
                  <a:pt x="9888" y="17332"/>
                  <a:pt x="10103" y="17487"/>
                </a:cubicBezTo>
                <a:cubicBezTo>
                  <a:pt x="10211" y="17565"/>
                  <a:pt x="10313" y="17631"/>
                  <a:pt x="10452" y="17676"/>
                </a:cubicBezTo>
                <a:cubicBezTo>
                  <a:pt x="10605" y="17720"/>
                  <a:pt x="10734" y="17738"/>
                  <a:pt x="10887" y="17738"/>
                </a:cubicBezTo>
                <a:cubicBezTo>
                  <a:pt x="11193" y="17738"/>
                  <a:pt x="11500" y="17642"/>
                  <a:pt x="11715" y="17487"/>
                </a:cubicBezTo>
                <a:cubicBezTo>
                  <a:pt x="11929" y="17332"/>
                  <a:pt x="12063" y="17112"/>
                  <a:pt x="12063" y="16891"/>
                </a:cubicBezTo>
                <a:cubicBezTo>
                  <a:pt x="12063" y="16669"/>
                  <a:pt x="11929" y="16481"/>
                  <a:pt x="11715" y="16326"/>
                </a:cubicBezTo>
                <a:cubicBezTo>
                  <a:pt x="11393" y="16093"/>
                  <a:pt x="10880" y="16004"/>
                  <a:pt x="10452" y="161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6" name="Google Shape;1076;p69"/>
          <p:cNvSpPr/>
          <p:nvPr/>
        </p:nvSpPr>
        <p:spPr>
          <a:xfrm>
            <a:off x="1541114"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cubicBezTo>
                  <a:pt x="19749" y="2763"/>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0183" y="4238"/>
                </a:moveTo>
                <a:cubicBezTo>
                  <a:pt x="9993" y="4394"/>
                  <a:pt x="9874" y="4612"/>
                  <a:pt x="9874" y="4835"/>
                </a:cubicBezTo>
                <a:cubicBezTo>
                  <a:pt x="9874" y="5057"/>
                  <a:pt x="9993" y="5276"/>
                  <a:pt x="10183" y="5431"/>
                </a:cubicBezTo>
                <a:cubicBezTo>
                  <a:pt x="10278" y="5509"/>
                  <a:pt x="10369" y="5575"/>
                  <a:pt x="10491" y="5620"/>
                </a:cubicBezTo>
                <a:cubicBezTo>
                  <a:pt x="10613" y="5664"/>
                  <a:pt x="10741" y="5683"/>
                  <a:pt x="10877" y="5683"/>
                </a:cubicBezTo>
                <a:cubicBezTo>
                  <a:pt x="11012" y="5683"/>
                  <a:pt x="11166" y="5664"/>
                  <a:pt x="11301" y="5620"/>
                </a:cubicBezTo>
                <a:cubicBezTo>
                  <a:pt x="11423" y="5575"/>
                  <a:pt x="11515" y="5509"/>
                  <a:pt x="11610" y="5431"/>
                </a:cubicBezTo>
                <a:cubicBezTo>
                  <a:pt x="11800" y="5276"/>
                  <a:pt x="11919" y="5057"/>
                  <a:pt x="11919" y="4835"/>
                </a:cubicBezTo>
                <a:cubicBezTo>
                  <a:pt x="11919" y="4612"/>
                  <a:pt x="11800" y="4394"/>
                  <a:pt x="11610" y="4238"/>
                </a:cubicBezTo>
                <a:cubicBezTo>
                  <a:pt x="11230" y="3927"/>
                  <a:pt x="10563" y="3927"/>
                  <a:pt x="10183" y="4238"/>
                </a:cubicBezTo>
                <a:close/>
                <a:moveTo>
                  <a:pt x="10800" y="8037"/>
                </a:moveTo>
                <a:cubicBezTo>
                  <a:pt x="7567" y="8037"/>
                  <a:pt x="4937" y="10178"/>
                  <a:pt x="4937" y="12809"/>
                </a:cubicBezTo>
                <a:cubicBezTo>
                  <a:pt x="4937" y="15441"/>
                  <a:pt x="7567" y="17581"/>
                  <a:pt x="10800" y="17581"/>
                </a:cubicBezTo>
                <a:cubicBezTo>
                  <a:pt x="14033" y="17581"/>
                  <a:pt x="16663" y="15441"/>
                  <a:pt x="16663" y="12809"/>
                </a:cubicBezTo>
                <a:cubicBezTo>
                  <a:pt x="16663" y="10178"/>
                  <a:pt x="14033" y="8037"/>
                  <a:pt x="10800" y="8037"/>
                </a:cubicBezTo>
                <a:close/>
                <a:moveTo>
                  <a:pt x="10800" y="9544"/>
                </a:moveTo>
                <a:cubicBezTo>
                  <a:pt x="13012" y="9544"/>
                  <a:pt x="14811" y="11009"/>
                  <a:pt x="14811" y="12809"/>
                </a:cubicBezTo>
                <a:cubicBezTo>
                  <a:pt x="14811" y="14610"/>
                  <a:pt x="13012" y="16074"/>
                  <a:pt x="10800" y="16074"/>
                </a:cubicBezTo>
                <a:cubicBezTo>
                  <a:pt x="8588" y="16074"/>
                  <a:pt x="6789" y="14610"/>
                  <a:pt x="6789" y="12809"/>
                </a:cubicBezTo>
                <a:cubicBezTo>
                  <a:pt x="6789" y="11009"/>
                  <a:pt x="8588" y="9544"/>
                  <a:pt x="10800" y="954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7" name="Google Shape;1077;p69"/>
          <p:cNvSpPr/>
          <p:nvPr/>
        </p:nvSpPr>
        <p:spPr>
          <a:xfrm>
            <a:off x="1793968"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786" y="7033"/>
                </a:moveTo>
                <a:cubicBezTo>
                  <a:pt x="7370" y="7033"/>
                  <a:pt x="7033" y="7370"/>
                  <a:pt x="7033" y="7786"/>
                </a:cubicBezTo>
                <a:lnTo>
                  <a:pt x="7033" y="13814"/>
                </a:lnTo>
                <a:cubicBezTo>
                  <a:pt x="7033" y="14230"/>
                  <a:pt x="7370" y="14567"/>
                  <a:pt x="7786" y="14567"/>
                </a:cubicBezTo>
                <a:lnTo>
                  <a:pt x="13814" y="14567"/>
                </a:lnTo>
                <a:cubicBezTo>
                  <a:pt x="14230" y="14567"/>
                  <a:pt x="14567" y="14230"/>
                  <a:pt x="14567" y="13814"/>
                </a:cubicBezTo>
                <a:lnTo>
                  <a:pt x="14567" y="7786"/>
                </a:lnTo>
                <a:cubicBezTo>
                  <a:pt x="14567" y="7370"/>
                  <a:pt x="14230" y="7033"/>
                  <a:pt x="13814" y="7033"/>
                </a:cubicBezTo>
                <a:lnTo>
                  <a:pt x="7786" y="7033"/>
                </a:lnTo>
                <a:close/>
                <a:moveTo>
                  <a:pt x="8540" y="8540"/>
                </a:moveTo>
                <a:lnTo>
                  <a:pt x="13060" y="8540"/>
                </a:lnTo>
                <a:lnTo>
                  <a:pt x="13060" y="13060"/>
                </a:lnTo>
                <a:lnTo>
                  <a:pt x="8540" y="13060"/>
                </a:lnTo>
                <a:cubicBezTo>
                  <a:pt x="8540" y="13060"/>
                  <a:pt x="8540" y="8540"/>
                  <a:pt x="8540" y="85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8" name="Google Shape;1078;p69"/>
          <p:cNvSpPr/>
          <p:nvPr/>
        </p:nvSpPr>
        <p:spPr>
          <a:xfrm>
            <a:off x="1007787"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0183" y="16294"/>
                </a:moveTo>
                <a:cubicBezTo>
                  <a:pt x="9993" y="16450"/>
                  <a:pt x="9874" y="16668"/>
                  <a:pt x="9874" y="16891"/>
                </a:cubicBezTo>
                <a:cubicBezTo>
                  <a:pt x="9874" y="17113"/>
                  <a:pt x="9993" y="17331"/>
                  <a:pt x="10183" y="17487"/>
                </a:cubicBezTo>
                <a:cubicBezTo>
                  <a:pt x="10373" y="17643"/>
                  <a:pt x="10605" y="17738"/>
                  <a:pt x="10877" y="17738"/>
                </a:cubicBezTo>
                <a:cubicBezTo>
                  <a:pt x="11148" y="17738"/>
                  <a:pt x="11420" y="17643"/>
                  <a:pt x="11610" y="17487"/>
                </a:cubicBezTo>
                <a:cubicBezTo>
                  <a:pt x="11800" y="17331"/>
                  <a:pt x="11919" y="17113"/>
                  <a:pt x="11919" y="16891"/>
                </a:cubicBezTo>
                <a:cubicBezTo>
                  <a:pt x="11919" y="16668"/>
                  <a:pt x="11800" y="16450"/>
                  <a:pt x="11610" y="16294"/>
                </a:cubicBezTo>
                <a:cubicBezTo>
                  <a:pt x="11243" y="15983"/>
                  <a:pt x="10563" y="15983"/>
                  <a:pt x="10183" y="1629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79" name="Google Shape;1079;p69"/>
          <p:cNvSpPr/>
          <p:nvPr/>
        </p:nvSpPr>
        <p:spPr>
          <a:xfrm>
            <a:off x="5510821" y="3880769"/>
            <a:ext cx="164627" cy="162251"/>
          </a:xfrm>
          <a:custGeom>
            <a:rect b="b" l="l" r="r" t="t"/>
            <a:pathLst>
              <a:path extrusionOk="0" h="21533" w="21534">
                <a:moveTo>
                  <a:pt x="199" y="201"/>
                </a:moveTo>
                <a:cubicBezTo>
                  <a:pt x="-66" y="470"/>
                  <a:pt x="-66" y="907"/>
                  <a:pt x="199" y="1175"/>
                </a:cubicBezTo>
                <a:lnTo>
                  <a:pt x="2654" y="3666"/>
                </a:lnTo>
                <a:lnTo>
                  <a:pt x="2485" y="3666"/>
                </a:lnTo>
                <a:cubicBezTo>
                  <a:pt x="1115" y="3666"/>
                  <a:pt x="1" y="4796"/>
                  <a:pt x="1" y="6186"/>
                </a:cubicBezTo>
                <a:lnTo>
                  <a:pt x="1" y="15348"/>
                </a:lnTo>
                <a:cubicBezTo>
                  <a:pt x="1" y="16738"/>
                  <a:pt x="1115" y="17868"/>
                  <a:pt x="2485" y="17868"/>
                </a:cubicBezTo>
                <a:lnTo>
                  <a:pt x="12418" y="17868"/>
                </a:lnTo>
                <a:cubicBezTo>
                  <a:pt x="13566" y="17868"/>
                  <a:pt x="14533" y="17082"/>
                  <a:pt x="14817" y="16007"/>
                </a:cubicBezTo>
                <a:lnTo>
                  <a:pt x="20066" y="21333"/>
                </a:lnTo>
                <a:cubicBezTo>
                  <a:pt x="20199" y="21467"/>
                  <a:pt x="20373" y="21533"/>
                  <a:pt x="20546" y="21533"/>
                </a:cubicBezTo>
                <a:cubicBezTo>
                  <a:pt x="20720" y="21533"/>
                  <a:pt x="20894" y="21467"/>
                  <a:pt x="21026" y="21333"/>
                </a:cubicBezTo>
                <a:cubicBezTo>
                  <a:pt x="21291" y="21064"/>
                  <a:pt x="21291" y="20627"/>
                  <a:pt x="21026" y="20359"/>
                </a:cubicBezTo>
                <a:cubicBezTo>
                  <a:pt x="21026" y="20359"/>
                  <a:pt x="1158" y="201"/>
                  <a:pt x="1158" y="201"/>
                </a:cubicBezTo>
                <a:cubicBezTo>
                  <a:pt x="894" y="-67"/>
                  <a:pt x="463" y="-67"/>
                  <a:pt x="199" y="201"/>
                </a:cubicBezTo>
                <a:close/>
                <a:moveTo>
                  <a:pt x="9709" y="3666"/>
                </a:moveTo>
                <a:cubicBezTo>
                  <a:pt x="9335" y="3666"/>
                  <a:pt x="9032" y="3974"/>
                  <a:pt x="9032" y="4353"/>
                </a:cubicBezTo>
                <a:cubicBezTo>
                  <a:pt x="9032" y="4733"/>
                  <a:pt x="9335" y="5040"/>
                  <a:pt x="9709" y="5040"/>
                </a:cubicBezTo>
                <a:lnTo>
                  <a:pt x="12729" y="5040"/>
                </a:lnTo>
                <a:cubicBezTo>
                  <a:pt x="13352" y="5040"/>
                  <a:pt x="13858" y="5554"/>
                  <a:pt x="13858" y="6186"/>
                </a:cubicBezTo>
                <a:lnTo>
                  <a:pt x="13858" y="9249"/>
                </a:lnTo>
                <a:cubicBezTo>
                  <a:pt x="13858" y="9432"/>
                  <a:pt x="13928" y="9607"/>
                  <a:pt x="14055" y="9736"/>
                </a:cubicBezTo>
                <a:lnTo>
                  <a:pt x="14958" y="10652"/>
                </a:lnTo>
                <a:cubicBezTo>
                  <a:pt x="15195" y="10891"/>
                  <a:pt x="15564" y="10907"/>
                  <a:pt x="15833" y="10710"/>
                </a:cubicBezTo>
                <a:lnTo>
                  <a:pt x="20179" y="7531"/>
                </a:lnTo>
                <a:lnTo>
                  <a:pt x="20179" y="15348"/>
                </a:lnTo>
                <a:cubicBezTo>
                  <a:pt x="20179" y="15728"/>
                  <a:pt x="20483" y="16035"/>
                  <a:pt x="20857" y="16035"/>
                </a:cubicBezTo>
                <a:cubicBezTo>
                  <a:pt x="21231" y="16035"/>
                  <a:pt x="21534" y="15728"/>
                  <a:pt x="21534" y="15348"/>
                </a:cubicBezTo>
                <a:lnTo>
                  <a:pt x="21534" y="6186"/>
                </a:lnTo>
                <a:cubicBezTo>
                  <a:pt x="21534" y="5928"/>
                  <a:pt x="21394" y="5702"/>
                  <a:pt x="21167" y="5584"/>
                </a:cubicBezTo>
                <a:cubicBezTo>
                  <a:pt x="20940" y="5468"/>
                  <a:pt x="20667" y="5490"/>
                  <a:pt x="20462" y="5642"/>
                </a:cubicBezTo>
                <a:lnTo>
                  <a:pt x="15495" y="9249"/>
                </a:lnTo>
                <a:lnTo>
                  <a:pt x="15212" y="8963"/>
                </a:lnTo>
                <a:lnTo>
                  <a:pt x="15212" y="6186"/>
                </a:lnTo>
                <a:cubicBezTo>
                  <a:pt x="15212" y="4796"/>
                  <a:pt x="14099" y="3666"/>
                  <a:pt x="12729" y="3666"/>
                </a:cubicBezTo>
                <a:lnTo>
                  <a:pt x="9709" y="3666"/>
                </a:lnTo>
                <a:close/>
                <a:moveTo>
                  <a:pt x="2485" y="5040"/>
                </a:moveTo>
                <a:lnTo>
                  <a:pt x="4008" y="5040"/>
                </a:lnTo>
                <a:lnTo>
                  <a:pt x="13547" y="14718"/>
                </a:lnTo>
                <a:cubicBezTo>
                  <a:pt x="13547" y="14718"/>
                  <a:pt x="13547" y="15348"/>
                  <a:pt x="13547" y="15348"/>
                </a:cubicBezTo>
                <a:cubicBezTo>
                  <a:pt x="13547" y="15980"/>
                  <a:pt x="13041" y="16494"/>
                  <a:pt x="12418" y="16494"/>
                </a:cubicBezTo>
                <a:lnTo>
                  <a:pt x="2485" y="16494"/>
                </a:lnTo>
                <a:cubicBezTo>
                  <a:pt x="1862" y="16494"/>
                  <a:pt x="1356" y="15980"/>
                  <a:pt x="1356" y="15348"/>
                </a:cubicBezTo>
                <a:lnTo>
                  <a:pt x="1356" y="6186"/>
                </a:lnTo>
                <a:cubicBezTo>
                  <a:pt x="1356" y="5554"/>
                  <a:pt x="1862" y="5040"/>
                  <a:pt x="2485" y="50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0" name="Google Shape;1080;p69"/>
          <p:cNvSpPr/>
          <p:nvPr/>
        </p:nvSpPr>
        <p:spPr>
          <a:xfrm>
            <a:off x="3671802" y="3908321"/>
            <a:ext cx="110235" cy="107102"/>
          </a:xfrm>
          <a:custGeom>
            <a:rect b="b" l="l" r="r" t="t"/>
            <a:pathLst>
              <a:path extrusionOk="0" h="21528" w="20868">
                <a:moveTo>
                  <a:pt x="13155" y="101"/>
                </a:moveTo>
                <a:cubicBezTo>
                  <a:pt x="12817" y="-72"/>
                  <a:pt x="12429" y="-20"/>
                  <a:pt x="12134" y="232"/>
                </a:cubicBezTo>
                <a:lnTo>
                  <a:pt x="5883" y="5567"/>
                </a:lnTo>
                <a:lnTo>
                  <a:pt x="981" y="5567"/>
                </a:lnTo>
                <a:cubicBezTo>
                  <a:pt x="439" y="5567"/>
                  <a:pt x="0" y="6033"/>
                  <a:pt x="0" y="6608"/>
                </a:cubicBezTo>
                <a:lnTo>
                  <a:pt x="0" y="14935"/>
                </a:lnTo>
                <a:cubicBezTo>
                  <a:pt x="0" y="15510"/>
                  <a:pt x="439" y="15976"/>
                  <a:pt x="981" y="15976"/>
                </a:cubicBezTo>
                <a:lnTo>
                  <a:pt x="5883" y="15976"/>
                </a:lnTo>
                <a:lnTo>
                  <a:pt x="12134" y="21311"/>
                </a:lnTo>
                <a:cubicBezTo>
                  <a:pt x="12311" y="21462"/>
                  <a:pt x="12528" y="21528"/>
                  <a:pt x="12747" y="21528"/>
                </a:cubicBezTo>
                <a:cubicBezTo>
                  <a:pt x="12891" y="21528"/>
                  <a:pt x="13021" y="21510"/>
                  <a:pt x="13155" y="21441"/>
                </a:cubicBezTo>
                <a:cubicBezTo>
                  <a:pt x="13495" y="21268"/>
                  <a:pt x="13727" y="20887"/>
                  <a:pt x="13727" y="20487"/>
                </a:cubicBezTo>
                <a:lnTo>
                  <a:pt x="13727" y="1056"/>
                </a:lnTo>
                <a:cubicBezTo>
                  <a:pt x="13727" y="656"/>
                  <a:pt x="13495" y="274"/>
                  <a:pt x="13155" y="101"/>
                </a:cubicBezTo>
                <a:close/>
                <a:moveTo>
                  <a:pt x="11766" y="3224"/>
                </a:moveTo>
                <a:cubicBezTo>
                  <a:pt x="11766" y="3224"/>
                  <a:pt x="11766" y="18318"/>
                  <a:pt x="11766" y="18318"/>
                </a:cubicBezTo>
                <a:lnTo>
                  <a:pt x="6823" y="14111"/>
                </a:lnTo>
                <a:cubicBezTo>
                  <a:pt x="6648" y="13963"/>
                  <a:pt x="6433" y="13894"/>
                  <a:pt x="6210" y="13894"/>
                </a:cubicBezTo>
                <a:lnTo>
                  <a:pt x="1961" y="13894"/>
                </a:lnTo>
                <a:lnTo>
                  <a:pt x="1961" y="7648"/>
                </a:lnTo>
                <a:lnTo>
                  <a:pt x="6210" y="7648"/>
                </a:lnTo>
                <a:cubicBezTo>
                  <a:pt x="6433" y="7648"/>
                  <a:pt x="6648" y="7579"/>
                  <a:pt x="6823" y="7432"/>
                </a:cubicBezTo>
                <a:lnTo>
                  <a:pt x="11766" y="3224"/>
                </a:lnTo>
                <a:close/>
                <a:moveTo>
                  <a:pt x="17282" y="5870"/>
                </a:moveTo>
                <a:cubicBezTo>
                  <a:pt x="16899" y="6276"/>
                  <a:pt x="16898" y="6938"/>
                  <a:pt x="17282" y="7345"/>
                </a:cubicBezTo>
                <a:cubicBezTo>
                  <a:pt x="19446" y="9644"/>
                  <a:pt x="19447" y="13373"/>
                  <a:pt x="17282" y="15673"/>
                </a:cubicBezTo>
                <a:cubicBezTo>
                  <a:pt x="16899" y="16079"/>
                  <a:pt x="16898" y="16741"/>
                  <a:pt x="17282" y="17147"/>
                </a:cubicBezTo>
                <a:cubicBezTo>
                  <a:pt x="17473" y="17351"/>
                  <a:pt x="17725" y="17451"/>
                  <a:pt x="17976" y="17451"/>
                </a:cubicBezTo>
                <a:cubicBezTo>
                  <a:pt x="18227" y="17451"/>
                  <a:pt x="18479" y="17351"/>
                  <a:pt x="18671" y="17147"/>
                </a:cubicBezTo>
                <a:cubicBezTo>
                  <a:pt x="21600" y="14037"/>
                  <a:pt x="21600" y="8982"/>
                  <a:pt x="18671" y="5870"/>
                </a:cubicBezTo>
                <a:cubicBezTo>
                  <a:pt x="18288" y="5464"/>
                  <a:pt x="17664" y="5464"/>
                  <a:pt x="17282" y="587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1" name="Google Shape;1081;p69"/>
          <p:cNvSpPr/>
          <p:nvPr/>
        </p:nvSpPr>
        <p:spPr>
          <a:xfrm>
            <a:off x="3917752" y="3908321"/>
            <a:ext cx="147909" cy="107941"/>
          </a:xfrm>
          <a:custGeom>
            <a:rect b="b" l="l" r="r" t="t"/>
            <a:pathLst>
              <a:path extrusionOk="0" h="21513" w="20593">
                <a:moveTo>
                  <a:pt x="9672" y="101"/>
                </a:moveTo>
                <a:cubicBezTo>
                  <a:pt x="9424" y="-71"/>
                  <a:pt x="9138" y="-19"/>
                  <a:pt x="8921" y="230"/>
                </a:cubicBezTo>
                <a:lnTo>
                  <a:pt x="4326" y="5519"/>
                </a:lnTo>
                <a:lnTo>
                  <a:pt x="721" y="5519"/>
                </a:lnTo>
                <a:cubicBezTo>
                  <a:pt x="323" y="5519"/>
                  <a:pt x="0" y="5981"/>
                  <a:pt x="0" y="6550"/>
                </a:cubicBezTo>
                <a:lnTo>
                  <a:pt x="0" y="14806"/>
                </a:lnTo>
                <a:cubicBezTo>
                  <a:pt x="0" y="15375"/>
                  <a:pt x="323" y="15838"/>
                  <a:pt x="721" y="15838"/>
                </a:cubicBezTo>
                <a:lnTo>
                  <a:pt x="4326" y="15838"/>
                </a:lnTo>
                <a:lnTo>
                  <a:pt x="8921" y="21126"/>
                </a:lnTo>
                <a:cubicBezTo>
                  <a:pt x="9052" y="21276"/>
                  <a:pt x="9212" y="21341"/>
                  <a:pt x="9372" y="21341"/>
                </a:cubicBezTo>
                <a:cubicBezTo>
                  <a:pt x="9478" y="21341"/>
                  <a:pt x="9573" y="21324"/>
                  <a:pt x="9672" y="21255"/>
                </a:cubicBezTo>
                <a:cubicBezTo>
                  <a:pt x="9923" y="21084"/>
                  <a:pt x="10093" y="20705"/>
                  <a:pt x="10093" y="20309"/>
                </a:cubicBezTo>
                <a:lnTo>
                  <a:pt x="10093" y="1047"/>
                </a:lnTo>
                <a:cubicBezTo>
                  <a:pt x="10093" y="651"/>
                  <a:pt x="9923" y="272"/>
                  <a:pt x="9672" y="101"/>
                </a:cubicBezTo>
                <a:close/>
                <a:moveTo>
                  <a:pt x="16551" y="316"/>
                </a:moveTo>
                <a:cubicBezTo>
                  <a:pt x="16270" y="719"/>
                  <a:pt x="16270" y="1375"/>
                  <a:pt x="16551" y="1778"/>
                </a:cubicBezTo>
                <a:cubicBezTo>
                  <a:pt x="20016" y="6739"/>
                  <a:pt x="20016" y="14832"/>
                  <a:pt x="16551" y="19793"/>
                </a:cubicBezTo>
                <a:cubicBezTo>
                  <a:pt x="16270" y="20196"/>
                  <a:pt x="16270" y="20809"/>
                  <a:pt x="16551" y="21212"/>
                </a:cubicBezTo>
                <a:cubicBezTo>
                  <a:pt x="16692" y="21414"/>
                  <a:pt x="16878" y="21513"/>
                  <a:pt x="17062" y="21513"/>
                </a:cubicBezTo>
                <a:cubicBezTo>
                  <a:pt x="17246" y="21513"/>
                  <a:pt x="17432" y="21414"/>
                  <a:pt x="17573" y="21212"/>
                </a:cubicBezTo>
                <a:cubicBezTo>
                  <a:pt x="21600" y="15446"/>
                  <a:pt x="21600" y="6082"/>
                  <a:pt x="17573" y="316"/>
                </a:cubicBezTo>
                <a:cubicBezTo>
                  <a:pt x="17291" y="-87"/>
                  <a:pt x="16833" y="-87"/>
                  <a:pt x="16551" y="316"/>
                </a:cubicBezTo>
                <a:close/>
                <a:moveTo>
                  <a:pt x="8651" y="3197"/>
                </a:moveTo>
                <a:cubicBezTo>
                  <a:pt x="8651" y="3197"/>
                  <a:pt x="8651" y="18159"/>
                  <a:pt x="8651" y="18159"/>
                </a:cubicBezTo>
                <a:lnTo>
                  <a:pt x="5016" y="13989"/>
                </a:lnTo>
                <a:cubicBezTo>
                  <a:pt x="4888" y="13842"/>
                  <a:pt x="4730" y="13774"/>
                  <a:pt x="4566" y="13774"/>
                </a:cubicBezTo>
                <a:lnTo>
                  <a:pt x="1442" y="13774"/>
                </a:lnTo>
                <a:lnTo>
                  <a:pt x="1442" y="7582"/>
                </a:lnTo>
                <a:lnTo>
                  <a:pt x="4566" y="7582"/>
                </a:lnTo>
                <a:cubicBezTo>
                  <a:pt x="4730" y="7582"/>
                  <a:pt x="4888" y="7514"/>
                  <a:pt x="5016" y="7367"/>
                </a:cubicBezTo>
                <a:lnTo>
                  <a:pt x="8651" y="3197"/>
                </a:lnTo>
                <a:close/>
                <a:moveTo>
                  <a:pt x="13668" y="5820"/>
                </a:moveTo>
                <a:cubicBezTo>
                  <a:pt x="13386" y="6223"/>
                  <a:pt x="13386" y="6878"/>
                  <a:pt x="13668" y="7281"/>
                </a:cubicBezTo>
                <a:cubicBezTo>
                  <a:pt x="15260" y="9561"/>
                  <a:pt x="15260" y="13257"/>
                  <a:pt x="13668" y="15537"/>
                </a:cubicBezTo>
                <a:cubicBezTo>
                  <a:pt x="13386" y="15940"/>
                  <a:pt x="13386" y="16595"/>
                  <a:pt x="13668" y="16998"/>
                </a:cubicBezTo>
                <a:cubicBezTo>
                  <a:pt x="13808" y="17200"/>
                  <a:pt x="13994" y="17299"/>
                  <a:pt x="14178" y="17299"/>
                </a:cubicBezTo>
                <a:cubicBezTo>
                  <a:pt x="14363" y="17299"/>
                  <a:pt x="14548" y="17200"/>
                  <a:pt x="14689" y="16998"/>
                </a:cubicBezTo>
                <a:cubicBezTo>
                  <a:pt x="16843" y="13915"/>
                  <a:pt x="16843" y="8904"/>
                  <a:pt x="14689" y="5820"/>
                </a:cubicBezTo>
                <a:cubicBezTo>
                  <a:pt x="14407" y="5416"/>
                  <a:pt x="13949" y="5416"/>
                  <a:pt x="13668" y="582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2" name="Google Shape;1082;p69"/>
          <p:cNvSpPr/>
          <p:nvPr/>
        </p:nvSpPr>
        <p:spPr>
          <a:xfrm>
            <a:off x="3127286" y="3908321"/>
            <a:ext cx="155339" cy="107102"/>
          </a:xfrm>
          <a:custGeom>
            <a:rect b="b" l="l" r="r" t="t"/>
            <a:pathLst>
              <a:path extrusionOk="0" h="21528" w="21530">
                <a:moveTo>
                  <a:pt x="9628" y="101"/>
                </a:moveTo>
                <a:cubicBezTo>
                  <a:pt x="9381" y="-72"/>
                  <a:pt x="9097" y="-20"/>
                  <a:pt x="8881" y="232"/>
                </a:cubicBezTo>
                <a:lnTo>
                  <a:pt x="4306" y="5567"/>
                </a:lnTo>
                <a:lnTo>
                  <a:pt x="718" y="5567"/>
                </a:lnTo>
                <a:cubicBezTo>
                  <a:pt x="321" y="5567"/>
                  <a:pt x="0" y="6033"/>
                  <a:pt x="0" y="6608"/>
                </a:cubicBezTo>
                <a:lnTo>
                  <a:pt x="0" y="14935"/>
                </a:lnTo>
                <a:cubicBezTo>
                  <a:pt x="0" y="15510"/>
                  <a:pt x="321" y="15976"/>
                  <a:pt x="718" y="15976"/>
                </a:cubicBezTo>
                <a:lnTo>
                  <a:pt x="4306" y="15976"/>
                </a:lnTo>
                <a:lnTo>
                  <a:pt x="8881" y="21311"/>
                </a:lnTo>
                <a:cubicBezTo>
                  <a:pt x="9011" y="21462"/>
                  <a:pt x="9169" y="21528"/>
                  <a:pt x="9329" y="21528"/>
                </a:cubicBezTo>
                <a:cubicBezTo>
                  <a:pt x="9435" y="21528"/>
                  <a:pt x="9530" y="21510"/>
                  <a:pt x="9628" y="21441"/>
                </a:cubicBezTo>
                <a:cubicBezTo>
                  <a:pt x="9877" y="21268"/>
                  <a:pt x="10047" y="20887"/>
                  <a:pt x="10047" y="20487"/>
                </a:cubicBezTo>
                <a:lnTo>
                  <a:pt x="10047" y="1056"/>
                </a:lnTo>
                <a:cubicBezTo>
                  <a:pt x="10047" y="656"/>
                  <a:pt x="9877" y="274"/>
                  <a:pt x="9628" y="101"/>
                </a:cubicBezTo>
                <a:close/>
                <a:moveTo>
                  <a:pt x="8612" y="3224"/>
                </a:moveTo>
                <a:cubicBezTo>
                  <a:pt x="8612" y="3224"/>
                  <a:pt x="8612" y="18318"/>
                  <a:pt x="8612" y="18318"/>
                </a:cubicBezTo>
                <a:lnTo>
                  <a:pt x="4994" y="14111"/>
                </a:lnTo>
                <a:cubicBezTo>
                  <a:pt x="4866" y="13963"/>
                  <a:pt x="4708" y="13894"/>
                  <a:pt x="4545" y="13894"/>
                </a:cubicBezTo>
                <a:lnTo>
                  <a:pt x="1435" y="13894"/>
                </a:lnTo>
                <a:lnTo>
                  <a:pt x="1435" y="7648"/>
                </a:lnTo>
                <a:lnTo>
                  <a:pt x="4545" y="7648"/>
                </a:lnTo>
                <a:cubicBezTo>
                  <a:pt x="4708" y="7648"/>
                  <a:pt x="4866" y="7579"/>
                  <a:pt x="4994" y="7432"/>
                </a:cubicBezTo>
                <a:lnTo>
                  <a:pt x="8612" y="3224"/>
                </a:lnTo>
                <a:close/>
                <a:moveTo>
                  <a:pt x="14562" y="5870"/>
                </a:moveTo>
                <a:cubicBezTo>
                  <a:pt x="14282" y="6277"/>
                  <a:pt x="14282" y="6938"/>
                  <a:pt x="14562" y="7345"/>
                </a:cubicBezTo>
                <a:lnTo>
                  <a:pt x="16924" y="10771"/>
                </a:lnTo>
                <a:lnTo>
                  <a:pt x="14562" y="14198"/>
                </a:lnTo>
                <a:cubicBezTo>
                  <a:pt x="14282" y="14605"/>
                  <a:pt x="14282" y="15266"/>
                  <a:pt x="14562" y="15673"/>
                </a:cubicBezTo>
                <a:cubicBezTo>
                  <a:pt x="14702" y="15876"/>
                  <a:pt x="14887" y="15976"/>
                  <a:pt x="15070" y="15976"/>
                </a:cubicBezTo>
                <a:cubicBezTo>
                  <a:pt x="15254" y="15976"/>
                  <a:pt x="15438" y="15876"/>
                  <a:pt x="15579" y="15673"/>
                </a:cubicBezTo>
                <a:lnTo>
                  <a:pt x="17941" y="12246"/>
                </a:lnTo>
                <a:lnTo>
                  <a:pt x="20303" y="15673"/>
                </a:lnTo>
                <a:cubicBezTo>
                  <a:pt x="20443" y="15876"/>
                  <a:pt x="20628" y="15976"/>
                  <a:pt x="20811" y="15976"/>
                </a:cubicBezTo>
                <a:cubicBezTo>
                  <a:pt x="20995" y="15976"/>
                  <a:pt x="21180" y="15876"/>
                  <a:pt x="21320" y="15673"/>
                </a:cubicBezTo>
                <a:cubicBezTo>
                  <a:pt x="21600" y="15266"/>
                  <a:pt x="21600" y="14605"/>
                  <a:pt x="21320" y="14198"/>
                </a:cubicBezTo>
                <a:lnTo>
                  <a:pt x="18957" y="10771"/>
                </a:lnTo>
                <a:lnTo>
                  <a:pt x="21320" y="7345"/>
                </a:lnTo>
                <a:cubicBezTo>
                  <a:pt x="21600" y="6938"/>
                  <a:pt x="21600" y="6277"/>
                  <a:pt x="21320" y="5870"/>
                </a:cubicBezTo>
                <a:cubicBezTo>
                  <a:pt x="21039" y="5464"/>
                  <a:pt x="20583" y="5464"/>
                  <a:pt x="20303" y="5870"/>
                </a:cubicBezTo>
                <a:lnTo>
                  <a:pt x="17941" y="9297"/>
                </a:lnTo>
                <a:lnTo>
                  <a:pt x="15579" y="5870"/>
                </a:lnTo>
                <a:cubicBezTo>
                  <a:pt x="15298" y="5464"/>
                  <a:pt x="14842" y="5464"/>
                  <a:pt x="14562" y="587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3" name="Google Shape;1083;p69"/>
          <p:cNvSpPr/>
          <p:nvPr/>
        </p:nvSpPr>
        <p:spPr>
          <a:xfrm>
            <a:off x="2587039" y="4414096"/>
            <a:ext cx="164549" cy="162251"/>
          </a:xfrm>
          <a:custGeom>
            <a:rect b="b" l="l" r="r" t="t"/>
            <a:pathLst>
              <a:path extrusionOk="0" h="21533" w="21198">
                <a:moveTo>
                  <a:pt x="308" y="201"/>
                </a:moveTo>
                <a:cubicBezTo>
                  <a:pt x="47" y="470"/>
                  <a:pt x="47" y="907"/>
                  <a:pt x="308" y="1175"/>
                </a:cubicBezTo>
                <a:lnTo>
                  <a:pt x="3282" y="4239"/>
                </a:lnTo>
                <a:cubicBezTo>
                  <a:pt x="1845" y="5285"/>
                  <a:pt x="802" y="6795"/>
                  <a:pt x="308" y="8562"/>
                </a:cubicBezTo>
                <a:cubicBezTo>
                  <a:pt x="-267" y="10620"/>
                  <a:pt x="-31" y="12787"/>
                  <a:pt x="975" y="14661"/>
                </a:cubicBezTo>
                <a:cubicBezTo>
                  <a:pt x="2350" y="17223"/>
                  <a:pt x="4961" y="18784"/>
                  <a:pt x="7785" y="18784"/>
                </a:cubicBezTo>
                <a:cubicBezTo>
                  <a:pt x="7827" y="18784"/>
                  <a:pt x="7854" y="18785"/>
                  <a:pt x="7896" y="18784"/>
                </a:cubicBezTo>
                <a:lnTo>
                  <a:pt x="15901" y="18784"/>
                </a:lnTo>
                <a:cubicBezTo>
                  <a:pt x="16346" y="18784"/>
                  <a:pt x="16779" y="18702"/>
                  <a:pt x="17207" y="18584"/>
                </a:cubicBezTo>
                <a:lnTo>
                  <a:pt x="19875" y="21333"/>
                </a:lnTo>
                <a:cubicBezTo>
                  <a:pt x="20005" y="21467"/>
                  <a:pt x="20177" y="21533"/>
                  <a:pt x="20348" y="21533"/>
                </a:cubicBezTo>
                <a:cubicBezTo>
                  <a:pt x="20518" y="21533"/>
                  <a:pt x="20690" y="21467"/>
                  <a:pt x="20820" y="21333"/>
                </a:cubicBezTo>
                <a:cubicBezTo>
                  <a:pt x="21081" y="21064"/>
                  <a:pt x="21081" y="20627"/>
                  <a:pt x="20820" y="20359"/>
                </a:cubicBezTo>
                <a:cubicBezTo>
                  <a:pt x="20820" y="20359"/>
                  <a:pt x="1253" y="201"/>
                  <a:pt x="1253" y="201"/>
                </a:cubicBezTo>
                <a:cubicBezTo>
                  <a:pt x="992" y="-67"/>
                  <a:pt x="569" y="-67"/>
                  <a:pt x="308" y="201"/>
                </a:cubicBezTo>
                <a:close/>
                <a:moveTo>
                  <a:pt x="8730" y="2750"/>
                </a:moveTo>
                <a:cubicBezTo>
                  <a:pt x="8372" y="2715"/>
                  <a:pt x="8040" y="3002"/>
                  <a:pt x="8007" y="3380"/>
                </a:cubicBezTo>
                <a:cubicBezTo>
                  <a:pt x="7974" y="3758"/>
                  <a:pt x="8251" y="4091"/>
                  <a:pt x="8618" y="4124"/>
                </a:cubicBezTo>
                <a:cubicBezTo>
                  <a:pt x="11344" y="4372"/>
                  <a:pt x="13615" y="6375"/>
                  <a:pt x="14288" y="9106"/>
                </a:cubicBezTo>
                <a:cubicBezTo>
                  <a:pt x="14364" y="9411"/>
                  <a:pt x="14650" y="9622"/>
                  <a:pt x="14956" y="9622"/>
                </a:cubicBezTo>
                <a:lnTo>
                  <a:pt x="16067" y="9622"/>
                </a:lnTo>
                <a:cubicBezTo>
                  <a:pt x="16576" y="9622"/>
                  <a:pt x="17072" y="9732"/>
                  <a:pt x="17540" y="9937"/>
                </a:cubicBezTo>
                <a:cubicBezTo>
                  <a:pt x="18470" y="10342"/>
                  <a:pt x="19190" y="11091"/>
                  <a:pt x="19569" y="12055"/>
                </a:cubicBezTo>
                <a:cubicBezTo>
                  <a:pt x="19948" y="13020"/>
                  <a:pt x="19935" y="14075"/>
                  <a:pt x="19542" y="15033"/>
                </a:cubicBezTo>
                <a:cubicBezTo>
                  <a:pt x="19398" y="15383"/>
                  <a:pt x="19564" y="15801"/>
                  <a:pt x="19903" y="15950"/>
                </a:cubicBezTo>
                <a:cubicBezTo>
                  <a:pt x="19988" y="15987"/>
                  <a:pt x="20067" y="15978"/>
                  <a:pt x="20153" y="15978"/>
                </a:cubicBezTo>
                <a:cubicBezTo>
                  <a:pt x="20413" y="15978"/>
                  <a:pt x="20685" y="15840"/>
                  <a:pt x="20792" y="15577"/>
                </a:cubicBezTo>
                <a:cubicBezTo>
                  <a:pt x="21325" y="14282"/>
                  <a:pt x="21333" y="12845"/>
                  <a:pt x="20820" y="11540"/>
                </a:cubicBezTo>
                <a:cubicBezTo>
                  <a:pt x="20307" y="10236"/>
                  <a:pt x="19326" y="9225"/>
                  <a:pt x="18068" y="8677"/>
                </a:cubicBezTo>
                <a:cubicBezTo>
                  <a:pt x="17434" y="8400"/>
                  <a:pt x="16755" y="8247"/>
                  <a:pt x="16067" y="8247"/>
                </a:cubicBezTo>
                <a:lnTo>
                  <a:pt x="15456" y="8247"/>
                </a:lnTo>
                <a:cubicBezTo>
                  <a:pt x="14494" y="5218"/>
                  <a:pt x="11844" y="3033"/>
                  <a:pt x="8730" y="2750"/>
                </a:cubicBezTo>
                <a:close/>
                <a:moveTo>
                  <a:pt x="4255" y="5212"/>
                </a:moveTo>
                <a:lnTo>
                  <a:pt x="16067" y="17410"/>
                </a:lnTo>
                <a:cubicBezTo>
                  <a:pt x="16015" y="17412"/>
                  <a:pt x="15953" y="17410"/>
                  <a:pt x="15901" y="17410"/>
                </a:cubicBezTo>
                <a:lnTo>
                  <a:pt x="7896" y="17410"/>
                </a:lnTo>
                <a:cubicBezTo>
                  <a:pt x="5535" y="17473"/>
                  <a:pt x="3299" y="16128"/>
                  <a:pt x="2142" y="13974"/>
                </a:cubicBezTo>
                <a:cubicBezTo>
                  <a:pt x="1309" y="12421"/>
                  <a:pt x="1110" y="10640"/>
                  <a:pt x="1587" y="8934"/>
                </a:cubicBezTo>
                <a:cubicBezTo>
                  <a:pt x="2017" y="7394"/>
                  <a:pt x="2967" y="6082"/>
                  <a:pt x="4255" y="521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4" name="Google Shape;1084;p69"/>
          <p:cNvSpPr/>
          <p:nvPr/>
        </p:nvSpPr>
        <p:spPr>
          <a:xfrm>
            <a:off x="453745" y="4414102"/>
            <a:ext cx="162270" cy="162270"/>
          </a:xfrm>
          <a:custGeom>
            <a:rect b="b" l="l" r="r" t="t"/>
            <a:pathLst>
              <a:path extrusionOk="0" h="21600" w="21600">
                <a:moveTo>
                  <a:pt x="10800" y="0"/>
                </a:moveTo>
                <a:cubicBezTo>
                  <a:pt x="10419" y="0"/>
                  <a:pt x="10111" y="309"/>
                  <a:pt x="10111" y="689"/>
                </a:cubicBezTo>
                <a:lnTo>
                  <a:pt x="10111" y="2528"/>
                </a:lnTo>
                <a:cubicBezTo>
                  <a:pt x="10111" y="2908"/>
                  <a:pt x="10419" y="3217"/>
                  <a:pt x="10800" y="3217"/>
                </a:cubicBezTo>
                <a:cubicBezTo>
                  <a:pt x="11181" y="3217"/>
                  <a:pt x="11489" y="2908"/>
                  <a:pt x="11489" y="2528"/>
                </a:cubicBezTo>
                <a:lnTo>
                  <a:pt x="11489" y="689"/>
                </a:lnTo>
                <a:cubicBezTo>
                  <a:pt x="11489" y="309"/>
                  <a:pt x="11181" y="0"/>
                  <a:pt x="10800" y="0"/>
                </a:cubicBezTo>
                <a:close/>
                <a:moveTo>
                  <a:pt x="2959" y="2959"/>
                </a:moveTo>
                <a:cubicBezTo>
                  <a:pt x="2689" y="3228"/>
                  <a:pt x="2689" y="3666"/>
                  <a:pt x="2959" y="3935"/>
                </a:cubicBezTo>
                <a:lnTo>
                  <a:pt x="4251" y="5228"/>
                </a:lnTo>
                <a:cubicBezTo>
                  <a:pt x="4386" y="5362"/>
                  <a:pt x="4563" y="5429"/>
                  <a:pt x="4739" y="5429"/>
                </a:cubicBezTo>
                <a:cubicBezTo>
                  <a:pt x="4916" y="5429"/>
                  <a:pt x="5093" y="5362"/>
                  <a:pt x="5228" y="5228"/>
                </a:cubicBezTo>
                <a:cubicBezTo>
                  <a:pt x="5497" y="4958"/>
                  <a:pt x="5497" y="4520"/>
                  <a:pt x="5228" y="4251"/>
                </a:cubicBezTo>
                <a:lnTo>
                  <a:pt x="3935" y="2959"/>
                </a:lnTo>
                <a:cubicBezTo>
                  <a:pt x="3666" y="2689"/>
                  <a:pt x="3228" y="2689"/>
                  <a:pt x="2959" y="2959"/>
                </a:cubicBezTo>
                <a:close/>
                <a:moveTo>
                  <a:pt x="18038" y="2959"/>
                </a:moveTo>
                <a:lnTo>
                  <a:pt x="16746" y="4251"/>
                </a:lnTo>
                <a:cubicBezTo>
                  <a:pt x="16476" y="4520"/>
                  <a:pt x="16476" y="4958"/>
                  <a:pt x="16746" y="5228"/>
                </a:cubicBezTo>
                <a:cubicBezTo>
                  <a:pt x="16880" y="5362"/>
                  <a:pt x="17058" y="5429"/>
                  <a:pt x="17234" y="5429"/>
                </a:cubicBezTo>
                <a:cubicBezTo>
                  <a:pt x="17410" y="5429"/>
                  <a:pt x="17588" y="5362"/>
                  <a:pt x="17722" y="5228"/>
                </a:cubicBezTo>
                <a:lnTo>
                  <a:pt x="19015" y="3935"/>
                </a:lnTo>
                <a:cubicBezTo>
                  <a:pt x="19284" y="3666"/>
                  <a:pt x="19284" y="3228"/>
                  <a:pt x="19015" y="2959"/>
                </a:cubicBezTo>
                <a:cubicBezTo>
                  <a:pt x="18746" y="2689"/>
                  <a:pt x="18308" y="2689"/>
                  <a:pt x="18038" y="2959"/>
                </a:cubicBezTo>
                <a:close/>
                <a:moveTo>
                  <a:pt x="10800" y="5515"/>
                </a:moveTo>
                <a:cubicBezTo>
                  <a:pt x="7886" y="5515"/>
                  <a:pt x="5515" y="7886"/>
                  <a:pt x="5515" y="10800"/>
                </a:cubicBezTo>
                <a:cubicBezTo>
                  <a:pt x="5515" y="13714"/>
                  <a:pt x="7886" y="16085"/>
                  <a:pt x="10800" y="16085"/>
                </a:cubicBezTo>
                <a:cubicBezTo>
                  <a:pt x="13714" y="16085"/>
                  <a:pt x="16085" y="13714"/>
                  <a:pt x="16085" y="10800"/>
                </a:cubicBezTo>
                <a:cubicBezTo>
                  <a:pt x="16085" y="7886"/>
                  <a:pt x="13714" y="5515"/>
                  <a:pt x="10800" y="5515"/>
                </a:cubicBezTo>
                <a:close/>
                <a:moveTo>
                  <a:pt x="10800" y="6894"/>
                </a:moveTo>
                <a:cubicBezTo>
                  <a:pt x="12954" y="6894"/>
                  <a:pt x="14706" y="8646"/>
                  <a:pt x="14706" y="10800"/>
                </a:cubicBezTo>
                <a:cubicBezTo>
                  <a:pt x="14706" y="12954"/>
                  <a:pt x="12954" y="14706"/>
                  <a:pt x="10800" y="14706"/>
                </a:cubicBezTo>
                <a:cubicBezTo>
                  <a:pt x="8646" y="14706"/>
                  <a:pt x="6894" y="12954"/>
                  <a:pt x="6894" y="10800"/>
                </a:cubicBezTo>
                <a:cubicBezTo>
                  <a:pt x="6894" y="8646"/>
                  <a:pt x="8646" y="6894"/>
                  <a:pt x="10800" y="6894"/>
                </a:cubicBezTo>
                <a:close/>
                <a:moveTo>
                  <a:pt x="689" y="10111"/>
                </a:moveTo>
                <a:cubicBezTo>
                  <a:pt x="309" y="10111"/>
                  <a:pt x="0" y="10419"/>
                  <a:pt x="0" y="10800"/>
                </a:cubicBezTo>
                <a:cubicBezTo>
                  <a:pt x="0" y="11181"/>
                  <a:pt x="309" y="11489"/>
                  <a:pt x="689" y="11489"/>
                </a:cubicBezTo>
                <a:lnTo>
                  <a:pt x="2528" y="11489"/>
                </a:lnTo>
                <a:cubicBezTo>
                  <a:pt x="2908" y="11489"/>
                  <a:pt x="3217" y="11181"/>
                  <a:pt x="3217" y="10800"/>
                </a:cubicBezTo>
                <a:cubicBezTo>
                  <a:pt x="3217" y="10419"/>
                  <a:pt x="2908" y="10111"/>
                  <a:pt x="2528" y="10111"/>
                </a:cubicBezTo>
                <a:lnTo>
                  <a:pt x="689" y="10111"/>
                </a:lnTo>
                <a:close/>
                <a:moveTo>
                  <a:pt x="19072" y="10111"/>
                </a:moveTo>
                <a:cubicBezTo>
                  <a:pt x="18692" y="10111"/>
                  <a:pt x="18383" y="10419"/>
                  <a:pt x="18383" y="10800"/>
                </a:cubicBezTo>
                <a:cubicBezTo>
                  <a:pt x="18383" y="11181"/>
                  <a:pt x="18692" y="11489"/>
                  <a:pt x="19072" y="11489"/>
                </a:cubicBezTo>
                <a:lnTo>
                  <a:pt x="20911" y="11489"/>
                </a:lnTo>
                <a:cubicBezTo>
                  <a:pt x="21291" y="11489"/>
                  <a:pt x="21600" y="11181"/>
                  <a:pt x="21600" y="10800"/>
                </a:cubicBezTo>
                <a:cubicBezTo>
                  <a:pt x="21600" y="10419"/>
                  <a:pt x="21291" y="10111"/>
                  <a:pt x="20911" y="10111"/>
                </a:cubicBezTo>
                <a:lnTo>
                  <a:pt x="19072" y="10111"/>
                </a:lnTo>
                <a:close/>
                <a:moveTo>
                  <a:pt x="4251" y="16746"/>
                </a:moveTo>
                <a:lnTo>
                  <a:pt x="2959" y="18038"/>
                </a:lnTo>
                <a:cubicBezTo>
                  <a:pt x="2689" y="18308"/>
                  <a:pt x="2689" y="18746"/>
                  <a:pt x="2959" y="19015"/>
                </a:cubicBezTo>
                <a:cubicBezTo>
                  <a:pt x="3093" y="19150"/>
                  <a:pt x="3270" y="19216"/>
                  <a:pt x="3447" y="19216"/>
                </a:cubicBezTo>
                <a:cubicBezTo>
                  <a:pt x="3623" y="19216"/>
                  <a:pt x="3800" y="19150"/>
                  <a:pt x="3935" y="19015"/>
                </a:cubicBezTo>
                <a:lnTo>
                  <a:pt x="5228" y="17722"/>
                </a:lnTo>
                <a:cubicBezTo>
                  <a:pt x="5497" y="17453"/>
                  <a:pt x="5497" y="17015"/>
                  <a:pt x="5228" y="16746"/>
                </a:cubicBezTo>
                <a:cubicBezTo>
                  <a:pt x="4958" y="16476"/>
                  <a:pt x="4520" y="16476"/>
                  <a:pt x="4251" y="16746"/>
                </a:cubicBezTo>
                <a:close/>
                <a:moveTo>
                  <a:pt x="16746" y="16746"/>
                </a:moveTo>
                <a:cubicBezTo>
                  <a:pt x="16476" y="17015"/>
                  <a:pt x="16476" y="17453"/>
                  <a:pt x="16746" y="17722"/>
                </a:cubicBezTo>
                <a:lnTo>
                  <a:pt x="18038" y="19015"/>
                </a:lnTo>
                <a:cubicBezTo>
                  <a:pt x="18173" y="19150"/>
                  <a:pt x="18350" y="19216"/>
                  <a:pt x="18527" y="19216"/>
                </a:cubicBezTo>
                <a:cubicBezTo>
                  <a:pt x="18703" y="19216"/>
                  <a:pt x="18880" y="19150"/>
                  <a:pt x="19015" y="19015"/>
                </a:cubicBezTo>
                <a:cubicBezTo>
                  <a:pt x="19284" y="18746"/>
                  <a:pt x="19284" y="18308"/>
                  <a:pt x="19015" y="18038"/>
                </a:cubicBezTo>
                <a:cubicBezTo>
                  <a:pt x="19015" y="18038"/>
                  <a:pt x="17722" y="16746"/>
                  <a:pt x="17722" y="16746"/>
                </a:cubicBezTo>
                <a:cubicBezTo>
                  <a:pt x="17453" y="16476"/>
                  <a:pt x="17015" y="16476"/>
                  <a:pt x="16746" y="16746"/>
                </a:cubicBezTo>
                <a:close/>
                <a:moveTo>
                  <a:pt x="10800" y="18383"/>
                </a:moveTo>
                <a:cubicBezTo>
                  <a:pt x="10419" y="18383"/>
                  <a:pt x="10111" y="18692"/>
                  <a:pt x="10111" y="19072"/>
                </a:cubicBezTo>
                <a:lnTo>
                  <a:pt x="10111" y="20911"/>
                </a:lnTo>
                <a:cubicBezTo>
                  <a:pt x="10111" y="21291"/>
                  <a:pt x="10419" y="21600"/>
                  <a:pt x="10800" y="21600"/>
                </a:cubicBezTo>
                <a:cubicBezTo>
                  <a:pt x="11181" y="21600"/>
                  <a:pt x="11489" y="21291"/>
                  <a:pt x="11489" y="20911"/>
                </a:cubicBezTo>
                <a:lnTo>
                  <a:pt x="11489" y="19072"/>
                </a:lnTo>
                <a:cubicBezTo>
                  <a:pt x="11489" y="18692"/>
                  <a:pt x="11181" y="18383"/>
                  <a:pt x="10800" y="1838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5" name="Google Shape;1085;p69"/>
          <p:cNvSpPr/>
          <p:nvPr/>
        </p:nvSpPr>
        <p:spPr>
          <a:xfrm>
            <a:off x="993977" y="4687671"/>
            <a:ext cx="148446" cy="148446"/>
          </a:xfrm>
          <a:custGeom>
            <a:rect b="b" l="l" r="r" t="t"/>
            <a:pathLst>
              <a:path extrusionOk="0" h="21600" w="21600">
                <a:moveTo>
                  <a:pt x="5777" y="0"/>
                </a:moveTo>
                <a:cubicBezTo>
                  <a:pt x="2592" y="0"/>
                  <a:pt x="0" y="2592"/>
                  <a:pt x="0" y="5777"/>
                </a:cubicBezTo>
                <a:lnTo>
                  <a:pt x="0" y="15823"/>
                </a:lnTo>
                <a:cubicBezTo>
                  <a:pt x="0" y="19008"/>
                  <a:pt x="2592" y="21600"/>
                  <a:pt x="5777" y="21600"/>
                </a:cubicBezTo>
                <a:lnTo>
                  <a:pt x="15823" y="21600"/>
                </a:lnTo>
                <a:cubicBezTo>
                  <a:pt x="19008" y="21600"/>
                  <a:pt x="21600" y="19008"/>
                  <a:pt x="21600" y="15823"/>
                </a:cubicBezTo>
                <a:lnTo>
                  <a:pt x="21600" y="5777"/>
                </a:lnTo>
                <a:cubicBezTo>
                  <a:pt x="21600" y="2592"/>
                  <a:pt x="19008" y="0"/>
                  <a:pt x="15823" y="0"/>
                </a:cubicBezTo>
                <a:lnTo>
                  <a:pt x="5777" y="0"/>
                </a:lnTo>
                <a:close/>
                <a:moveTo>
                  <a:pt x="5777" y="1507"/>
                </a:moveTo>
                <a:lnTo>
                  <a:pt x="15823" y="1507"/>
                </a:lnTo>
                <a:cubicBezTo>
                  <a:pt x="18177" y="1507"/>
                  <a:pt x="20093" y="3423"/>
                  <a:pt x="20093" y="5777"/>
                </a:cubicBezTo>
                <a:cubicBezTo>
                  <a:pt x="20093" y="5777"/>
                  <a:pt x="20093" y="15823"/>
                  <a:pt x="20093" y="15823"/>
                </a:cubicBezTo>
                <a:cubicBezTo>
                  <a:pt x="20093" y="18177"/>
                  <a:pt x="18177" y="20093"/>
                  <a:pt x="15823" y="20093"/>
                </a:cubicBezTo>
                <a:lnTo>
                  <a:pt x="5777" y="20093"/>
                </a:lnTo>
                <a:cubicBezTo>
                  <a:pt x="3423" y="20093"/>
                  <a:pt x="1507" y="18177"/>
                  <a:pt x="1507" y="15823"/>
                </a:cubicBezTo>
                <a:lnTo>
                  <a:pt x="1507" y="5777"/>
                </a:lnTo>
                <a:cubicBezTo>
                  <a:pt x="1507" y="3423"/>
                  <a:pt x="3423" y="1507"/>
                  <a:pt x="5777" y="1507"/>
                </a:cubicBezTo>
                <a:close/>
                <a:moveTo>
                  <a:pt x="16577" y="5086"/>
                </a:moveTo>
                <a:cubicBezTo>
                  <a:pt x="16477" y="5130"/>
                  <a:pt x="16403" y="5197"/>
                  <a:pt x="16326" y="5274"/>
                </a:cubicBezTo>
                <a:cubicBezTo>
                  <a:pt x="16248" y="5352"/>
                  <a:pt x="16181" y="5426"/>
                  <a:pt x="16137" y="5526"/>
                </a:cubicBezTo>
                <a:cubicBezTo>
                  <a:pt x="16093" y="5625"/>
                  <a:pt x="16074" y="5729"/>
                  <a:pt x="16074" y="5840"/>
                </a:cubicBezTo>
                <a:cubicBezTo>
                  <a:pt x="16074" y="6060"/>
                  <a:pt x="16171" y="6281"/>
                  <a:pt x="16326" y="6436"/>
                </a:cubicBezTo>
                <a:cubicBezTo>
                  <a:pt x="16403" y="6513"/>
                  <a:pt x="16477" y="6580"/>
                  <a:pt x="16577" y="6624"/>
                </a:cubicBezTo>
                <a:cubicBezTo>
                  <a:pt x="16687" y="6669"/>
                  <a:pt x="16780" y="6687"/>
                  <a:pt x="16891" y="6687"/>
                </a:cubicBezTo>
                <a:cubicBezTo>
                  <a:pt x="17111" y="6687"/>
                  <a:pt x="17332" y="6591"/>
                  <a:pt x="17487" y="6436"/>
                </a:cubicBezTo>
                <a:cubicBezTo>
                  <a:pt x="17642" y="6281"/>
                  <a:pt x="17738" y="6060"/>
                  <a:pt x="17738" y="5840"/>
                </a:cubicBezTo>
                <a:cubicBezTo>
                  <a:pt x="17738" y="5729"/>
                  <a:pt x="17720" y="5625"/>
                  <a:pt x="17676" y="5526"/>
                </a:cubicBezTo>
                <a:cubicBezTo>
                  <a:pt x="17631" y="5426"/>
                  <a:pt x="17564" y="5352"/>
                  <a:pt x="17487" y="5274"/>
                </a:cubicBezTo>
                <a:cubicBezTo>
                  <a:pt x="17255" y="5042"/>
                  <a:pt x="16886" y="4953"/>
                  <a:pt x="16577" y="5086"/>
                </a:cubicBezTo>
                <a:close/>
                <a:moveTo>
                  <a:pt x="10109" y="6091"/>
                </a:moveTo>
                <a:cubicBezTo>
                  <a:pt x="7506" y="6477"/>
                  <a:pt x="5705" y="8888"/>
                  <a:pt x="6091" y="11491"/>
                </a:cubicBezTo>
                <a:cubicBezTo>
                  <a:pt x="6441" y="13858"/>
                  <a:pt x="8476" y="15573"/>
                  <a:pt x="10800" y="15572"/>
                </a:cubicBezTo>
                <a:cubicBezTo>
                  <a:pt x="11032" y="15572"/>
                  <a:pt x="11255" y="15545"/>
                  <a:pt x="11491" y="15509"/>
                </a:cubicBezTo>
                <a:cubicBezTo>
                  <a:pt x="12752" y="15322"/>
                  <a:pt x="13871" y="14681"/>
                  <a:pt x="14630" y="13657"/>
                </a:cubicBezTo>
                <a:cubicBezTo>
                  <a:pt x="15390" y="12633"/>
                  <a:pt x="15697" y="11370"/>
                  <a:pt x="15509" y="10109"/>
                </a:cubicBezTo>
                <a:cubicBezTo>
                  <a:pt x="15199" y="8015"/>
                  <a:pt x="13585" y="6401"/>
                  <a:pt x="11491" y="6091"/>
                </a:cubicBezTo>
                <a:cubicBezTo>
                  <a:pt x="11027" y="6021"/>
                  <a:pt x="10573" y="6021"/>
                  <a:pt x="10109" y="6091"/>
                </a:cubicBezTo>
                <a:close/>
                <a:moveTo>
                  <a:pt x="10800" y="7535"/>
                </a:moveTo>
                <a:cubicBezTo>
                  <a:pt x="10960" y="7535"/>
                  <a:pt x="11112" y="7543"/>
                  <a:pt x="11271" y="7566"/>
                </a:cubicBezTo>
                <a:cubicBezTo>
                  <a:pt x="12704" y="7779"/>
                  <a:pt x="13821" y="8896"/>
                  <a:pt x="14034" y="10329"/>
                </a:cubicBezTo>
                <a:cubicBezTo>
                  <a:pt x="14162" y="11192"/>
                  <a:pt x="13957" y="12046"/>
                  <a:pt x="13437" y="12747"/>
                </a:cubicBezTo>
                <a:cubicBezTo>
                  <a:pt x="12918" y="13447"/>
                  <a:pt x="12134" y="13906"/>
                  <a:pt x="11271" y="14034"/>
                </a:cubicBezTo>
                <a:cubicBezTo>
                  <a:pt x="9495" y="14290"/>
                  <a:pt x="7831" y="13052"/>
                  <a:pt x="7566" y="11271"/>
                </a:cubicBezTo>
                <a:cubicBezTo>
                  <a:pt x="7303" y="9490"/>
                  <a:pt x="8548" y="7831"/>
                  <a:pt x="10329" y="7566"/>
                </a:cubicBezTo>
                <a:cubicBezTo>
                  <a:pt x="10488" y="7543"/>
                  <a:pt x="10640" y="7535"/>
                  <a:pt x="10800" y="753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6" name="Google Shape;1086;p69"/>
          <p:cNvSpPr/>
          <p:nvPr/>
        </p:nvSpPr>
        <p:spPr>
          <a:xfrm>
            <a:off x="1260641" y="4694575"/>
            <a:ext cx="148446" cy="141534"/>
          </a:xfrm>
          <a:custGeom>
            <a:rect b="b" l="l" r="r" t="t"/>
            <a:pathLst>
              <a:path extrusionOk="0" h="21600" w="21600">
                <a:moveTo>
                  <a:pt x="2763" y="0"/>
                </a:moveTo>
                <a:cubicBezTo>
                  <a:pt x="1239" y="0"/>
                  <a:pt x="0" y="1300"/>
                  <a:pt x="0" y="2898"/>
                </a:cubicBezTo>
                <a:cubicBezTo>
                  <a:pt x="0" y="4496"/>
                  <a:pt x="1239" y="5795"/>
                  <a:pt x="2763" y="5795"/>
                </a:cubicBezTo>
                <a:cubicBezTo>
                  <a:pt x="4286" y="5795"/>
                  <a:pt x="5526" y="4496"/>
                  <a:pt x="5526" y="2898"/>
                </a:cubicBezTo>
                <a:cubicBezTo>
                  <a:pt x="5526" y="1300"/>
                  <a:pt x="4286" y="0"/>
                  <a:pt x="2763" y="0"/>
                </a:cubicBezTo>
                <a:close/>
                <a:moveTo>
                  <a:pt x="2763" y="1580"/>
                </a:moveTo>
                <a:cubicBezTo>
                  <a:pt x="3455" y="1580"/>
                  <a:pt x="4019" y="2171"/>
                  <a:pt x="4019" y="2898"/>
                </a:cubicBezTo>
                <a:cubicBezTo>
                  <a:pt x="4019" y="3624"/>
                  <a:pt x="3455" y="4215"/>
                  <a:pt x="2763" y="4215"/>
                </a:cubicBezTo>
                <a:cubicBezTo>
                  <a:pt x="2070" y="4215"/>
                  <a:pt x="1507" y="3624"/>
                  <a:pt x="1507" y="2898"/>
                </a:cubicBezTo>
                <a:cubicBezTo>
                  <a:pt x="1507" y="2171"/>
                  <a:pt x="2070" y="1580"/>
                  <a:pt x="2763" y="1580"/>
                </a:cubicBezTo>
                <a:close/>
                <a:moveTo>
                  <a:pt x="14819" y="6322"/>
                </a:moveTo>
                <a:cubicBezTo>
                  <a:pt x="11079" y="6322"/>
                  <a:pt x="8037" y="9512"/>
                  <a:pt x="8037" y="13434"/>
                </a:cubicBezTo>
                <a:lnTo>
                  <a:pt x="8037" y="20810"/>
                </a:lnTo>
                <a:cubicBezTo>
                  <a:pt x="8037" y="21246"/>
                  <a:pt x="8375" y="21600"/>
                  <a:pt x="8791" y="21600"/>
                </a:cubicBezTo>
                <a:lnTo>
                  <a:pt x="12809" y="21600"/>
                </a:lnTo>
                <a:cubicBezTo>
                  <a:pt x="13225" y="21600"/>
                  <a:pt x="13563" y="21246"/>
                  <a:pt x="13563" y="20810"/>
                </a:cubicBezTo>
                <a:lnTo>
                  <a:pt x="13563" y="13434"/>
                </a:lnTo>
                <a:cubicBezTo>
                  <a:pt x="13563" y="12708"/>
                  <a:pt x="14126" y="12117"/>
                  <a:pt x="14819" y="12117"/>
                </a:cubicBezTo>
                <a:cubicBezTo>
                  <a:pt x="15511" y="12117"/>
                  <a:pt x="16074" y="12708"/>
                  <a:pt x="16074" y="13434"/>
                </a:cubicBezTo>
                <a:lnTo>
                  <a:pt x="16074" y="20810"/>
                </a:lnTo>
                <a:cubicBezTo>
                  <a:pt x="16074" y="21246"/>
                  <a:pt x="16412" y="21600"/>
                  <a:pt x="16828" y="21600"/>
                </a:cubicBezTo>
                <a:lnTo>
                  <a:pt x="20847" y="21600"/>
                </a:lnTo>
                <a:cubicBezTo>
                  <a:pt x="21262" y="21600"/>
                  <a:pt x="21600" y="21246"/>
                  <a:pt x="21600" y="20810"/>
                </a:cubicBezTo>
                <a:lnTo>
                  <a:pt x="21600" y="13434"/>
                </a:lnTo>
                <a:cubicBezTo>
                  <a:pt x="21600" y="9512"/>
                  <a:pt x="18558" y="6322"/>
                  <a:pt x="14819" y="6322"/>
                </a:cubicBezTo>
                <a:close/>
                <a:moveTo>
                  <a:pt x="753" y="7376"/>
                </a:moveTo>
                <a:cubicBezTo>
                  <a:pt x="338" y="7376"/>
                  <a:pt x="0" y="7730"/>
                  <a:pt x="0" y="8166"/>
                </a:cubicBezTo>
                <a:lnTo>
                  <a:pt x="0" y="20810"/>
                </a:lnTo>
                <a:cubicBezTo>
                  <a:pt x="0" y="21246"/>
                  <a:pt x="338" y="21600"/>
                  <a:pt x="753" y="21600"/>
                </a:cubicBezTo>
                <a:lnTo>
                  <a:pt x="4772" y="21600"/>
                </a:lnTo>
                <a:cubicBezTo>
                  <a:pt x="5188" y="21600"/>
                  <a:pt x="5526" y="21246"/>
                  <a:pt x="5526" y="20810"/>
                </a:cubicBezTo>
                <a:lnTo>
                  <a:pt x="5526" y="8166"/>
                </a:lnTo>
                <a:cubicBezTo>
                  <a:pt x="5526" y="7730"/>
                  <a:pt x="5188" y="7376"/>
                  <a:pt x="4772" y="7376"/>
                </a:cubicBezTo>
                <a:lnTo>
                  <a:pt x="753" y="7376"/>
                </a:lnTo>
                <a:close/>
                <a:moveTo>
                  <a:pt x="14819" y="7902"/>
                </a:moveTo>
                <a:cubicBezTo>
                  <a:pt x="17727" y="7902"/>
                  <a:pt x="20093" y="10384"/>
                  <a:pt x="20093" y="13434"/>
                </a:cubicBezTo>
                <a:cubicBezTo>
                  <a:pt x="20093" y="13434"/>
                  <a:pt x="20093" y="20020"/>
                  <a:pt x="20093" y="20020"/>
                </a:cubicBezTo>
                <a:lnTo>
                  <a:pt x="17581" y="20020"/>
                </a:lnTo>
                <a:lnTo>
                  <a:pt x="17581" y="13434"/>
                </a:lnTo>
                <a:cubicBezTo>
                  <a:pt x="17581" y="11836"/>
                  <a:pt x="16342" y="10537"/>
                  <a:pt x="14819" y="10537"/>
                </a:cubicBezTo>
                <a:cubicBezTo>
                  <a:pt x="13295" y="10537"/>
                  <a:pt x="12056" y="11836"/>
                  <a:pt x="12056" y="13434"/>
                </a:cubicBezTo>
                <a:lnTo>
                  <a:pt x="12056" y="20020"/>
                </a:lnTo>
                <a:lnTo>
                  <a:pt x="9544" y="20020"/>
                </a:lnTo>
                <a:lnTo>
                  <a:pt x="9544" y="13434"/>
                </a:lnTo>
                <a:cubicBezTo>
                  <a:pt x="9544" y="10384"/>
                  <a:pt x="11910" y="7902"/>
                  <a:pt x="14819" y="7902"/>
                </a:cubicBezTo>
                <a:close/>
                <a:moveTo>
                  <a:pt x="1507" y="8956"/>
                </a:moveTo>
                <a:lnTo>
                  <a:pt x="4019" y="8956"/>
                </a:lnTo>
                <a:cubicBezTo>
                  <a:pt x="4019" y="8956"/>
                  <a:pt x="4019" y="20020"/>
                  <a:pt x="4019" y="20020"/>
                </a:cubicBezTo>
                <a:lnTo>
                  <a:pt x="1507" y="20020"/>
                </a:lnTo>
                <a:lnTo>
                  <a:pt x="1507" y="8956"/>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7" name="Google Shape;1087;p69"/>
          <p:cNvSpPr/>
          <p:nvPr/>
        </p:nvSpPr>
        <p:spPr>
          <a:xfrm>
            <a:off x="2860622" y="4694575"/>
            <a:ext cx="148446" cy="134622"/>
          </a:xfrm>
          <a:custGeom>
            <a:rect b="b" l="l" r="r" t="t"/>
            <a:pathLst>
              <a:path extrusionOk="0" h="21600" w="21600">
                <a:moveTo>
                  <a:pt x="2763" y="0"/>
                </a:moveTo>
                <a:cubicBezTo>
                  <a:pt x="1239" y="0"/>
                  <a:pt x="0" y="1366"/>
                  <a:pt x="0" y="3046"/>
                </a:cubicBezTo>
                <a:lnTo>
                  <a:pt x="0" y="9692"/>
                </a:lnTo>
                <a:cubicBezTo>
                  <a:pt x="0" y="16258"/>
                  <a:pt x="4845" y="21600"/>
                  <a:pt x="10800" y="21600"/>
                </a:cubicBezTo>
                <a:cubicBezTo>
                  <a:pt x="16755" y="21600"/>
                  <a:pt x="21600" y="16258"/>
                  <a:pt x="21600" y="9692"/>
                </a:cubicBezTo>
                <a:lnTo>
                  <a:pt x="21600" y="3046"/>
                </a:lnTo>
                <a:cubicBezTo>
                  <a:pt x="21600" y="1366"/>
                  <a:pt x="20361" y="0"/>
                  <a:pt x="18837" y="0"/>
                </a:cubicBezTo>
                <a:lnTo>
                  <a:pt x="2763" y="0"/>
                </a:lnTo>
                <a:close/>
                <a:moveTo>
                  <a:pt x="2763" y="1662"/>
                </a:moveTo>
                <a:lnTo>
                  <a:pt x="18837" y="1662"/>
                </a:lnTo>
                <a:cubicBezTo>
                  <a:pt x="19530" y="1662"/>
                  <a:pt x="20093" y="2282"/>
                  <a:pt x="20093" y="3046"/>
                </a:cubicBezTo>
                <a:cubicBezTo>
                  <a:pt x="20093" y="3046"/>
                  <a:pt x="20093" y="9692"/>
                  <a:pt x="20093" y="9692"/>
                </a:cubicBezTo>
                <a:cubicBezTo>
                  <a:pt x="20093" y="15342"/>
                  <a:pt x="15924" y="19938"/>
                  <a:pt x="10800" y="19938"/>
                </a:cubicBezTo>
                <a:cubicBezTo>
                  <a:pt x="5676" y="19938"/>
                  <a:pt x="1507" y="15342"/>
                  <a:pt x="1507" y="9692"/>
                </a:cubicBezTo>
                <a:lnTo>
                  <a:pt x="1507" y="3046"/>
                </a:lnTo>
                <a:cubicBezTo>
                  <a:pt x="1507" y="2282"/>
                  <a:pt x="2070" y="1662"/>
                  <a:pt x="2763" y="1662"/>
                </a:cubicBezTo>
                <a:close/>
                <a:moveTo>
                  <a:pt x="6248" y="7996"/>
                </a:moveTo>
                <a:cubicBezTo>
                  <a:pt x="5953" y="8321"/>
                  <a:pt x="5953" y="8849"/>
                  <a:pt x="6248" y="9173"/>
                </a:cubicBezTo>
                <a:lnTo>
                  <a:pt x="10266" y="13604"/>
                </a:lnTo>
                <a:cubicBezTo>
                  <a:pt x="10413" y="13766"/>
                  <a:pt x="10607" y="13846"/>
                  <a:pt x="10800" y="13846"/>
                </a:cubicBezTo>
                <a:cubicBezTo>
                  <a:pt x="10993" y="13846"/>
                  <a:pt x="11187" y="13766"/>
                  <a:pt x="11334" y="13604"/>
                </a:cubicBezTo>
                <a:lnTo>
                  <a:pt x="15352" y="9173"/>
                </a:lnTo>
                <a:cubicBezTo>
                  <a:pt x="15647" y="8849"/>
                  <a:pt x="15647" y="8321"/>
                  <a:pt x="15352" y="7996"/>
                </a:cubicBezTo>
                <a:cubicBezTo>
                  <a:pt x="15058" y="7672"/>
                  <a:pt x="14579" y="7672"/>
                  <a:pt x="14285" y="7996"/>
                </a:cubicBezTo>
                <a:lnTo>
                  <a:pt x="10800" y="11838"/>
                </a:lnTo>
                <a:lnTo>
                  <a:pt x="7315" y="7996"/>
                </a:lnTo>
                <a:cubicBezTo>
                  <a:pt x="7021" y="7672"/>
                  <a:pt x="6542" y="7672"/>
                  <a:pt x="6248" y="799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8" name="Google Shape;1088;p69"/>
          <p:cNvSpPr/>
          <p:nvPr/>
        </p:nvSpPr>
        <p:spPr>
          <a:xfrm>
            <a:off x="2053716" y="4680761"/>
            <a:ext cx="162203" cy="162265"/>
          </a:xfrm>
          <a:custGeom>
            <a:rect b="b" l="l" r="r" t="t"/>
            <a:pathLst>
              <a:path extrusionOk="0" h="21585" w="21038">
                <a:moveTo>
                  <a:pt x="12373" y="1"/>
                </a:moveTo>
                <a:cubicBezTo>
                  <a:pt x="11043" y="16"/>
                  <a:pt x="9485" y="322"/>
                  <a:pt x="7643" y="890"/>
                </a:cubicBezTo>
                <a:cubicBezTo>
                  <a:pt x="3951" y="2031"/>
                  <a:pt x="1839" y="3409"/>
                  <a:pt x="785" y="5397"/>
                </a:cubicBezTo>
                <a:cubicBezTo>
                  <a:pt x="-274" y="7395"/>
                  <a:pt x="-267" y="9973"/>
                  <a:pt x="841" y="13749"/>
                </a:cubicBezTo>
                <a:cubicBezTo>
                  <a:pt x="1953" y="17535"/>
                  <a:pt x="3325" y="19701"/>
                  <a:pt x="5264" y="20781"/>
                </a:cubicBezTo>
                <a:cubicBezTo>
                  <a:pt x="6217" y="21313"/>
                  <a:pt x="7301" y="21585"/>
                  <a:pt x="8595" y="21585"/>
                </a:cubicBezTo>
                <a:cubicBezTo>
                  <a:pt x="9946" y="21585"/>
                  <a:pt x="11528" y="21304"/>
                  <a:pt x="13409" y="20724"/>
                </a:cubicBezTo>
                <a:cubicBezTo>
                  <a:pt x="17101" y="19584"/>
                  <a:pt x="19213" y="18177"/>
                  <a:pt x="20267" y="16189"/>
                </a:cubicBezTo>
                <a:cubicBezTo>
                  <a:pt x="21326" y="14191"/>
                  <a:pt x="21291" y="11613"/>
                  <a:pt x="20183" y="7836"/>
                </a:cubicBezTo>
                <a:cubicBezTo>
                  <a:pt x="19072" y="4028"/>
                  <a:pt x="17707" y="1850"/>
                  <a:pt x="15760" y="776"/>
                </a:cubicBezTo>
                <a:cubicBezTo>
                  <a:pt x="14790" y="240"/>
                  <a:pt x="13703" y="-15"/>
                  <a:pt x="12373" y="1"/>
                </a:cubicBezTo>
                <a:close/>
                <a:moveTo>
                  <a:pt x="12457" y="1378"/>
                </a:moveTo>
                <a:cubicBezTo>
                  <a:pt x="13512" y="1378"/>
                  <a:pt x="14400" y="1570"/>
                  <a:pt x="15144" y="1981"/>
                </a:cubicBezTo>
                <a:cubicBezTo>
                  <a:pt x="16752" y="2869"/>
                  <a:pt x="17895" y="4808"/>
                  <a:pt x="18895" y="8238"/>
                </a:cubicBezTo>
                <a:cubicBezTo>
                  <a:pt x="20822" y="14800"/>
                  <a:pt x="19459" y="17415"/>
                  <a:pt x="13017" y="19404"/>
                </a:cubicBezTo>
                <a:cubicBezTo>
                  <a:pt x="6622" y="21380"/>
                  <a:pt x="4068" y="19953"/>
                  <a:pt x="2129" y="13347"/>
                </a:cubicBezTo>
                <a:cubicBezTo>
                  <a:pt x="203" y="6787"/>
                  <a:pt x="1593" y="4199"/>
                  <a:pt x="8035" y="2211"/>
                </a:cubicBezTo>
                <a:cubicBezTo>
                  <a:pt x="9807" y="1664"/>
                  <a:pt x="11245" y="1378"/>
                  <a:pt x="12457" y="1378"/>
                </a:cubicBezTo>
                <a:close/>
                <a:moveTo>
                  <a:pt x="10834" y="4622"/>
                </a:moveTo>
                <a:cubicBezTo>
                  <a:pt x="10483" y="4746"/>
                  <a:pt x="10293" y="5152"/>
                  <a:pt x="10414" y="5512"/>
                </a:cubicBezTo>
                <a:lnTo>
                  <a:pt x="11058" y="7463"/>
                </a:lnTo>
                <a:lnTo>
                  <a:pt x="8119" y="8497"/>
                </a:lnTo>
                <a:lnTo>
                  <a:pt x="7447" y="6545"/>
                </a:lnTo>
                <a:cubicBezTo>
                  <a:pt x="7327" y="6185"/>
                  <a:pt x="6961" y="5991"/>
                  <a:pt x="6607" y="6114"/>
                </a:cubicBezTo>
                <a:cubicBezTo>
                  <a:pt x="6257" y="6238"/>
                  <a:pt x="6067" y="6644"/>
                  <a:pt x="6187" y="7004"/>
                </a:cubicBezTo>
                <a:lnTo>
                  <a:pt x="6831" y="8956"/>
                </a:lnTo>
                <a:lnTo>
                  <a:pt x="4928" y="9616"/>
                </a:lnTo>
                <a:cubicBezTo>
                  <a:pt x="4577" y="9740"/>
                  <a:pt x="4387" y="10146"/>
                  <a:pt x="4508" y="10506"/>
                </a:cubicBezTo>
                <a:cubicBezTo>
                  <a:pt x="4604" y="10792"/>
                  <a:pt x="4873" y="10965"/>
                  <a:pt x="5152" y="10965"/>
                </a:cubicBezTo>
                <a:cubicBezTo>
                  <a:pt x="5224" y="10965"/>
                  <a:pt x="5303" y="10962"/>
                  <a:pt x="5376" y="10936"/>
                </a:cubicBezTo>
                <a:lnTo>
                  <a:pt x="7279" y="10248"/>
                </a:lnTo>
                <a:lnTo>
                  <a:pt x="8287" y="13290"/>
                </a:lnTo>
                <a:lnTo>
                  <a:pt x="6383" y="13950"/>
                </a:lnTo>
                <a:cubicBezTo>
                  <a:pt x="6033" y="14074"/>
                  <a:pt x="5843" y="14480"/>
                  <a:pt x="5964" y="14840"/>
                </a:cubicBezTo>
                <a:cubicBezTo>
                  <a:pt x="6059" y="15126"/>
                  <a:pt x="6328" y="15299"/>
                  <a:pt x="6607" y="15299"/>
                </a:cubicBezTo>
                <a:cubicBezTo>
                  <a:pt x="6680" y="15299"/>
                  <a:pt x="6759" y="15296"/>
                  <a:pt x="6831" y="15270"/>
                </a:cubicBezTo>
                <a:lnTo>
                  <a:pt x="8735" y="14582"/>
                </a:lnTo>
                <a:lnTo>
                  <a:pt x="9378" y="16533"/>
                </a:lnTo>
                <a:cubicBezTo>
                  <a:pt x="9474" y="16819"/>
                  <a:pt x="9743" y="17021"/>
                  <a:pt x="10022" y="17021"/>
                </a:cubicBezTo>
                <a:cubicBezTo>
                  <a:pt x="10095" y="17021"/>
                  <a:pt x="10173" y="16989"/>
                  <a:pt x="10246" y="16964"/>
                </a:cubicBezTo>
                <a:cubicBezTo>
                  <a:pt x="10597" y="16840"/>
                  <a:pt x="10787" y="16462"/>
                  <a:pt x="10666" y="16103"/>
                </a:cubicBezTo>
                <a:lnTo>
                  <a:pt x="9994" y="14151"/>
                </a:lnTo>
                <a:lnTo>
                  <a:pt x="12961" y="13089"/>
                </a:lnTo>
                <a:lnTo>
                  <a:pt x="13605" y="15070"/>
                </a:lnTo>
                <a:cubicBezTo>
                  <a:pt x="13701" y="15355"/>
                  <a:pt x="13970" y="15529"/>
                  <a:pt x="14249" y="15529"/>
                </a:cubicBezTo>
                <a:cubicBezTo>
                  <a:pt x="14321" y="15529"/>
                  <a:pt x="14400" y="15497"/>
                  <a:pt x="14473" y="15471"/>
                </a:cubicBezTo>
                <a:cubicBezTo>
                  <a:pt x="14823" y="15348"/>
                  <a:pt x="15013" y="14970"/>
                  <a:pt x="14893" y="14610"/>
                </a:cubicBezTo>
                <a:lnTo>
                  <a:pt x="14221" y="12659"/>
                </a:lnTo>
                <a:lnTo>
                  <a:pt x="16124" y="11970"/>
                </a:lnTo>
                <a:cubicBezTo>
                  <a:pt x="16475" y="11846"/>
                  <a:pt x="16665" y="11468"/>
                  <a:pt x="16544" y="11109"/>
                </a:cubicBezTo>
                <a:cubicBezTo>
                  <a:pt x="16424" y="10749"/>
                  <a:pt x="16058" y="10554"/>
                  <a:pt x="15704" y="10678"/>
                </a:cubicBezTo>
                <a:lnTo>
                  <a:pt x="13801" y="11338"/>
                </a:lnTo>
                <a:lnTo>
                  <a:pt x="12765" y="8324"/>
                </a:lnTo>
                <a:lnTo>
                  <a:pt x="14697" y="7636"/>
                </a:lnTo>
                <a:cubicBezTo>
                  <a:pt x="15047" y="7512"/>
                  <a:pt x="15209" y="7134"/>
                  <a:pt x="15088" y="6774"/>
                </a:cubicBezTo>
                <a:cubicBezTo>
                  <a:pt x="14968" y="6415"/>
                  <a:pt x="14602" y="6222"/>
                  <a:pt x="14249" y="6344"/>
                </a:cubicBezTo>
                <a:lnTo>
                  <a:pt x="12345" y="7004"/>
                </a:lnTo>
                <a:lnTo>
                  <a:pt x="11674" y="5052"/>
                </a:lnTo>
                <a:cubicBezTo>
                  <a:pt x="11553" y="4693"/>
                  <a:pt x="11186" y="4499"/>
                  <a:pt x="10834" y="4622"/>
                </a:cubicBezTo>
                <a:close/>
                <a:moveTo>
                  <a:pt x="11506" y="8755"/>
                </a:moveTo>
                <a:lnTo>
                  <a:pt x="12513" y="11797"/>
                </a:lnTo>
                <a:cubicBezTo>
                  <a:pt x="12513" y="11797"/>
                  <a:pt x="9574" y="12831"/>
                  <a:pt x="9574" y="12831"/>
                </a:cubicBezTo>
                <a:lnTo>
                  <a:pt x="8539" y="9817"/>
                </a:lnTo>
                <a:lnTo>
                  <a:pt x="11506" y="8755"/>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89" name="Google Shape;1089;p69"/>
          <p:cNvSpPr/>
          <p:nvPr/>
        </p:nvSpPr>
        <p:spPr>
          <a:xfrm>
            <a:off x="1787063" y="4708385"/>
            <a:ext cx="162282" cy="117180"/>
          </a:xfrm>
          <a:custGeom>
            <a:rect b="b" l="l" r="r" t="t"/>
            <a:pathLst>
              <a:path extrusionOk="0" h="21600" w="21580">
                <a:moveTo>
                  <a:pt x="10790" y="0"/>
                </a:moveTo>
                <a:cubicBezTo>
                  <a:pt x="10134" y="0"/>
                  <a:pt x="4328" y="32"/>
                  <a:pt x="2698" y="636"/>
                </a:cubicBezTo>
                <a:cubicBezTo>
                  <a:pt x="1584" y="1073"/>
                  <a:pt x="722" y="2279"/>
                  <a:pt x="431" y="3898"/>
                </a:cubicBezTo>
                <a:cubicBezTo>
                  <a:pt x="136" y="6171"/>
                  <a:pt x="-7" y="8520"/>
                  <a:pt x="1" y="10820"/>
                </a:cubicBezTo>
                <a:cubicBezTo>
                  <a:pt x="-10" y="13149"/>
                  <a:pt x="146" y="15479"/>
                  <a:pt x="460" y="17861"/>
                </a:cubicBezTo>
                <a:cubicBezTo>
                  <a:pt x="769" y="19362"/>
                  <a:pt x="1637" y="20550"/>
                  <a:pt x="2727" y="20964"/>
                </a:cubicBezTo>
                <a:cubicBezTo>
                  <a:pt x="4347" y="21564"/>
                  <a:pt x="10134" y="21600"/>
                  <a:pt x="10790" y="21600"/>
                </a:cubicBezTo>
                <a:cubicBezTo>
                  <a:pt x="11446" y="21600"/>
                  <a:pt x="17252" y="21568"/>
                  <a:pt x="18882" y="20964"/>
                </a:cubicBezTo>
                <a:cubicBezTo>
                  <a:pt x="19996" y="20527"/>
                  <a:pt x="20858" y="19281"/>
                  <a:pt x="21149" y="17662"/>
                </a:cubicBezTo>
                <a:cubicBezTo>
                  <a:pt x="21442" y="15406"/>
                  <a:pt x="21585" y="13104"/>
                  <a:pt x="21579" y="10820"/>
                </a:cubicBezTo>
                <a:cubicBezTo>
                  <a:pt x="21590" y="8491"/>
                  <a:pt x="21447" y="6148"/>
                  <a:pt x="21149" y="3859"/>
                </a:cubicBezTo>
                <a:cubicBezTo>
                  <a:pt x="21146" y="3838"/>
                  <a:pt x="21152" y="3839"/>
                  <a:pt x="21149" y="3819"/>
                </a:cubicBezTo>
                <a:cubicBezTo>
                  <a:pt x="20868" y="2262"/>
                  <a:pt x="19992" y="1003"/>
                  <a:pt x="18853" y="557"/>
                </a:cubicBezTo>
                <a:cubicBezTo>
                  <a:pt x="17240" y="11"/>
                  <a:pt x="11445" y="0"/>
                  <a:pt x="10790" y="0"/>
                </a:cubicBezTo>
                <a:close/>
                <a:moveTo>
                  <a:pt x="10790" y="1909"/>
                </a:moveTo>
                <a:cubicBezTo>
                  <a:pt x="12524" y="1909"/>
                  <a:pt x="17303" y="2019"/>
                  <a:pt x="18509" y="2427"/>
                </a:cubicBezTo>
                <a:cubicBezTo>
                  <a:pt x="19143" y="2675"/>
                  <a:pt x="19633" y="3374"/>
                  <a:pt x="19800" y="4256"/>
                </a:cubicBezTo>
                <a:cubicBezTo>
                  <a:pt x="20080" y="6420"/>
                  <a:pt x="20212" y="8610"/>
                  <a:pt x="20202" y="10820"/>
                </a:cubicBezTo>
                <a:cubicBezTo>
                  <a:pt x="20208" y="12998"/>
                  <a:pt x="20069" y="15185"/>
                  <a:pt x="19800" y="17264"/>
                </a:cubicBezTo>
                <a:cubicBezTo>
                  <a:pt x="19638" y="18160"/>
                  <a:pt x="19140" y="18886"/>
                  <a:pt x="18509" y="19134"/>
                </a:cubicBezTo>
                <a:cubicBezTo>
                  <a:pt x="17285" y="19587"/>
                  <a:pt x="12522" y="19691"/>
                  <a:pt x="10790" y="19691"/>
                </a:cubicBezTo>
                <a:cubicBezTo>
                  <a:pt x="9058" y="19691"/>
                  <a:pt x="4291" y="19586"/>
                  <a:pt x="3071" y="19134"/>
                </a:cubicBezTo>
                <a:cubicBezTo>
                  <a:pt x="2446" y="18896"/>
                  <a:pt x="1942" y="18195"/>
                  <a:pt x="1780" y="17423"/>
                </a:cubicBezTo>
                <a:cubicBezTo>
                  <a:pt x="1496" y="15249"/>
                  <a:pt x="1368" y="13043"/>
                  <a:pt x="1378" y="10820"/>
                </a:cubicBezTo>
                <a:cubicBezTo>
                  <a:pt x="1370" y="8625"/>
                  <a:pt x="1509" y="6432"/>
                  <a:pt x="1780" y="4336"/>
                </a:cubicBezTo>
                <a:cubicBezTo>
                  <a:pt x="1942" y="3440"/>
                  <a:pt x="2440" y="2714"/>
                  <a:pt x="3071" y="2466"/>
                </a:cubicBezTo>
                <a:cubicBezTo>
                  <a:pt x="4295" y="2013"/>
                  <a:pt x="9058" y="1909"/>
                  <a:pt x="10790" y="1909"/>
                </a:cubicBezTo>
                <a:close/>
                <a:moveTo>
                  <a:pt x="8609" y="5211"/>
                </a:moveTo>
                <a:cubicBezTo>
                  <a:pt x="8397" y="5382"/>
                  <a:pt x="8265" y="5706"/>
                  <a:pt x="8265" y="6046"/>
                </a:cubicBezTo>
                <a:lnTo>
                  <a:pt x="8265" y="14360"/>
                </a:lnTo>
                <a:cubicBezTo>
                  <a:pt x="8265" y="14700"/>
                  <a:pt x="8397" y="15025"/>
                  <a:pt x="8609" y="15196"/>
                </a:cubicBezTo>
                <a:cubicBezTo>
                  <a:pt x="8716" y="15282"/>
                  <a:pt x="8834" y="15315"/>
                  <a:pt x="8954" y="15315"/>
                </a:cubicBezTo>
                <a:cubicBezTo>
                  <a:pt x="9071" y="15315"/>
                  <a:pt x="9193" y="15279"/>
                  <a:pt x="9298" y="15196"/>
                </a:cubicBezTo>
                <a:lnTo>
                  <a:pt x="14578" y="11019"/>
                </a:lnTo>
                <a:cubicBezTo>
                  <a:pt x="14793" y="10849"/>
                  <a:pt x="14922" y="10566"/>
                  <a:pt x="14922" y="10223"/>
                </a:cubicBezTo>
                <a:cubicBezTo>
                  <a:pt x="14922" y="9880"/>
                  <a:pt x="14793" y="9558"/>
                  <a:pt x="14578" y="9388"/>
                </a:cubicBezTo>
                <a:lnTo>
                  <a:pt x="9298" y="5211"/>
                </a:lnTo>
                <a:cubicBezTo>
                  <a:pt x="9086" y="5044"/>
                  <a:pt x="8821" y="5040"/>
                  <a:pt x="8609" y="5211"/>
                </a:cubicBezTo>
                <a:close/>
                <a:moveTo>
                  <a:pt x="9642" y="7677"/>
                </a:moveTo>
                <a:lnTo>
                  <a:pt x="12827" y="10223"/>
                </a:lnTo>
                <a:cubicBezTo>
                  <a:pt x="12827" y="10223"/>
                  <a:pt x="9642" y="12729"/>
                  <a:pt x="9642" y="12729"/>
                </a:cubicBezTo>
                <a:lnTo>
                  <a:pt x="9642" y="7677"/>
                </a:ln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0" name="Google Shape;1090;p69"/>
          <p:cNvSpPr/>
          <p:nvPr/>
        </p:nvSpPr>
        <p:spPr>
          <a:xfrm>
            <a:off x="5784397" y="1221045"/>
            <a:ext cx="151902" cy="151902"/>
          </a:xfrm>
          <a:custGeom>
            <a:rect b="b" l="l" r="r" t="t"/>
            <a:pathLst>
              <a:path extrusionOk="0" h="21600" w="21600">
                <a:moveTo>
                  <a:pt x="7364" y="0"/>
                </a:moveTo>
                <a:cubicBezTo>
                  <a:pt x="3303" y="0"/>
                  <a:pt x="0" y="3303"/>
                  <a:pt x="0" y="7364"/>
                </a:cubicBezTo>
                <a:cubicBezTo>
                  <a:pt x="0" y="11424"/>
                  <a:pt x="3303" y="14727"/>
                  <a:pt x="7364" y="14727"/>
                </a:cubicBezTo>
                <a:cubicBezTo>
                  <a:pt x="7803" y="14727"/>
                  <a:pt x="8249" y="14691"/>
                  <a:pt x="8714" y="14605"/>
                </a:cubicBezTo>
                <a:lnTo>
                  <a:pt x="12764" y="18655"/>
                </a:lnTo>
                <a:lnTo>
                  <a:pt x="14727" y="18655"/>
                </a:lnTo>
                <a:lnTo>
                  <a:pt x="17673" y="21600"/>
                </a:lnTo>
                <a:lnTo>
                  <a:pt x="21600" y="21600"/>
                </a:lnTo>
                <a:lnTo>
                  <a:pt x="21600" y="15709"/>
                </a:lnTo>
                <a:lnTo>
                  <a:pt x="14605" y="8714"/>
                </a:lnTo>
                <a:cubicBezTo>
                  <a:pt x="14690" y="8244"/>
                  <a:pt x="14727" y="7797"/>
                  <a:pt x="14727" y="7364"/>
                </a:cubicBezTo>
                <a:cubicBezTo>
                  <a:pt x="14727" y="3303"/>
                  <a:pt x="11424" y="0"/>
                  <a:pt x="7364" y="0"/>
                </a:cubicBezTo>
                <a:close/>
                <a:moveTo>
                  <a:pt x="7364" y="1473"/>
                </a:moveTo>
                <a:cubicBezTo>
                  <a:pt x="10612" y="1473"/>
                  <a:pt x="13255" y="4115"/>
                  <a:pt x="13255" y="7364"/>
                </a:cubicBezTo>
                <a:cubicBezTo>
                  <a:pt x="13255" y="7708"/>
                  <a:pt x="13232" y="8059"/>
                  <a:pt x="13162" y="8438"/>
                </a:cubicBezTo>
                <a:lnTo>
                  <a:pt x="13009" y="9205"/>
                </a:lnTo>
                <a:cubicBezTo>
                  <a:pt x="13009" y="9205"/>
                  <a:pt x="20127" y="16323"/>
                  <a:pt x="20127" y="16323"/>
                </a:cubicBezTo>
                <a:lnTo>
                  <a:pt x="20127" y="20127"/>
                </a:lnTo>
                <a:lnTo>
                  <a:pt x="18286" y="20127"/>
                </a:lnTo>
                <a:lnTo>
                  <a:pt x="15341" y="17182"/>
                </a:lnTo>
                <a:lnTo>
                  <a:pt x="13377" y="17182"/>
                </a:lnTo>
                <a:lnTo>
                  <a:pt x="9205" y="13009"/>
                </a:lnTo>
                <a:lnTo>
                  <a:pt x="8438" y="13162"/>
                </a:lnTo>
                <a:cubicBezTo>
                  <a:pt x="8062" y="13232"/>
                  <a:pt x="7712" y="13255"/>
                  <a:pt x="7364" y="13255"/>
                </a:cubicBezTo>
                <a:cubicBezTo>
                  <a:pt x="4115" y="13255"/>
                  <a:pt x="1473" y="10612"/>
                  <a:pt x="1473" y="7364"/>
                </a:cubicBezTo>
                <a:cubicBezTo>
                  <a:pt x="1473" y="4115"/>
                  <a:pt x="4115" y="1473"/>
                  <a:pt x="7364" y="1473"/>
                </a:cubicBezTo>
                <a:close/>
                <a:moveTo>
                  <a:pt x="7364" y="3927"/>
                </a:moveTo>
                <a:cubicBezTo>
                  <a:pt x="5469" y="3927"/>
                  <a:pt x="3927" y="5469"/>
                  <a:pt x="3927" y="7364"/>
                </a:cubicBezTo>
                <a:cubicBezTo>
                  <a:pt x="3927" y="9258"/>
                  <a:pt x="5469" y="10800"/>
                  <a:pt x="7364" y="10800"/>
                </a:cubicBezTo>
                <a:cubicBezTo>
                  <a:pt x="9258" y="10800"/>
                  <a:pt x="10800" y="9258"/>
                  <a:pt x="10800" y="7364"/>
                </a:cubicBezTo>
                <a:cubicBezTo>
                  <a:pt x="10800" y="5469"/>
                  <a:pt x="9258" y="3927"/>
                  <a:pt x="7364" y="3927"/>
                </a:cubicBezTo>
                <a:close/>
                <a:moveTo>
                  <a:pt x="7364" y="5400"/>
                </a:moveTo>
                <a:cubicBezTo>
                  <a:pt x="8446" y="5400"/>
                  <a:pt x="9327" y="6281"/>
                  <a:pt x="9327" y="7364"/>
                </a:cubicBezTo>
                <a:cubicBezTo>
                  <a:pt x="9327" y="8447"/>
                  <a:pt x="8446" y="9327"/>
                  <a:pt x="7364" y="9327"/>
                </a:cubicBezTo>
                <a:cubicBezTo>
                  <a:pt x="6281" y="9327"/>
                  <a:pt x="5400" y="8447"/>
                  <a:pt x="5400" y="7364"/>
                </a:cubicBezTo>
                <a:cubicBezTo>
                  <a:pt x="5400" y="6281"/>
                  <a:pt x="6281" y="5400"/>
                  <a:pt x="7364" y="5400"/>
                </a:cubicBezTo>
                <a:close/>
                <a:moveTo>
                  <a:pt x="11015" y="11015"/>
                </a:moveTo>
                <a:cubicBezTo>
                  <a:pt x="10727" y="11302"/>
                  <a:pt x="10727" y="11770"/>
                  <a:pt x="11015" y="12058"/>
                </a:cubicBezTo>
                <a:lnTo>
                  <a:pt x="14206" y="15249"/>
                </a:lnTo>
                <a:cubicBezTo>
                  <a:pt x="14350" y="15393"/>
                  <a:pt x="14538" y="15464"/>
                  <a:pt x="14727" y="15464"/>
                </a:cubicBezTo>
                <a:cubicBezTo>
                  <a:pt x="14916" y="15464"/>
                  <a:pt x="15105" y="15393"/>
                  <a:pt x="15249" y="15249"/>
                </a:cubicBezTo>
                <a:cubicBezTo>
                  <a:pt x="15537" y="14961"/>
                  <a:pt x="15537" y="14493"/>
                  <a:pt x="15249" y="14206"/>
                </a:cubicBezTo>
                <a:lnTo>
                  <a:pt x="12058" y="11015"/>
                </a:lnTo>
                <a:cubicBezTo>
                  <a:pt x="11770" y="10727"/>
                  <a:pt x="11302" y="10727"/>
                  <a:pt x="11015" y="1101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1" name="Google Shape;1091;p69"/>
          <p:cNvSpPr/>
          <p:nvPr/>
        </p:nvSpPr>
        <p:spPr>
          <a:xfrm>
            <a:off x="6057965" y="1494613"/>
            <a:ext cx="134622" cy="134622"/>
          </a:xfrm>
          <a:custGeom>
            <a:rect b="b" l="l" r="r" t="t"/>
            <a:pathLst>
              <a:path extrusionOk="0" h="21600" w="21600">
                <a:moveTo>
                  <a:pt x="831" y="0"/>
                </a:moveTo>
                <a:cubicBezTo>
                  <a:pt x="372" y="0"/>
                  <a:pt x="0" y="372"/>
                  <a:pt x="0" y="831"/>
                </a:cubicBezTo>
                <a:lnTo>
                  <a:pt x="0" y="8585"/>
                </a:lnTo>
                <a:cubicBezTo>
                  <a:pt x="0" y="9043"/>
                  <a:pt x="372" y="9415"/>
                  <a:pt x="831" y="9415"/>
                </a:cubicBezTo>
                <a:lnTo>
                  <a:pt x="8585" y="9415"/>
                </a:lnTo>
                <a:cubicBezTo>
                  <a:pt x="9043" y="9415"/>
                  <a:pt x="9415" y="9043"/>
                  <a:pt x="9415" y="8585"/>
                </a:cubicBezTo>
                <a:lnTo>
                  <a:pt x="9415" y="831"/>
                </a:lnTo>
                <a:cubicBezTo>
                  <a:pt x="9415" y="372"/>
                  <a:pt x="9043" y="0"/>
                  <a:pt x="8585" y="0"/>
                </a:cubicBezTo>
                <a:lnTo>
                  <a:pt x="831" y="0"/>
                </a:lnTo>
                <a:close/>
                <a:moveTo>
                  <a:pt x="13015" y="0"/>
                </a:moveTo>
                <a:cubicBezTo>
                  <a:pt x="12557" y="0"/>
                  <a:pt x="12185" y="372"/>
                  <a:pt x="12185" y="831"/>
                </a:cubicBezTo>
                <a:lnTo>
                  <a:pt x="12185" y="8585"/>
                </a:lnTo>
                <a:cubicBezTo>
                  <a:pt x="12185" y="9043"/>
                  <a:pt x="12557" y="9415"/>
                  <a:pt x="13015" y="9415"/>
                </a:cubicBezTo>
                <a:lnTo>
                  <a:pt x="20769" y="9415"/>
                </a:lnTo>
                <a:cubicBezTo>
                  <a:pt x="21228" y="9415"/>
                  <a:pt x="21600" y="9043"/>
                  <a:pt x="21600" y="8585"/>
                </a:cubicBezTo>
                <a:lnTo>
                  <a:pt x="21600" y="831"/>
                </a:lnTo>
                <a:cubicBezTo>
                  <a:pt x="21600" y="372"/>
                  <a:pt x="21228" y="0"/>
                  <a:pt x="20769" y="0"/>
                </a:cubicBezTo>
                <a:lnTo>
                  <a:pt x="13015" y="0"/>
                </a:lnTo>
                <a:close/>
                <a:moveTo>
                  <a:pt x="1662" y="1662"/>
                </a:moveTo>
                <a:lnTo>
                  <a:pt x="7754" y="1662"/>
                </a:lnTo>
                <a:lnTo>
                  <a:pt x="7754" y="7754"/>
                </a:lnTo>
                <a:lnTo>
                  <a:pt x="1662" y="7754"/>
                </a:lnTo>
                <a:cubicBezTo>
                  <a:pt x="1662" y="7754"/>
                  <a:pt x="1662" y="1662"/>
                  <a:pt x="1662" y="1662"/>
                </a:cubicBezTo>
                <a:close/>
                <a:moveTo>
                  <a:pt x="13846" y="1662"/>
                </a:moveTo>
                <a:lnTo>
                  <a:pt x="19938" y="1662"/>
                </a:lnTo>
                <a:lnTo>
                  <a:pt x="19938" y="7754"/>
                </a:lnTo>
                <a:lnTo>
                  <a:pt x="13846" y="7754"/>
                </a:lnTo>
                <a:cubicBezTo>
                  <a:pt x="13846" y="7754"/>
                  <a:pt x="13846" y="1662"/>
                  <a:pt x="13846" y="1662"/>
                </a:cubicBezTo>
                <a:close/>
                <a:moveTo>
                  <a:pt x="831" y="12185"/>
                </a:moveTo>
                <a:cubicBezTo>
                  <a:pt x="372" y="12185"/>
                  <a:pt x="0" y="12557"/>
                  <a:pt x="0" y="13015"/>
                </a:cubicBezTo>
                <a:lnTo>
                  <a:pt x="0" y="20769"/>
                </a:lnTo>
                <a:cubicBezTo>
                  <a:pt x="0" y="21228"/>
                  <a:pt x="372" y="21600"/>
                  <a:pt x="831" y="21600"/>
                </a:cubicBezTo>
                <a:lnTo>
                  <a:pt x="8585" y="21600"/>
                </a:lnTo>
                <a:cubicBezTo>
                  <a:pt x="9043" y="21600"/>
                  <a:pt x="9415" y="21228"/>
                  <a:pt x="9415" y="20769"/>
                </a:cubicBezTo>
                <a:lnTo>
                  <a:pt x="9415" y="13015"/>
                </a:lnTo>
                <a:cubicBezTo>
                  <a:pt x="9415" y="12557"/>
                  <a:pt x="9043" y="12185"/>
                  <a:pt x="8585" y="12185"/>
                </a:cubicBezTo>
                <a:lnTo>
                  <a:pt x="831" y="12185"/>
                </a:lnTo>
                <a:close/>
                <a:moveTo>
                  <a:pt x="13015" y="12185"/>
                </a:moveTo>
                <a:cubicBezTo>
                  <a:pt x="12557" y="12185"/>
                  <a:pt x="12185" y="12557"/>
                  <a:pt x="12185" y="13015"/>
                </a:cubicBezTo>
                <a:lnTo>
                  <a:pt x="12185" y="20769"/>
                </a:lnTo>
                <a:cubicBezTo>
                  <a:pt x="12185" y="21228"/>
                  <a:pt x="12557" y="21600"/>
                  <a:pt x="13015" y="21600"/>
                </a:cubicBezTo>
                <a:lnTo>
                  <a:pt x="20769" y="21600"/>
                </a:lnTo>
                <a:cubicBezTo>
                  <a:pt x="21228" y="21600"/>
                  <a:pt x="21600" y="21228"/>
                  <a:pt x="21600" y="20769"/>
                </a:cubicBezTo>
                <a:lnTo>
                  <a:pt x="21600" y="13015"/>
                </a:lnTo>
                <a:cubicBezTo>
                  <a:pt x="21600" y="12557"/>
                  <a:pt x="21228" y="12185"/>
                  <a:pt x="20769" y="12185"/>
                </a:cubicBezTo>
                <a:lnTo>
                  <a:pt x="13015" y="12185"/>
                </a:lnTo>
                <a:close/>
                <a:moveTo>
                  <a:pt x="1662" y="13846"/>
                </a:moveTo>
                <a:lnTo>
                  <a:pt x="7754" y="13846"/>
                </a:lnTo>
                <a:lnTo>
                  <a:pt x="7754" y="19938"/>
                </a:lnTo>
                <a:lnTo>
                  <a:pt x="1662" y="19938"/>
                </a:lnTo>
                <a:cubicBezTo>
                  <a:pt x="1662" y="19938"/>
                  <a:pt x="1662" y="13846"/>
                  <a:pt x="1662" y="13846"/>
                </a:cubicBezTo>
                <a:close/>
                <a:moveTo>
                  <a:pt x="13846" y="13846"/>
                </a:moveTo>
                <a:lnTo>
                  <a:pt x="19938" y="13846"/>
                </a:lnTo>
                <a:lnTo>
                  <a:pt x="19938" y="19938"/>
                </a:lnTo>
                <a:lnTo>
                  <a:pt x="13846" y="19938"/>
                </a:lnTo>
                <a:cubicBezTo>
                  <a:pt x="13846" y="19938"/>
                  <a:pt x="13846" y="13846"/>
                  <a:pt x="13846" y="1384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2" name="Google Shape;1092;p69"/>
          <p:cNvSpPr/>
          <p:nvPr/>
        </p:nvSpPr>
        <p:spPr>
          <a:xfrm>
            <a:off x="2860622" y="1221045"/>
            <a:ext cx="148446" cy="148446"/>
          </a:xfrm>
          <a:custGeom>
            <a:rect b="b" l="l" r="r" t="t"/>
            <a:pathLst>
              <a:path extrusionOk="0" h="21600" w="21600">
                <a:moveTo>
                  <a:pt x="3725" y="4790"/>
                </a:moveTo>
                <a:lnTo>
                  <a:pt x="6945" y="8011"/>
                </a:lnTo>
                <a:cubicBezTo>
                  <a:pt x="6375" y="8797"/>
                  <a:pt x="6028" y="9756"/>
                  <a:pt x="6028" y="10800"/>
                </a:cubicBezTo>
                <a:cubicBezTo>
                  <a:pt x="6028" y="11844"/>
                  <a:pt x="6375" y="12803"/>
                  <a:pt x="6945" y="13589"/>
                </a:cubicBezTo>
                <a:lnTo>
                  <a:pt x="3725" y="16810"/>
                </a:lnTo>
                <a:cubicBezTo>
                  <a:pt x="2345" y="15188"/>
                  <a:pt x="1507" y="13091"/>
                  <a:pt x="1507" y="10800"/>
                </a:cubicBezTo>
                <a:cubicBezTo>
                  <a:pt x="1507" y="8509"/>
                  <a:pt x="2345" y="6412"/>
                  <a:pt x="3725" y="4790"/>
                </a:cubicBezTo>
                <a:close/>
                <a:moveTo>
                  <a:pt x="10800" y="1507"/>
                </a:moveTo>
                <a:cubicBezTo>
                  <a:pt x="13091" y="1507"/>
                  <a:pt x="15188" y="2345"/>
                  <a:pt x="16810" y="3725"/>
                </a:cubicBezTo>
                <a:lnTo>
                  <a:pt x="16657" y="3878"/>
                </a:lnTo>
                <a:lnTo>
                  <a:pt x="13589" y="6945"/>
                </a:lnTo>
                <a:cubicBezTo>
                  <a:pt x="12803" y="6375"/>
                  <a:pt x="11844" y="6028"/>
                  <a:pt x="10800" y="6028"/>
                </a:cubicBezTo>
                <a:cubicBezTo>
                  <a:pt x="9756" y="6028"/>
                  <a:pt x="8797" y="6375"/>
                  <a:pt x="8011" y="6945"/>
                </a:cubicBezTo>
                <a:lnTo>
                  <a:pt x="4790" y="3725"/>
                </a:lnTo>
                <a:cubicBezTo>
                  <a:pt x="6412" y="2345"/>
                  <a:pt x="8509" y="1507"/>
                  <a:pt x="10800" y="1507"/>
                </a:cubicBezTo>
                <a:close/>
                <a:moveTo>
                  <a:pt x="17875" y="4790"/>
                </a:moveTo>
                <a:cubicBezTo>
                  <a:pt x="19255" y="6412"/>
                  <a:pt x="20093" y="8509"/>
                  <a:pt x="20093" y="10800"/>
                </a:cubicBezTo>
                <a:cubicBezTo>
                  <a:pt x="20093" y="13091"/>
                  <a:pt x="19255" y="15188"/>
                  <a:pt x="17875" y="16810"/>
                </a:cubicBezTo>
                <a:lnTo>
                  <a:pt x="14655" y="13589"/>
                </a:lnTo>
                <a:cubicBezTo>
                  <a:pt x="15225" y="12803"/>
                  <a:pt x="15572" y="11844"/>
                  <a:pt x="15572" y="10800"/>
                </a:cubicBezTo>
                <a:cubicBezTo>
                  <a:pt x="15572" y="9756"/>
                  <a:pt x="15225" y="8797"/>
                  <a:pt x="14655" y="8011"/>
                </a:cubicBezTo>
                <a:lnTo>
                  <a:pt x="17722" y="4943"/>
                </a:lnTo>
                <a:cubicBezTo>
                  <a:pt x="17722" y="4943"/>
                  <a:pt x="17875" y="4790"/>
                  <a:pt x="17875" y="4790"/>
                </a:cubicBezTo>
                <a:close/>
                <a:moveTo>
                  <a:pt x="7535" y="10800"/>
                </a:moveTo>
                <a:cubicBezTo>
                  <a:pt x="7535" y="9000"/>
                  <a:pt x="9000" y="7535"/>
                  <a:pt x="10800" y="7535"/>
                </a:cubicBezTo>
                <a:cubicBezTo>
                  <a:pt x="12600" y="7535"/>
                  <a:pt x="14065" y="9000"/>
                  <a:pt x="14065" y="10800"/>
                </a:cubicBezTo>
                <a:cubicBezTo>
                  <a:pt x="14065" y="12600"/>
                  <a:pt x="12600" y="14065"/>
                  <a:pt x="10800" y="14065"/>
                </a:cubicBezTo>
                <a:cubicBezTo>
                  <a:pt x="9000" y="14065"/>
                  <a:pt x="7535" y="12600"/>
                  <a:pt x="7535" y="10800"/>
                </a:cubicBezTo>
                <a:close/>
                <a:moveTo>
                  <a:pt x="10800" y="20093"/>
                </a:moveTo>
                <a:cubicBezTo>
                  <a:pt x="8509" y="20093"/>
                  <a:pt x="6412" y="19255"/>
                  <a:pt x="4790" y="17875"/>
                </a:cubicBezTo>
                <a:lnTo>
                  <a:pt x="8011" y="14655"/>
                </a:lnTo>
                <a:cubicBezTo>
                  <a:pt x="8797" y="15225"/>
                  <a:pt x="9756" y="15572"/>
                  <a:pt x="10800" y="15572"/>
                </a:cubicBezTo>
                <a:cubicBezTo>
                  <a:pt x="11844" y="15572"/>
                  <a:pt x="12803" y="15225"/>
                  <a:pt x="13589" y="14655"/>
                </a:cubicBezTo>
                <a:lnTo>
                  <a:pt x="16810" y="17875"/>
                </a:lnTo>
                <a:cubicBezTo>
                  <a:pt x="15188" y="19255"/>
                  <a:pt x="13091" y="20093"/>
                  <a:pt x="10800" y="20093"/>
                </a:cubicBezTo>
                <a:close/>
                <a:moveTo>
                  <a:pt x="3165" y="18435"/>
                </a:moveTo>
                <a:cubicBezTo>
                  <a:pt x="3170" y="18441"/>
                  <a:pt x="3177" y="18442"/>
                  <a:pt x="3182" y="18447"/>
                </a:cubicBezTo>
                <a:cubicBezTo>
                  <a:pt x="5136" y="20394"/>
                  <a:pt x="7830" y="21600"/>
                  <a:pt x="10800" y="21600"/>
                </a:cubicBez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7830"/>
                  <a:pt x="20394" y="5136"/>
                  <a:pt x="18447" y="3182"/>
                </a:cubicBezTo>
                <a:cubicBezTo>
                  <a:pt x="18442" y="3177"/>
                  <a:pt x="18441" y="3170"/>
                  <a:pt x="18435" y="3165"/>
                </a:cubicBezTo>
                <a:cubicBezTo>
                  <a:pt x="18430" y="3159"/>
                  <a:pt x="18423" y="3158"/>
                  <a:pt x="18418" y="3153"/>
                </a:cubicBezTo>
                <a:cubicBezTo>
                  <a:pt x="16464" y="1206"/>
                  <a:pt x="13770"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3770"/>
                  <a:pt x="1206" y="16464"/>
                  <a:pt x="3153" y="18418"/>
                </a:cubicBezTo>
                <a:cubicBezTo>
                  <a:pt x="3158" y="18423"/>
                  <a:pt x="3159" y="18430"/>
                  <a:pt x="3165" y="1843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3" name="Google Shape;1093;p69"/>
          <p:cNvSpPr/>
          <p:nvPr/>
        </p:nvSpPr>
        <p:spPr>
          <a:xfrm>
            <a:off x="3393950" y="1214140"/>
            <a:ext cx="148452" cy="159020"/>
          </a:xfrm>
          <a:custGeom>
            <a:rect b="b" l="l" r="r" t="t"/>
            <a:pathLst>
              <a:path extrusionOk="0" h="21511" w="21593">
                <a:moveTo>
                  <a:pt x="20087" y="15205"/>
                </a:moveTo>
                <a:cubicBezTo>
                  <a:pt x="20086" y="15651"/>
                  <a:pt x="19819" y="16052"/>
                  <a:pt x="19388" y="16251"/>
                </a:cubicBezTo>
                <a:lnTo>
                  <a:pt x="11550" y="19896"/>
                </a:lnTo>
                <a:lnTo>
                  <a:pt x="11550" y="10248"/>
                </a:lnTo>
                <a:lnTo>
                  <a:pt x="20083" y="6280"/>
                </a:lnTo>
                <a:cubicBezTo>
                  <a:pt x="20083" y="6288"/>
                  <a:pt x="20087" y="6295"/>
                  <a:pt x="20087" y="6303"/>
                </a:cubicBezTo>
                <a:cubicBezTo>
                  <a:pt x="20087" y="6303"/>
                  <a:pt x="20087" y="15205"/>
                  <a:pt x="20087" y="15205"/>
                </a:cubicBezTo>
                <a:close/>
                <a:moveTo>
                  <a:pt x="2443" y="5147"/>
                </a:moveTo>
                <a:lnTo>
                  <a:pt x="5780" y="3595"/>
                </a:lnTo>
                <a:lnTo>
                  <a:pt x="14134" y="7480"/>
                </a:lnTo>
                <a:lnTo>
                  <a:pt x="10797" y="9032"/>
                </a:lnTo>
                <a:cubicBezTo>
                  <a:pt x="10797" y="9032"/>
                  <a:pt x="2443" y="5147"/>
                  <a:pt x="2443" y="5147"/>
                </a:cubicBezTo>
                <a:close/>
                <a:moveTo>
                  <a:pt x="10043" y="19901"/>
                </a:moveTo>
                <a:lnTo>
                  <a:pt x="2197" y="16252"/>
                </a:lnTo>
                <a:cubicBezTo>
                  <a:pt x="1768" y="16051"/>
                  <a:pt x="1503" y="15648"/>
                  <a:pt x="1507" y="15196"/>
                </a:cubicBezTo>
                <a:lnTo>
                  <a:pt x="1507" y="6304"/>
                </a:lnTo>
                <a:cubicBezTo>
                  <a:pt x="1507" y="6296"/>
                  <a:pt x="1510" y="6288"/>
                  <a:pt x="1510" y="6280"/>
                </a:cubicBezTo>
                <a:lnTo>
                  <a:pt x="10043" y="10248"/>
                </a:lnTo>
                <a:cubicBezTo>
                  <a:pt x="10043" y="10248"/>
                  <a:pt x="10043" y="19901"/>
                  <a:pt x="10043" y="19901"/>
                </a:cubicBezTo>
                <a:close/>
                <a:moveTo>
                  <a:pt x="10238" y="1522"/>
                </a:moveTo>
                <a:cubicBezTo>
                  <a:pt x="10413" y="1441"/>
                  <a:pt x="10605" y="1400"/>
                  <a:pt x="10797" y="1400"/>
                </a:cubicBezTo>
                <a:cubicBezTo>
                  <a:pt x="10989" y="1400"/>
                  <a:pt x="11181" y="1441"/>
                  <a:pt x="11355" y="1522"/>
                </a:cubicBezTo>
                <a:lnTo>
                  <a:pt x="19150" y="5147"/>
                </a:lnTo>
                <a:lnTo>
                  <a:pt x="15818" y="6697"/>
                </a:lnTo>
                <a:lnTo>
                  <a:pt x="7465" y="2812"/>
                </a:lnTo>
                <a:cubicBezTo>
                  <a:pt x="7465" y="2812"/>
                  <a:pt x="10238" y="1522"/>
                  <a:pt x="10238" y="1522"/>
                </a:cubicBezTo>
                <a:close/>
                <a:moveTo>
                  <a:pt x="20062" y="4004"/>
                </a:move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4" name="Google Shape;1094;p69"/>
          <p:cNvSpPr/>
          <p:nvPr/>
        </p:nvSpPr>
        <p:spPr>
          <a:xfrm>
            <a:off x="460650" y="1221045"/>
            <a:ext cx="148418" cy="148446"/>
          </a:xfrm>
          <a:custGeom>
            <a:rect b="b" l="l" r="r" t="t"/>
            <a:pathLst>
              <a:path extrusionOk="0" h="21600" w="21588">
                <a:moveTo>
                  <a:pt x="17971" y="2553"/>
                </a:moveTo>
                <a:lnTo>
                  <a:pt x="9624" y="10905"/>
                </a:lnTo>
                <a:lnTo>
                  <a:pt x="2795" y="7868"/>
                </a:lnTo>
                <a:cubicBezTo>
                  <a:pt x="2795" y="7868"/>
                  <a:pt x="17971" y="2553"/>
                  <a:pt x="17971" y="2553"/>
                </a:cubicBezTo>
                <a:close/>
                <a:moveTo>
                  <a:pt x="13725" y="18804"/>
                </a:moveTo>
                <a:lnTo>
                  <a:pt x="10689" y="11970"/>
                </a:lnTo>
                <a:lnTo>
                  <a:pt x="19036" y="3619"/>
                </a:lnTo>
                <a:cubicBezTo>
                  <a:pt x="19036" y="3619"/>
                  <a:pt x="13725" y="18804"/>
                  <a:pt x="13725" y="18804"/>
                </a:cubicBezTo>
                <a:close/>
                <a:moveTo>
                  <a:pt x="447" y="8473"/>
                </a:moveTo>
                <a:lnTo>
                  <a:pt x="9220" y="12375"/>
                </a:lnTo>
                <a:lnTo>
                  <a:pt x="13119" y="21153"/>
                </a:lnTo>
                <a:cubicBezTo>
                  <a:pt x="13241" y="21425"/>
                  <a:pt x="13511" y="21600"/>
                  <a:pt x="13808" y="21600"/>
                </a:cubicBezTo>
                <a:cubicBezTo>
                  <a:pt x="13818" y="21600"/>
                  <a:pt x="13828" y="21600"/>
                  <a:pt x="13839" y="21600"/>
                </a:cubicBezTo>
                <a:cubicBezTo>
                  <a:pt x="14147" y="21587"/>
                  <a:pt x="14417" y="21387"/>
                  <a:pt x="14519" y="21095"/>
                </a:cubicBezTo>
                <a:lnTo>
                  <a:pt x="21548" y="1000"/>
                </a:lnTo>
                <a:cubicBezTo>
                  <a:pt x="21575" y="923"/>
                  <a:pt x="21586" y="845"/>
                  <a:pt x="21588" y="767"/>
                </a:cubicBezTo>
                <a:cubicBezTo>
                  <a:pt x="21588" y="748"/>
                  <a:pt x="21584" y="729"/>
                  <a:pt x="21583" y="710"/>
                </a:cubicBezTo>
                <a:cubicBezTo>
                  <a:pt x="21579" y="641"/>
                  <a:pt x="21566" y="574"/>
                  <a:pt x="21544" y="509"/>
                </a:cubicBezTo>
                <a:cubicBezTo>
                  <a:pt x="21536" y="485"/>
                  <a:pt x="21528" y="463"/>
                  <a:pt x="21517" y="440"/>
                </a:cubicBezTo>
                <a:cubicBezTo>
                  <a:pt x="21481" y="360"/>
                  <a:pt x="21435" y="283"/>
                  <a:pt x="21370" y="218"/>
                </a:cubicBezTo>
                <a:cubicBezTo>
                  <a:pt x="21305" y="153"/>
                  <a:pt x="21228" y="107"/>
                  <a:pt x="21148" y="70"/>
                </a:cubicBezTo>
                <a:cubicBezTo>
                  <a:pt x="21125" y="60"/>
                  <a:pt x="21103" y="53"/>
                  <a:pt x="21080" y="45"/>
                </a:cubicBezTo>
                <a:cubicBezTo>
                  <a:pt x="21014" y="22"/>
                  <a:pt x="20947" y="9"/>
                  <a:pt x="20877" y="5"/>
                </a:cubicBezTo>
                <a:cubicBezTo>
                  <a:pt x="20859" y="4"/>
                  <a:pt x="20841" y="0"/>
                  <a:pt x="20822" y="0"/>
                </a:cubicBezTo>
                <a:cubicBezTo>
                  <a:pt x="20744" y="2"/>
                  <a:pt x="20665" y="13"/>
                  <a:pt x="20589" y="40"/>
                </a:cubicBezTo>
                <a:lnTo>
                  <a:pt x="504" y="7073"/>
                </a:lnTo>
                <a:cubicBezTo>
                  <a:pt x="213" y="7175"/>
                  <a:pt x="13" y="7445"/>
                  <a:pt x="0" y="7753"/>
                </a:cubicBezTo>
                <a:cubicBezTo>
                  <a:pt x="-12" y="8063"/>
                  <a:pt x="165" y="8348"/>
                  <a:pt x="447" y="847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5" name="Google Shape;1095;p69"/>
          <p:cNvSpPr/>
          <p:nvPr/>
        </p:nvSpPr>
        <p:spPr>
          <a:xfrm>
            <a:off x="3120381" y="1227949"/>
            <a:ext cx="162270" cy="134622"/>
          </a:xfrm>
          <a:custGeom>
            <a:rect b="b" l="l" r="r" t="t"/>
            <a:pathLst>
              <a:path extrusionOk="0" h="21600" w="21600">
                <a:moveTo>
                  <a:pt x="20221" y="14400"/>
                </a:moveTo>
                <a:lnTo>
                  <a:pt x="15166" y="14400"/>
                </a:lnTo>
                <a:lnTo>
                  <a:pt x="15166" y="7200"/>
                </a:lnTo>
                <a:lnTo>
                  <a:pt x="17868" y="7200"/>
                </a:lnTo>
                <a:lnTo>
                  <a:pt x="20221" y="10036"/>
                </a:lnTo>
                <a:cubicBezTo>
                  <a:pt x="20221" y="10036"/>
                  <a:pt x="20221" y="14400"/>
                  <a:pt x="20221" y="14400"/>
                </a:cubicBezTo>
                <a:close/>
                <a:moveTo>
                  <a:pt x="16774" y="19938"/>
                </a:moveTo>
                <a:cubicBezTo>
                  <a:pt x="15888" y="19938"/>
                  <a:pt x="15166" y="19069"/>
                  <a:pt x="15166" y="18000"/>
                </a:cubicBezTo>
                <a:cubicBezTo>
                  <a:pt x="15166" y="16931"/>
                  <a:pt x="15888" y="16062"/>
                  <a:pt x="16774" y="16062"/>
                </a:cubicBezTo>
                <a:cubicBezTo>
                  <a:pt x="17661" y="16062"/>
                  <a:pt x="18383" y="16931"/>
                  <a:pt x="18383" y="18000"/>
                </a:cubicBezTo>
                <a:cubicBezTo>
                  <a:pt x="18383" y="19069"/>
                  <a:pt x="17661" y="19938"/>
                  <a:pt x="16774" y="19938"/>
                </a:cubicBezTo>
                <a:close/>
                <a:moveTo>
                  <a:pt x="13787" y="6369"/>
                </a:moveTo>
                <a:lnTo>
                  <a:pt x="13787" y="14400"/>
                </a:lnTo>
                <a:lnTo>
                  <a:pt x="1379" y="14400"/>
                </a:lnTo>
                <a:lnTo>
                  <a:pt x="1379" y="1662"/>
                </a:lnTo>
                <a:lnTo>
                  <a:pt x="13787" y="1662"/>
                </a:lnTo>
                <a:cubicBezTo>
                  <a:pt x="13787" y="1662"/>
                  <a:pt x="13787" y="6369"/>
                  <a:pt x="13787" y="6369"/>
                </a:cubicBezTo>
                <a:close/>
                <a:moveTo>
                  <a:pt x="4826" y="19938"/>
                </a:moveTo>
                <a:cubicBezTo>
                  <a:pt x="3939" y="19938"/>
                  <a:pt x="3217" y="19069"/>
                  <a:pt x="3217" y="18000"/>
                </a:cubicBezTo>
                <a:cubicBezTo>
                  <a:pt x="3217" y="16931"/>
                  <a:pt x="3939" y="16062"/>
                  <a:pt x="4826" y="16062"/>
                </a:cubicBezTo>
                <a:cubicBezTo>
                  <a:pt x="5712" y="16062"/>
                  <a:pt x="6434" y="16931"/>
                  <a:pt x="6434" y="18000"/>
                </a:cubicBezTo>
                <a:cubicBezTo>
                  <a:pt x="6434" y="19069"/>
                  <a:pt x="5712" y="19938"/>
                  <a:pt x="4826" y="19938"/>
                </a:cubicBezTo>
                <a:close/>
                <a:moveTo>
                  <a:pt x="18641" y="5782"/>
                </a:moveTo>
                <a:cubicBezTo>
                  <a:pt x="18511" y="5626"/>
                  <a:pt x="18336" y="5538"/>
                  <a:pt x="18153" y="5538"/>
                </a:cubicBezTo>
                <a:lnTo>
                  <a:pt x="15166" y="5538"/>
                </a:lnTo>
                <a:lnTo>
                  <a:pt x="15166" y="831"/>
                </a:lnTo>
                <a:cubicBezTo>
                  <a:pt x="15166" y="372"/>
                  <a:pt x="14857" y="0"/>
                  <a:pt x="14477" y="0"/>
                </a:cubicBezTo>
                <a:lnTo>
                  <a:pt x="689" y="0"/>
                </a:lnTo>
                <a:cubicBezTo>
                  <a:pt x="309" y="0"/>
                  <a:pt x="0" y="372"/>
                  <a:pt x="0" y="831"/>
                </a:cubicBezTo>
                <a:lnTo>
                  <a:pt x="0" y="15231"/>
                </a:lnTo>
                <a:cubicBezTo>
                  <a:pt x="0" y="15689"/>
                  <a:pt x="309" y="16062"/>
                  <a:pt x="689" y="16062"/>
                </a:cubicBezTo>
                <a:lnTo>
                  <a:pt x="2316" y="16062"/>
                </a:lnTo>
                <a:cubicBezTo>
                  <a:pt x="2017" y="16622"/>
                  <a:pt x="1838" y="17285"/>
                  <a:pt x="1838" y="18000"/>
                </a:cubicBezTo>
                <a:cubicBezTo>
                  <a:pt x="1838" y="19985"/>
                  <a:pt x="3178" y="21600"/>
                  <a:pt x="4826" y="21600"/>
                </a:cubicBezTo>
                <a:cubicBezTo>
                  <a:pt x="6473" y="21600"/>
                  <a:pt x="7813" y="19985"/>
                  <a:pt x="7813" y="18000"/>
                </a:cubicBezTo>
                <a:cubicBezTo>
                  <a:pt x="7813" y="17285"/>
                  <a:pt x="7634" y="16622"/>
                  <a:pt x="7335" y="16062"/>
                </a:cubicBezTo>
                <a:lnTo>
                  <a:pt x="14265" y="16062"/>
                </a:lnTo>
                <a:cubicBezTo>
                  <a:pt x="13966" y="16622"/>
                  <a:pt x="13787" y="17285"/>
                  <a:pt x="13787" y="18000"/>
                </a:cubicBezTo>
                <a:cubicBezTo>
                  <a:pt x="13787" y="19985"/>
                  <a:pt x="15127" y="21600"/>
                  <a:pt x="16774" y="21600"/>
                </a:cubicBezTo>
                <a:cubicBezTo>
                  <a:pt x="18422" y="21600"/>
                  <a:pt x="19762" y="19985"/>
                  <a:pt x="19762" y="18000"/>
                </a:cubicBezTo>
                <a:cubicBezTo>
                  <a:pt x="19762" y="17285"/>
                  <a:pt x="19583" y="16622"/>
                  <a:pt x="19284" y="16062"/>
                </a:cubicBezTo>
                <a:lnTo>
                  <a:pt x="20911" y="16062"/>
                </a:lnTo>
                <a:cubicBezTo>
                  <a:pt x="21291" y="16062"/>
                  <a:pt x="21600" y="15689"/>
                  <a:pt x="21600" y="15231"/>
                </a:cubicBezTo>
                <a:lnTo>
                  <a:pt x="21600" y="9692"/>
                </a:lnTo>
                <a:cubicBezTo>
                  <a:pt x="21600" y="9472"/>
                  <a:pt x="21527" y="9261"/>
                  <a:pt x="21398" y="9105"/>
                </a:cubicBezTo>
                <a:cubicBezTo>
                  <a:pt x="21398" y="9105"/>
                  <a:pt x="18641" y="5782"/>
                  <a:pt x="18641" y="578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6" name="Google Shape;1096;p69"/>
          <p:cNvSpPr/>
          <p:nvPr/>
        </p:nvSpPr>
        <p:spPr>
          <a:xfrm>
            <a:off x="1281355" y="1747467"/>
            <a:ext cx="107028" cy="162254"/>
          </a:xfrm>
          <a:custGeom>
            <a:rect b="b" l="l" r="r" t="t"/>
            <a:pathLst>
              <a:path extrusionOk="0" h="21562" w="21600">
                <a:moveTo>
                  <a:pt x="10800" y="12845"/>
                </a:moveTo>
                <a:cubicBezTo>
                  <a:pt x="5997" y="12845"/>
                  <a:pt x="2090" y="10273"/>
                  <a:pt x="2090" y="7111"/>
                </a:cubicBezTo>
                <a:cubicBezTo>
                  <a:pt x="2090" y="3949"/>
                  <a:pt x="5997" y="1376"/>
                  <a:pt x="10800" y="1376"/>
                </a:cubicBezTo>
                <a:cubicBezTo>
                  <a:pt x="15603" y="1376"/>
                  <a:pt x="19510" y="3949"/>
                  <a:pt x="19510" y="7111"/>
                </a:cubicBezTo>
                <a:cubicBezTo>
                  <a:pt x="19510" y="10273"/>
                  <a:pt x="15603" y="12845"/>
                  <a:pt x="10800" y="12845"/>
                </a:cubicBezTo>
                <a:close/>
                <a:moveTo>
                  <a:pt x="16446" y="19549"/>
                </a:moveTo>
                <a:lnTo>
                  <a:pt x="11338" y="17531"/>
                </a:lnTo>
                <a:cubicBezTo>
                  <a:pt x="11007" y="17400"/>
                  <a:pt x="10593" y="17400"/>
                  <a:pt x="10262" y="17531"/>
                </a:cubicBezTo>
                <a:lnTo>
                  <a:pt x="5154" y="19549"/>
                </a:lnTo>
                <a:lnTo>
                  <a:pt x="6357" y="13585"/>
                </a:lnTo>
                <a:cubicBezTo>
                  <a:pt x="7714" y="13990"/>
                  <a:pt x="9215" y="14222"/>
                  <a:pt x="10800" y="14222"/>
                </a:cubicBezTo>
                <a:cubicBezTo>
                  <a:pt x="12385" y="14222"/>
                  <a:pt x="13887" y="13990"/>
                  <a:pt x="15244" y="13584"/>
                </a:cubicBezTo>
                <a:cubicBezTo>
                  <a:pt x="15244" y="13584"/>
                  <a:pt x="16446" y="19549"/>
                  <a:pt x="16446" y="19549"/>
                </a:cubicBezTo>
                <a:close/>
                <a:moveTo>
                  <a:pt x="10800" y="0"/>
                </a:moveTo>
                <a:cubicBezTo>
                  <a:pt x="4845" y="0"/>
                  <a:pt x="0" y="3190"/>
                  <a:pt x="0" y="7111"/>
                </a:cubicBezTo>
                <a:cubicBezTo>
                  <a:pt x="0" y="9454"/>
                  <a:pt x="1738" y="11530"/>
                  <a:pt x="4401" y="12826"/>
                </a:cubicBezTo>
                <a:lnTo>
                  <a:pt x="2796" y="20783"/>
                </a:lnTo>
                <a:cubicBezTo>
                  <a:pt x="2744" y="21045"/>
                  <a:pt x="2923" y="21304"/>
                  <a:pt x="3259" y="21449"/>
                </a:cubicBezTo>
                <a:cubicBezTo>
                  <a:pt x="3432" y="21524"/>
                  <a:pt x="3632" y="21562"/>
                  <a:pt x="3832" y="21562"/>
                </a:cubicBezTo>
                <a:cubicBezTo>
                  <a:pt x="4018" y="21562"/>
                  <a:pt x="4204" y="21529"/>
                  <a:pt x="4370" y="21464"/>
                </a:cubicBezTo>
                <a:lnTo>
                  <a:pt x="10800" y="18924"/>
                </a:lnTo>
                <a:lnTo>
                  <a:pt x="17230" y="21464"/>
                </a:lnTo>
                <a:cubicBezTo>
                  <a:pt x="17574" y="21600"/>
                  <a:pt x="18007" y="21594"/>
                  <a:pt x="18341" y="21449"/>
                </a:cubicBezTo>
                <a:cubicBezTo>
                  <a:pt x="18677" y="21304"/>
                  <a:pt x="18856" y="21045"/>
                  <a:pt x="18804" y="20783"/>
                </a:cubicBezTo>
                <a:lnTo>
                  <a:pt x="17201" y="12825"/>
                </a:lnTo>
                <a:cubicBezTo>
                  <a:pt x="19863" y="11529"/>
                  <a:pt x="21600" y="9454"/>
                  <a:pt x="21600" y="7111"/>
                </a:cubicBezTo>
                <a:cubicBezTo>
                  <a:pt x="21600" y="3190"/>
                  <a:pt x="16755"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7" name="Google Shape;1097;p69"/>
          <p:cNvSpPr/>
          <p:nvPr/>
        </p:nvSpPr>
        <p:spPr>
          <a:xfrm>
            <a:off x="727314" y="1761276"/>
            <a:ext cx="148446" cy="134622"/>
          </a:xfrm>
          <a:custGeom>
            <a:rect b="b" l="l" r="r" t="t"/>
            <a:pathLst>
              <a:path extrusionOk="0" h="21600" w="21600">
                <a:moveTo>
                  <a:pt x="20093" y="16615"/>
                </a:moveTo>
                <a:lnTo>
                  <a:pt x="13814" y="16615"/>
                </a:lnTo>
                <a:cubicBezTo>
                  <a:pt x="12967" y="16615"/>
                  <a:pt x="12183" y="16925"/>
                  <a:pt x="11553" y="17448"/>
                </a:cubicBezTo>
                <a:lnTo>
                  <a:pt x="11553" y="5262"/>
                </a:lnTo>
                <a:cubicBezTo>
                  <a:pt x="11553" y="3277"/>
                  <a:pt x="13018" y="1662"/>
                  <a:pt x="14819" y="1662"/>
                </a:cubicBezTo>
                <a:lnTo>
                  <a:pt x="20093" y="1662"/>
                </a:lnTo>
                <a:cubicBezTo>
                  <a:pt x="20093" y="1662"/>
                  <a:pt x="20093" y="16615"/>
                  <a:pt x="20093" y="16615"/>
                </a:cubicBezTo>
                <a:close/>
                <a:moveTo>
                  <a:pt x="10047" y="17448"/>
                </a:moveTo>
                <a:cubicBezTo>
                  <a:pt x="9417" y="16925"/>
                  <a:pt x="8633" y="16615"/>
                  <a:pt x="7786" y="16615"/>
                </a:cubicBezTo>
                <a:lnTo>
                  <a:pt x="1507" y="16615"/>
                </a:lnTo>
                <a:lnTo>
                  <a:pt x="1507" y="1662"/>
                </a:lnTo>
                <a:lnTo>
                  <a:pt x="6781" y="1662"/>
                </a:lnTo>
                <a:cubicBezTo>
                  <a:pt x="8582" y="1662"/>
                  <a:pt x="10047" y="3277"/>
                  <a:pt x="10047" y="5262"/>
                </a:cubicBezTo>
                <a:cubicBezTo>
                  <a:pt x="10047" y="5262"/>
                  <a:pt x="10047" y="17448"/>
                  <a:pt x="10047" y="17448"/>
                </a:cubicBezTo>
                <a:close/>
                <a:moveTo>
                  <a:pt x="20847" y="0"/>
                </a:moveTo>
                <a:lnTo>
                  <a:pt x="14819" y="0"/>
                </a:lnTo>
                <a:cubicBezTo>
                  <a:pt x="13127" y="0"/>
                  <a:pt x="11648" y="982"/>
                  <a:pt x="10800" y="2449"/>
                </a:cubicBezTo>
                <a:cubicBezTo>
                  <a:pt x="9952" y="982"/>
                  <a:pt x="8473" y="0"/>
                  <a:pt x="6781" y="0"/>
                </a:cubicBezTo>
                <a:lnTo>
                  <a:pt x="753" y="0"/>
                </a:lnTo>
                <a:cubicBezTo>
                  <a:pt x="337" y="0"/>
                  <a:pt x="0" y="372"/>
                  <a:pt x="0" y="831"/>
                </a:cubicBezTo>
                <a:lnTo>
                  <a:pt x="0" y="17446"/>
                </a:lnTo>
                <a:cubicBezTo>
                  <a:pt x="0" y="17905"/>
                  <a:pt x="337" y="18277"/>
                  <a:pt x="753" y="18277"/>
                </a:cubicBezTo>
                <a:lnTo>
                  <a:pt x="7786" y="18277"/>
                </a:lnTo>
                <a:cubicBezTo>
                  <a:pt x="9033" y="18277"/>
                  <a:pt x="10047" y="19395"/>
                  <a:pt x="10047" y="20769"/>
                </a:cubicBezTo>
                <a:cubicBezTo>
                  <a:pt x="10047" y="21228"/>
                  <a:pt x="10384" y="21600"/>
                  <a:pt x="10800" y="21600"/>
                </a:cubicBezTo>
                <a:cubicBezTo>
                  <a:pt x="11216" y="21600"/>
                  <a:pt x="11553" y="21228"/>
                  <a:pt x="11553" y="20769"/>
                </a:cubicBezTo>
                <a:cubicBezTo>
                  <a:pt x="11553" y="19395"/>
                  <a:pt x="12567" y="18277"/>
                  <a:pt x="13814" y="18277"/>
                </a:cubicBezTo>
                <a:lnTo>
                  <a:pt x="20847" y="18277"/>
                </a:lnTo>
                <a:cubicBezTo>
                  <a:pt x="21263" y="18277"/>
                  <a:pt x="21600" y="17905"/>
                  <a:pt x="21600" y="17446"/>
                </a:cubicBezTo>
                <a:lnTo>
                  <a:pt x="21600" y="831"/>
                </a:lnTo>
                <a:cubicBezTo>
                  <a:pt x="21600" y="372"/>
                  <a:pt x="21263" y="0"/>
                  <a:pt x="20847"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8" name="Google Shape;1098;p69"/>
          <p:cNvSpPr/>
          <p:nvPr/>
        </p:nvSpPr>
        <p:spPr>
          <a:xfrm>
            <a:off x="474460" y="1754371"/>
            <a:ext cx="120852" cy="148446"/>
          </a:xfrm>
          <a:custGeom>
            <a:rect b="b" l="l" r="r" t="t"/>
            <a:pathLst>
              <a:path extrusionOk="0" h="21600" w="21600">
                <a:moveTo>
                  <a:pt x="1851" y="18335"/>
                </a:moveTo>
                <a:cubicBezTo>
                  <a:pt x="1851" y="17366"/>
                  <a:pt x="2821" y="16577"/>
                  <a:pt x="4011" y="16577"/>
                </a:cubicBezTo>
                <a:lnTo>
                  <a:pt x="19749" y="16577"/>
                </a:lnTo>
                <a:lnTo>
                  <a:pt x="19749" y="20093"/>
                </a:lnTo>
                <a:lnTo>
                  <a:pt x="4011" y="20093"/>
                </a:lnTo>
                <a:cubicBezTo>
                  <a:pt x="2821" y="20093"/>
                  <a:pt x="1851" y="19304"/>
                  <a:pt x="1851" y="18335"/>
                </a:cubicBezTo>
                <a:close/>
                <a:moveTo>
                  <a:pt x="4011" y="1507"/>
                </a:moveTo>
                <a:lnTo>
                  <a:pt x="19749" y="1507"/>
                </a:lnTo>
                <a:lnTo>
                  <a:pt x="19749" y="15070"/>
                </a:lnTo>
                <a:lnTo>
                  <a:pt x="4011" y="15070"/>
                </a:lnTo>
                <a:cubicBezTo>
                  <a:pt x="3215" y="15070"/>
                  <a:pt x="2476" y="15265"/>
                  <a:pt x="1851" y="15592"/>
                </a:cubicBezTo>
                <a:lnTo>
                  <a:pt x="1851" y="3265"/>
                </a:lnTo>
                <a:cubicBezTo>
                  <a:pt x="1851" y="2296"/>
                  <a:pt x="2821" y="1507"/>
                  <a:pt x="4011" y="1507"/>
                </a:cubicBezTo>
                <a:close/>
                <a:moveTo>
                  <a:pt x="20674" y="21600"/>
                </a:moveTo>
                <a:cubicBezTo>
                  <a:pt x="21185" y="21600"/>
                  <a:pt x="21600" y="21263"/>
                  <a:pt x="21600" y="20847"/>
                </a:cubicBezTo>
                <a:lnTo>
                  <a:pt x="21600" y="753"/>
                </a:lnTo>
                <a:cubicBezTo>
                  <a:pt x="21600" y="337"/>
                  <a:pt x="21185" y="0"/>
                  <a:pt x="20674" y="0"/>
                </a:cubicBezTo>
                <a:lnTo>
                  <a:pt x="4011" y="0"/>
                </a:lnTo>
                <a:cubicBezTo>
                  <a:pt x="1800" y="0"/>
                  <a:pt x="0" y="1465"/>
                  <a:pt x="0" y="3265"/>
                </a:cubicBezTo>
                <a:lnTo>
                  <a:pt x="0" y="18335"/>
                </a:lnTo>
                <a:cubicBezTo>
                  <a:pt x="0" y="20135"/>
                  <a:pt x="1800" y="21600"/>
                  <a:pt x="4011" y="21600"/>
                </a:cubicBezTo>
                <a:cubicBezTo>
                  <a:pt x="4011" y="21600"/>
                  <a:pt x="20674" y="21600"/>
                  <a:pt x="20674"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099" name="Google Shape;1099;p69"/>
          <p:cNvSpPr/>
          <p:nvPr/>
        </p:nvSpPr>
        <p:spPr>
          <a:xfrm>
            <a:off x="1014691" y="1761276"/>
            <a:ext cx="107028" cy="134634"/>
          </a:xfrm>
          <a:custGeom>
            <a:rect b="b" l="l" r="r" t="t"/>
            <a:pathLst>
              <a:path extrusionOk="0" h="21550" w="21600">
                <a:moveTo>
                  <a:pt x="19510" y="19110"/>
                </a:moveTo>
                <a:lnTo>
                  <a:pt x="11408" y="14521"/>
                </a:lnTo>
                <a:cubicBezTo>
                  <a:pt x="11226" y="14417"/>
                  <a:pt x="11013" y="14366"/>
                  <a:pt x="10800" y="14366"/>
                </a:cubicBezTo>
                <a:cubicBezTo>
                  <a:pt x="10587" y="14366"/>
                  <a:pt x="10374" y="14417"/>
                  <a:pt x="10192" y="14521"/>
                </a:cubicBezTo>
                <a:lnTo>
                  <a:pt x="2090" y="19110"/>
                </a:lnTo>
                <a:lnTo>
                  <a:pt x="2090" y="3039"/>
                </a:lnTo>
                <a:cubicBezTo>
                  <a:pt x="2090" y="2277"/>
                  <a:pt x="2871" y="1658"/>
                  <a:pt x="3832" y="1658"/>
                </a:cubicBezTo>
                <a:lnTo>
                  <a:pt x="17768" y="1658"/>
                </a:lnTo>
                <a:cubicBezTo>
                  <a:pt x="18729" y="1658"/>
                  <a:pt x="19510" y="2277"/>
                  <a:pt x="19510" y="3039"/>
                </a:cubicBezTo>
                <a:cubicBezTo>
                  <a:pt x="19510" y="3039"/>
                  <a:pt x="19510" y="19110"/>
                  <a:pt x="19510" y="19110"/>
                </a:cubicBezTo>
                <a:close/>
                <a:moveTo>
                  <a:pt x="17768" y="0"/>
                </a:moveTo>
                <a:lnTo>
                  <a:pt x="3832" y="0"/>
                </a:lnTo>
                <a:cubicBezTo>
                  <a:pt x="1719" y="0"/>
                  <a:pt x="0" y="1363"/>
                  <a:pt x="0" y="3039"/>
                </a:cubicBezTo>
                <a:lnTo>
                  <a:pt x="0" y="20720"/>
                </a:lnTo>
                <a:cubicBezTo>
                  <a:pt x="0" y="21031"/>
                  <a:pt x="219" y="21315"/>
                  <a:pt x="567" y="21458"/>
                </a:cubicBezTo>
                <a:cubicBezTo>
                  <a:pt x="916" y="21600"/>
                  <a:pt x="1334" y="21576"/>
                  <a:pt x="1653" y="21395"/>
                </a:cubicBezTo>
                <a:lnTo>
                  <a:pt x="10800" y="16214"/>
                </a:lnTo>
                <a:lnTo>
                  <a:pt x="19947" y="21395"/>
                </a:lnTo>
                <a:cubicBezTo>
                  <a:pt x="20128" y="21497"/>
                  <a:pt x="20341" y="21549"/>
                  <a:pt x="20555" y="21549"/>
                </a:cubicBezTo>
                <a:cubicBezTo>
                  <a:pt x="20718" y="21549"/>
                  <a:pt x="20882" y="21519"/>
                  <a:pt x="21033" y="21458"/>
                </a:cubicBezTo>
                <a:cubicBezTo>
                  <a:pt x="21381" y="21315"/>
                  <a:pt x="21600" y="21031"/>
                  <a:pt x="21600" y="20720"/>
                </a:cubicBezTo>
                <a:lnTo>
                  <a:pt x="21600" y="3039"/>
                </a:lnTo>
                <a:cubicBezTo>
                  <a:pt x="21600" y="1363"/>
                  <a:pt x="19881" y="0"/>
                  <a:pt x="17768"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0" name="Google Shape;1100;p69"/>
          <p:cNvSpPr/>
          <p:nvPr/>
        </p:nvSpPr>
        <p:spPr>
          <a:xfrm>
            <a:off x="3393950" y="1761276"/>
            <a:ext cx="148446" cy="134622"/>
          </a:xfrm>
          <a:custGeom>
            <a:rect b="b" l="l" r="r" t="t"/>
            <a:pathLst>
              <a:path extrusionOk="0" h="21600" w="21600">
                <a:moveTo>
                  <a:pt x="20093" y="18554"/>
                </a:moveTo>
                <a:cubicBezTo>
                  <a:pt x="20093" y="19318"/>
                  <a:pt x="19530" y="19938"/>
                  <a:pt x="18837" y="19938"/>
                </a:cubicBezTo>
                <a:lnTo>
                  <a:pt x="15572" y="19938"/>
                </a:lnTo>
                <a:lnTo>
                  <a:pt x="15572" y="6092"/>
                </a:lnTo>
                <a:lnTo>
                  <a:pt x="18837" y="6092"/>
                </a:lnTo>
                <a:cubicBezTo>
                  <a:pt x="19530" y="6092"/>
                  <a:pt x="20093" y="6713"/>
                  <a:pt x="20093" y="7477"/>
                </a:cubicBezTo>
                <a:cubicBezTo>
                  <a:pt x="20093" y="7477"/>
                  <a:pt x="20093" y="18554"/>
                  <a:pt x="20093" y="18554"/>
                </a:cubicBezTo>
                <a:close/>
                <a:moveTo>
                  <a:pt x="1507" y="18554"/>
                </a:moveTo>
                <a:lnTo>
                  <a:pt x="1507" y="7477"/>
                </a:lnTo>
                <a:cubicBezTo>
                  <a:pt x="1507" y="6713"/>
                  <a:pt x="2070" y="6092"/>
                  <a:pt x="2763" y="6092"/>
                </a:cubicBezTo>
                <a:lnTo>
                  <a:pt x="6028" y="6092"/>
                </a:lnTo>
                <a:lnTo>
                  <a:pt x="6028" y="19938"/>
                </a:lnTo>
                <a:lnTo>
                  <a:pt x="2763" y="19938"/>
                </a:lnTo>
                <a:cubicBezTo>
                  <a:pt x="2070" y="19938"/>
                  <a:pt x="1507" y="19318"/>
                  <a:pt x="1507" y="18554"/>
                </a:cubicBezTo>
                <a:close/>
                <a:moveTo>
                  <a:pt x="14065" y="6092"/>
                </a:moveTo>
                <a:lnTo>
                  <a:pt x="14065" y="19938"/>
                </a:lnTo>
                <a:lnTo>
                  <a:pt x="7535" y="19938"/>
                </a:lnTo>
                <a:lnTo>
                  <a:pt x="7535" y="6092"/>
                </a:lnTo>
                <a:cubicBezTo>
                  <a:pt x="7535" y="6092"/>
                  <a:pt x="14065" y="6092"/>
                  <a:pt x="14065" y="6092"/>
                </a:cubicBezTo>
                <a:close/>
                <a:moveTo>
                  <a:pt x="7535" y="3046"/>
                </a:moveTo>
                <a:cubicBezTo>
                  <a:pt x="7535" y="2282"/>
                  <a:pt x="8098" y="1662"/>
                  <a:pt x="8791" y="1662"/>
                </a:cubicBezTo>
                <a:lnTo>
                  <a:pt x="12809" y="1662"/>
                </a:lnTo>
                <a:cubicBezTo>
                  <a:pt x="13502" y="1662"/>
                  <a:pt x="14065" y="2282"/>
                  <a:pt x="14065" y="3046"/>
                </a:cubicBezTo>
                <a:lnTo>
                  <a:pt x="14065" y="4431"/>
                </a:lnTo>
                <a:lnTo>
                  <a:pt x="7535" y="4431"/>
                </a:lnTo>
                <a:cubicBezTo>
                  <a:pt x="7535" y="4431"/>
                  <a:pt x="7535" y="3046"/>
                  <a:pt x="7535" y="3046"/>
                </a:cubicBezTo>
                <a:close/>
                <a:moveTo>
                  <a:pt x="18837" y="4431"/>
                </a:moveTo>
                <a:lnTo>
                  <a:pt x="15572" y="4431"/>
                </a:lnTo>
                <a:lnTo>
                  <a:pt x="15572" y="3046"/>
                </a:lnTo>
                <a:cubicBezTo>
                  <a:pt x="15572" y="1366"/>
                  <a:pt x="14333" y="0"/>
                  <a:pt x="12809" y="0"/>
                </a:cubicBezTo>
                <a:lnTo>
                  <a:pt x="8791" y="0"/>
                </a:lnTo>
                <a:cubicBezTo>
                  <a:pt x="7267" y="0"/>
                  <a:pt x="6028" y="1366"/>
                  <a:pt x="6028" y="3046"/>
                </a:cubicBezTo>
                <a:lnTo>
                  <a:pt x="6028" y="4431"/>
                </a:lnTo>
                <a:lnTo>
                  <a:pt x="2763" y="4431"/>
                </a:lnTo>
                <a:cubicBezTo>
                  <a:pt x="1239" y="4431"/>
                  <a:pt x="0" y="5797"/>
                  <a:pt x="0" y="7477"/>
                </a:cubicBezTo>
                <a:lnTo>
                  <a:pt x="0" y="18554"/>
                </a:lnTo>
                <a:cubicBezTo>
                  <a:pt x="0" y="20234"/>
                  <a:pt x="1239" y="21600"/>
                  <a:pt x="2763" y="21600"/>
                </a:cubicBezTo>
                <a:lnTo>
                  <a:pt x="18837" y="21600"/>
                </a:lnTo>
                <a:cubicBezTo>
                  <a:pt x="20361" y="21600"/>
                  <a:pt x="21600" y="20234"/>
                  <a:pt x="21600" y="18554"/>
                </a:cubicBezTo>
                <a:lnTo>
                  <a:pt x="21600" y="7477"/>
                </a:lnTo>
                <a:cubicBezTo>
                  <a:pt x="21600" y="5797"/>
                  <a:pt x="20361" y="4431"/>
                  <a:pt x="18837" y="443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1" name="Google Shape;1101;p69"/>
          <p:cNvSpPr/>
          <p:nvPr/>
        </p:nvSpPr>
        <p:spPr>
          <a:xfrm>
            <a:off x="3134190" y="1487708"/>
            <a:ext cx="134622" cy="148446"/>
          </a:xfrm>
          <a:custGeom>
            <a:rect b="b" l="l" r="r" t="t"/>
            <a:pathLst>
              <a:path extrusionOk="0" h="21600" w="21600">
                <a:moveTo>
                  <a:pt x="14400" y="3516"/>
                </a:moveTo>
                <a:lnTo>
                  <a:pt x="14400" y="4772"/>
                </a:lnTo>
                <a:cubicBezTo>
                  <a:pt x="14400" y="5188"/>
                  <a:pt x="14772" y="5526"/>
                  <a:pt x="15231" y="5526"/>
                </a:cubicBezTo>
                <a:cubicBezTo>
                  <a:pt x="15689" y="5526"/>
                  <a:pt x="16062" y="5188"/>
                  <a:pt x="16062" y="4772"/>
                </a:cubicBezTo>
                <a:lnTo>
                  <a:pt x="16062" y="3516"/>
                </a:lnTo>
                <a:lnTo>
                  <a:pt x="18554" y="3516"/>
                </a:lnTo>
                <a:cubicBezTo>
                  <a:pt x="19318" y="3516"/>
                  <a:pt x="19938" y="4079"/>
                  <a:pt x="19938" y="4772"/>
                </a:cubicBezTo>
                <a:lnTo>
                  <a:pt x="19938" y="8037"/>
                </a:lnTo>
                <a:lnTo>
                  <a:pt x="1662" y="8037"/>
                </a:lnTo>
                <a:lnTo>
                  <a:pt x="1662" y="4772"/>
                </a:lnTo>
                <a:cubicBezTo>
                  <a:pt x="1662" y="4079"/>
                  <a:pt x="2282" y="3516"/>
                  <a:pt x="3046" y="3516"/>
                </a:cubicBezTo>
                <a:lnTo>
                  <a:pt x="5538" y="3516"/>
                </a:lnTo>
                <a:lnTo>
                  <a:pt x="5538" y="4772"/>
                </a:lnTo>
                <a:cubicBezTo>
                  <a:pt x="5538" y="5188"/>
                  <a:pt x="5911" y="5526"/>
                  <a:pt x="6369" y="5526"/>
                </a:cubicBezTo>
                <a:cubicBezTo>
                  <a:pt x="6828" y="5526"/>
                  <a:pt x="7200" y="5188"/>
                  <a:pt x="7200" y="4772"/>
                </a:cubicBezTo>
                <a:lnTo>
                  <a:pt x="7200" y="3516"/>
                </a:lnTo>
                <a:cubicBezTo>
                  <a:pt x="7200" y="3516"/>
                  <a:pt x="14400" y="3516"/>
                  <a:pt x="14400" y="3516"/>
                </a:cubicBezTo>
                <a:close/>
                <a:moveTo>
                  <a:pt x="18554" y="20093"/>
                </a:moveTo>
                <a:lnTo>
                  <a:pt x="3046" y="20093"/>
                </a:lnTo>
                <a:cubicBezTo>
                  <a:pt x="2282" y="20093"/>
                  <a:pt x="1662" y="19530"/>
                  <a:pt x="1662" y="18837"/>
                </a:cubicBezTo>
                <a:lnTo>
                  <a:pt x="1662" y="9544"/>
                </a:lnTo>
                <a:lnTo>
                  <a:pt x="19938" y="9544"/>
                </a:lnTo>
                <a:lnTo>
                  <a:pt x="19938" y="18837"/>
                </a:lnTo>
                <a:cubicBezTo>
                  <a:pt x="19938" y="19530"/>
                  <a:pt x="19318" y="20093"/>
                  <a:pt x="18554" y="20093"/>
                </a:cubicBezTo>
                <a:close/>
                <a:moveTo>
                  <a:pt x="6369" y="0"/>
                </a:moveTo>
                <a:cubicBezTo>
                  <a:pt x="5911" y="0"/>
                  <a:pt x="5538" y="337"/>
                  <a:pt x="5538" y="753"/>
                </a:cubicBezTo>
                <a:lnTo>
                  <a:pt x="5538" y="2009"/>
                </a:lnTo>
                <a:lnTo>
                  <a:pt x="3046" y="2009"/>
                </a:lnTo>
                <a:cubicBezTo>
                  <a:pt x="1366" y="2009"/>
                  <a:pt x="0" y="3248"/>
                  <a:pt x="0" y="4772"/>
                </a:cubicBezTo>
                <a:lnTo>
                  <a:pt x="0" y="18837"/>
                </a:lnTo>
                <a:cubicBezTo>
                  <a:pt x="0" y="20361"/>
                  <a:pt x="1366" y="21600"/>
                  <a:pt x="3046" y="21600"/>
                </a:cubicBezTo>
                <a:lnTo>
                  <a:pt x="18554" y="21600"/>
                </a:lnTo>
                <a:cubicBezTo>
                  <a:pt x="20234" y="21600"/>
                  <a:pt x="21600" y="20361"/>
                  <a:pt x="21600" y="18837"/>
                </a:cubicBezTo>
                <a:lnTo>
                  <a:pt x="21600" y="4772"/>
                </a:lnTo>
                <a:cubicBezTo>
                  <a:pt x="21600" y="3248"/>
                  <a:pt x="20234" y="2009"/>
                  <a:pt x="18554" y="2009"/>
                </a:cubicBezTo>
                <a:lnTo>
                  <a:pt x="16062" y="2009"/>
                </a:lnTo>
                <a:lnTo>
                  <a:pt x="16062" y="753"/>
                </a:lnTo>
                <a:cubicBezTo>
                  <a:pt x="16062" y="337"/>
                  <a:pt x="15689" y="0"/>
                  <a:pt x="15231" y="0"/>
                </a:cubicBezTo>
                <a:cubicBezTo>
                  <a:pt x="14772" y="0"/>
                  <a:pt x="14400" y="337"/>
                  <a:pt x="14400" y="753"/>
                </a:cubicBezTo>
                <a:lnTo>
                  <a:pt x="14400" y="2009"/>
                </a:lnTo>
                <a:lnTo>
                  <a:pt x="7200" y="2009"/>
                </a:lnTo>
                <a:lnTo>
                  <a:pt x="7200" y="753"/>
                </a:lnTo>
                <a:cubicBezTo>
                  <a:pt x="7200" y="337"/>
                  <a:pt x="6828" y="0"/>
                  <a:pt x="6369"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2" name="Google Shape;1102;p69"/>
          <p:cNvSpPr/>
          <p:nvPr/>
        </p:nvSpPr>
        <p:spPr>
          <a:xfrm>
            <a:off x="3141095" y="1754371"/>
            <a:ext cx="120852" cy="148446"/>
          </a:xfrm>
          <a:custGeom>
            <a:rect b="b" l="l" r="r" t="t"/>
            <a:pathLst>
              <a:path extrusionOk="0" h="21600" w="21600">
                <a:moveTo>
                  <a:pt x="18206" y="3516"/>
                </a:moveTo>
                <a:cubicBezTo>
                  <a:pt x="19057" y="3516"/>
                  <a:pt x="19749" y="4079"/>
                  <a:pt x="19749" y="4772"/>
                </a:cubicBezTo>
                <a:lnTo>
                  <a:pt x="19749" y="18837"/>
                </a:lnTo>
                <a:cubicBezTo>
                  <a:pt x="19749" y="19530"/>
                  <a:pt x="19057" y="20093"/>
                  <a:pt x="18206" y="20093"/>
                </a:cubicBezTo>
                <a:lnTo>
                  <a:pt x="3394" y="20093"/>
                </a:lnTo>
                <a:cubicBezTo>
                  <a:pt x="2543" y="20093"/>
                  <a:pt x="1851" y="19530"/>
                  <a:pt x="1851" y="18837"/>
                </a:cubicBezTo>
                <a:lnTo>
                  <a:pt x="1851" y="4772"/>
                </a:lnTo>
                <a:cubicBezTo>
                  <a:pt x="1851" y="4079"/>
                  <a:pt x="2543" y="3516"/>
                  <a:pt x="3394" y="3516"/>
                </a:cubicBezTo>
                <a:lnTo>
                  <a:pt x="4937" y="3516"/>
                </a:lnTo>
                <a:lnTo>
                  <a:pt x="4937" y="3767"/>
                </a:lnTo>
                <a:cubicBezTo>
                  <a:pt x="4937" y="4737"/>
                  <a:pt x="5906" y="5526"/>
                  <a:pt x="7097" y="5526"/>
                </a:cubicBezTo>
                <a:lnTo>
                  <a:pt x="14503" y="5526"/>
                </a:lnTo>
                <a:cubicBezTo>
                  <a:pt x="15694" y="5526"/>
                  <a:pt x="16663" y="4737"/>
                  <a:pt x="16663" y="3767"/>
                </a:cubicBezTo>
                <a:lnTo>
                  <a:pt x="16663" y="3516"/>
                </a:lnTo>
                <a:cubicBezTo>
                  <a:pt x="16663" y="3516"/>
                  <a:pt x="18206" y="3516"/>
                  <a:pt x="18206" y="3516"/>
                </a:cubicBezTo>
                <a:close/>
                <a:moveTo>
                  <a:pt x="6789" y="1758"/>
                </a:moveTo>
                <a:cubicBezTo>
                  <a:pt x="6789" y="1620"/>
                  <a:pt x="6927" y="1507"/>
                  <a:pt x="7097" y="1507"/>
                </a:cubicBezTo>
                <a:lnTo>
                  <a:pt x="14503" y="1507"/>
                </a:lnTo>
                <a:cubicBezTo>
                  <a:pt x="14673" y="1507"/>
                  <a:pt x="14811" y="1620"/>
                  <a:pt x="14811" y="1758"/>
                </a:cubicBezTo>
                <a:lnTo>
                  <a:pt x="14811" y="3767"/>
                </a:lnTo>
                <a:cubicBezTo>
                  <a:pt x="14811" y="3906"/>
                  <a:pt x="14673" y="4019"/>
                  <a:pt x="14503" y="4019"/>
                </a:cubicBezTo>
                <a:lnTo>
                  <a:pt x="7097" y="4019"/>
                </a:lnTo>
                <a:cubicBezTo>
                  <a:pt x="6927" y="4019"/>
                  <a:pt x="6789" y="3906"/>
                  <a:pt x="6789" y="3767"/>
                </a:cubicBezTo>
                <a:cubicBezTo>
                  <a:pt x="6789" y="3767"/>
                  <a:pt x="6789" y="1758"/>
                  <a:pt x="6789" y="1758"/>
                </a:cubicBezTo>
                <a:close/>
                <a:moveTo>
                  <a:pt x="14503" y="0"/>
                </a:moveTo>
                <a:lnTo>
                  <a:pt x="7097" y="0"/>
                </a:lnTo>
                <a:cubicBezTo>
                  <a:pt x="5906" y="0"/>
                  <a:pt x="4937" y="789"/>
                  <a:pt x="4937" y="1758"/>
                </a:cubicBezTo>
                <a:lnTo>
                  <a:pt x="4937" y="2009"/>
                </a:lnTo>
                <a:lnTo>
                  <a:pt x="3394" y="2009"/>
                </a:lnTo>
                <a:cubicBezTo>
                  <a:pt x="1522" y="2009"/>
                  <a:pt x="0" y="3248"/>
                  <a:pt x="0" y="4772"/>
                </a:cubicBezTo>
                <a:lnTo>
                  <a:pt x="0" y="18837"/>
                </a:lnTo>
                <a:cubicBezTo>
                  <a:pt x="0" y="20361"/>
                  <a:pt x="1522" y="21600"/>
                  <a:pt x="3394" y="21600"/>
                </a:cubicBezTo>
                <a:lnTo>
                  <a:pt x="18206" y="21600"/>
                </a:lnTo>
                <a:cubicBezTo>
                  <a:pt x="20078" y="21600"/>
                  <a:pt x="21600" y="20361"/>
                  <a:pt x="21600" y="18837"/>
                </a:cubicBezTo>
                <a:lnTo>
                  <a:pt x="21600" y="4772"/>
                </a:lnTo>
                <a:cubicBezTo>
                  <a:pt x="21600" y="3248"/>
                  <a:pt x="20078" y="2009"/>
                  <a:pt x="18206" y="2009"/>
                </a:cubicBezTo>
                <a:lnTo>
                  <a:pt x="16663" y="2009"/>
                </a:lnTo>
                <a:lnTo>
                  <a:pt x="16663" y="1758"/>
                </a:lnTo>
                <a:cubicBezTo>
                  <a:pt x="16663" y="789"/>
                  <a:pt x="15694" y="0"/>
                  <a:pt x="14503"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3" name="Google Shape;1103;p69"/>
          <p:cNvSpPr/>
          <p:nvPr/>
        </p:nvSpPr>
        <p:spPr>
          <a:xfrm>
            <a:off x="2327295" y="2021035"/>
            <a:ext cx="148446" cy="148446"/>
          </a:xfrm>
          <a:custGeom>
            <a:rect b="b" l="l" r="r" t="t"/>
            <a:pathLst>
              <a:path extrusionOk="0" h="21600" w="21600">
                <a:moveTo>
                  <a:pt x="11553" y="20055"/>
                </a:moveTo>
                <a:lnTo>
                  <a:pt x="11553" y="16828"/>
                </a:lnTo>
                <a:cubicBezTo>
                  <a:pt x="11553" y="16412"/>
                  <a:pt x="11216" y="16074"/>
                  <a:pt x="10800" y="16074"/>
                </a:cubicBezTo>
                <a:cubicBezTo>
                  <a:pt x="10384" y="16074"/>
                  <a:pt x="10047" y="16412"/>
                  <a:pt x="10047" y="16828"/>
                </a:cubicBezTo>
                <a:lnTo>
                  <a:pt x="10047" y="20055"/>
                </a:lnTo>
                <a:cubicBezTo>
                  <a:pt x="5523" y="19689"/>
                  <a:pt x="1911" y="16077"/>
                  <a:pt x="1545" y="11553"/>
                </a:cubicBezTo>
                <a:lnTo>
                  <a:pt x="4772" y="11553"/>
                </a:lnTo>
                <a:cubicBezTo>
                  <a:pt x="5188" y="11553"/>
                  <a:pt x="5526" y="11216"/>
                  <a:pt x="5526" y="10800"/>
                </a:cubicBezTo>
                <a:cubicBezTo>
                  <a:pt x="5526" y="10384"/>
                  <a:pt x="5188" y="10047"/>
                  <a:pt x="4772" y="10047"/>
                </a:cubicBezTo>
                <a:lnTo>
                  <a:pt x="1545" y="10047"/>
                </a:lnTo>
                <a:cubicBezTo>
                  <a:pt x="1911" y="5523"/>
                  <a:pt x="5523" y="1911"/>
                  <a:pt x="10047" y="1545"/>
                </a:cubicBezTo>
                <a:lnTo>
                  <a:pt x="10047" y="4772"/>
                </a:lnTo>
                <a:cubicBezTo>
                  <a:pt x="10047" y="5188"/>
                  <a:pt x="10384" y="5526"/>
                  <a:pt x="10800" y="5526"/>
                </a:cubicBezTo>
                <a:cubicBezTo>
                  <a:pt x="11216" y="5526"/>
                  <a:pt x="11553" y="5188"/>
                  <a:pt x="11553" y="4772"/>
                </a:cubicBezTo>
                <a:lnTo>
                  <a:pt x="11553" y="1545"/>
                </a:lnTo>
                <a:cubicBezTo>
                  <a:pt x="16077" y="1911"/>
                  <a:pt x="19689" y="5523"/>
                  <a:pt x="20055" y="10047"/>
                </a:cubicBezTo>
                <a:lnTo>
                  <a:pt x="16828" y="10047"/>
                </a:lnTo>
                <a:cubicBezTo>
                  <a:pt x="16412" y="10047"/>
                  <a:pt x="16074" y="10384"/>
                  <a:pt x="16074" y="10800"/>
                </a:cubicBezTo>
                <a:cubicBezTo>
                  <a:pt x="16074" y="11216"/>
                  <a:pt x="16412" y="11553"/>
                  <a:pt x="16828" y="11553"/>
                </a:cubicBezTo>
                <a:lnTo>
                  <a:pt x="20055" y="11553"/>
                </a:lnTo>
                <a:cubicBezTo>
                  <a:pt x="19689" y="16077"/>
                  <a:pt x="16077" y="19689"/>
                  <a:pt x="11553" y="20055"/>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4" name="Google Shape;1104;p69"/>
          <p:cNvSpPr/>
          <p:nvPr/>
        </p:nvSpPr>
        <p:spPr>
          <a:xfrm>
            <a:off x="6851051" y="1494613"/>
            <a:ext cx="148463" cy="134622"/>
          </a:xfrm>
          <a:custGeom>
            <a:rect b="b" l="l" r="r" t="t"/>
            <a:pathLst>
              <a:path extrusionOk="0" h="21600" w="21493">
                <a:moveTo>
                  <a:pt x="12173" y="10773"/>
                </a:moveTo>
                <a:cubicBezTo>
                  <a:pt x="12058" y="10923"/>
                  <a:pt x="11996" y="11113"/>
                  <a:pt x="11996" y="11309"/>
                </a:cubicBezTo>
                <a:lnTo>
                  <a:pt x="11996" y="19425"/>
                </a:lnTo>
                <a:lnTo>
                  <a:pt x="9496" y="18041"/>
                </a:lnTo>
                <a:lnTo>
                  <a:pt x="9496" y="11309"/>
                </a:lnTo>
                <a:cubicBezTo>
                  <a:pt x="9496" y="11113"/>
                  <a:pt x="9434" y="10923"/>
                  <a:pt x="9319" y="10773"/>
                </a:cubicBezTo>
                <a:lnTo>
                  <a:pt x="2365" y="1662"/>
                </a:lnTo>
                <a:lnTo>
                  <a:pt x="19127" y="1662"/>
                </a:lnTo>
                <a:cubicBezTo>
                  <a:pt x="19127" y="1662"/>
                  <a:pt x="12173" y="10773"/>
                  <a:pt x="12173" y="10773"/>
                </a:cubicBezTo>
                <a:close/>
                <a:moveTo>
                  <a:pt x="20743" y="0"/>
                </a:moveTo>
                <a:lnTo>
                  <a:pt x="749" y="0"/>
                </a:lnTo>
                <a:cubicBezTo>
                  <a:pt x="458" y="0"/>
                  <a:pt x="192" y="188"/>
                  <a:pt x="69" y="481"/>
                </a:cubicBezTo>
                <a:cubicBezTo>
                  <a:pt x="-54" y="775"/>
                  <a:pt x="-11" y="1120"/>
                  <a:pt x="177" y="1367"/>
                </a:cubicBezTo>
                <a:lnTo>
                  <a:pt x="7997" y="11613"/>
                </a:lnTo>
                <a:lnTo>
                  <a:pt x="7997" y="18554"/>
                </a:lnTo>
                <a:cubicBezTo>
                  <a:pt x="7997" y="18869"/>
                  <a:pt x="8157" y="19156"/>
                  <a:pt x="8412" y="19297"/>
                </a:cubicBezTo>
                <a:lnTo>
                  <a:pt x="12410" y="21512"/>
                </a:lnTo>
                <a:cubicBezTo>
                  <a:pt x="12516" y="21571"/>
                  <a:pt x="12631" y="21600"/>
                  <a:pt x="12745" y="21600"/>
                </a:cubicBezTo>
                <a:cubicBezTo>
                  <a:pt x="12882" y="21600"/>
                  <a:pt x="13019" y="21558"/>
                  <a:pt x="13140" y="21476"/>
                </a:cubicBezTo>
                <a:cubicBezTo>
                  <a:pt x="13360" y="21325"/>
                  <a:pt x="13495" y="21057"/>
                  <a:pt x="13495" y="20769"/>
                </a:cubicBezTo>
                <a:lnTo>
                  <a:pt x="13495" y="11613"/>
                </a:lnTo>
                <a:lnTo>
                  <a:pt x="21315" y="1367"/>
                </a:lnTo>
                <a:cubicBezTo>
                  <a:pt x="21503" y="1120"/>
                  <a:pt x="21546" y="775"/>
                  <a:pt x="21423" y="481"/>
                </a:cubicBezTo>
                <a:cubicBezTo>
                  <a:pt x="21300" y="188"/>
                  <a:pt x="21034" y="0"/>
                  <a:pt x="20743"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5" name="Google Shape;1105;p69"/>
          <p:cNvSpPr/>
          <p:nvPr/>
        </p:nvSpPr>
        <p:spPr>
          <a:xfrm>
            <a:off x="1793968" y="1761276"/>
            <a:ext cx="154661" cy="136214"/>
          </a:xfrm>
          <a:custGeom>
            <a:rect b="b" l="l" r="r" t="t"/>
            <a:pathLst>
              <a:path extrusionOk="0" h="20956" w="21028">
                <a:moveTo>
                  <a:pt x="18316" y="10208"/>
                </a:moveTo>
                <a:lnTo>
                  <a:pt x="10515" y="19033"/>
                </a:lnTo>
                <a:lnTo>
                  <a:pt x="2714" y="10208"/>
                </a:lnTo>
                <a:cubicBezTo>
                  <a:pt x="975" y="8240"/>
                  <a:pt x="975" y="5039"/>
                  <a:pt x="2714" y="3071"/>
                </a:cubicBezTo>
                <a:cubicBezTo>
                  <a:pt x="3584" y="2087"/>
                  <a:pt x="4726" y="1595"/>
                  <a:pt x="5868" y="1595"/>
                </a:cubicBezTo>
                <a:cubicBezTo>
                  <a:pt x="7011" y="1595"/>
                  <a:pt x="8153" y="2087"/>
                  <a:pt x="9022" y="3071"/>
                </a:cubicBezTo>
                <a:lnTo>
                  <a:pt x="10017" y="4197"/>
                </a:lnTo>
                <a:cubicBezTo>
                  <a:pt x="10149" y="4346"/>
                  <a:pt x="10328" y="4430"/>
                  <a:pt x="10515" y="4430"/>
                </a:cubicBezTo>
                <a:cubicBezTo>
                  <a:pt x="10701" y="4430"/>
                  <a:pt x="10881" y="4346"/>
                  <a:pt x="11013" y="4197"/>
                </a:cubicBezTo>
                <a:lnTo>
                  <a:pt x="12010" y="3069"/>
                </a:lnTo>
                <a:cubicBezTo>
                  <a:pt x="12852" y="2117"/>
                  <a:pt x="13971" y="1593"/>
                  <a:pt x="15162" y="1593"/>
                </a:cubicBezTo>
                <a:cubicBezTo>
                  <a:pt x="15162" y="1593"/>
                  <a:pt x="15163" y="1593"/>
                  <a:pt x="15163" y="1593"/>
                </a:cubicBezTo>
                <a:cubicBezTo>
                  <a:pt x="16354" y="1593"/>
                  <a:pt x="17474" y="2118"/>
                  <a:pt x="18316" y="3071"/>
                </a:cubicBezTo>
                <a:cubicBezTo>
                  <a:pt x="18320" y="3076"/>
                  <a:pt x="18325" y="3082"/>
                  <a:pt x="18330" y="3087"/>
                </a:cubicBezTo>
                <a:cubicBezTo>
                  <a:pt x="20055" y="5056"/>
                  <a:pt x="20050" y="8246"/>
                  <a:pt x="18316" y="10208"/>
                </a:cubicBezTo>
                <a:close/>
                <a:moveTo>
                  <a:pt x="19297" y="1929"/>
                </a:moveTo>
                <a:cubicBezTo>
                  <a:pt x="18191" y="685"/>
                  <a:pt x="16723" y="0"/>
                  <a:pt x="15163" y="0"/>
                </a:cubicBezTo>
                <a:cubicBezTo>
                  <a:pt x="15163" y="0"/>
                  <a:pt x="15162" y="0"/>
                  <a:pt x="15162" y="0"/>
                </a:cubicBezTo>
                <a:cubicBezTo>
                  <a:pt x="13595" y="0"/>
                  <a:pt x="12122" y="689"/>
                  <a:pt x="11012" y="1945"/>
                </a:cubicBezTo>
                <a:lnTo>
                  <a:pt x="10515" y="2508"/>
                </a:lnTo>
                <a:lnTo>
                  <a:pt x="10018" y="1945"/>
                </a:lnTo>
                <a:cubicBezTo>
                  <a:pt x="7730" y="-644"/>
                  <a:pt x="4007" y="-644"/>
                  <a:pt x="1719" y="1945"/>
                </a:cubicBezTo>
                <a:cubicBezTo>
                  <a:pt x="611" y="3199"/>
                  <a:pt x="0" y="4866"/>
                  <a:pt x="0" y="6639"/>
                </a:cubicBezTo>
                <a:cubicBezTo>
                  <a:pt x="0" y="8413"/>
                  <a:pt x="611" y="10080"/>
                  <a:pt x="1719" y="11334"/>
                </a:cubicBezTo>
                <a:lnTo>
                  <a:pt x="10017" y="20723"/>
                </a:lnTo>
                <a:cubicBezTo>
                  <a:pt x="10155" y="20878"/>
                  <a:pt x="10335" y="20956"/>
                  <a:pt x="10515" y="20956"/>
                </a:cubicBezTo>
                <a:cubicBezTo>
                  <a:pt x="10695" y="20956"/>
                  <a:pt x="10875" y="20878"/>
                  <a:pt x="11013" y="20723"/>
                </a:cubicBezTo>
                <a:lnTo>
                  <a:pt x="19311" y="11334"/>
                </a:lnTo>
                <a:cubicBezTo>
                  <a:pt x="21599" y="8747"/>
                  <a:pt x="21600" y="4536"/>
                  <a:pt x="19313" y="1946"/>
                </a:cubicBezTo>
                <a:cubicBezTo>
                  <a:pt x="19308" y="1940"/>
                  <a:pt x="19303" y="1934"/>
                  <a:pt x="19297" y="192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6" name="Google Shape;1106;p69"/>
          <p:cNvSpPr/>
          <p:nvPr/>
        </p:nvSpPr>
        <p:spPr>
          <a:xfrm>
            <a:off x="1260641" y="1501518"/>
            <a:ext cx="148446" cy="120852"/>
          </a:xfrm>
          <a:custGeom>
            <a:rect b="b" l="l" r="r" t="t"/>
            <a:pathLst>
              <a:path extrusionOk="0" h="21600" w="21600">
                <a:moveTo>
                  <a:pt x="4893" y="2710"/>
                </a:moveTo>
                <a:cubicBezTo>
                  <a:pt x="4894" y="2709"/>
                  <a:pt x="4894" y="2708"/>
                  <a:pt x="4895" y="2707"/>
                </a:cubicBezTo>
                <a:cubicBezTo>
                  <a:pt x="5108" y="2180"/>
                  <a:pt x="5538" y="1852"/>
                  <a:pt x="6018" y="1851"/>
                </a:cubicBezTo>
                <a:lnTo>
                  <a:pt x="15581" y="1851"/>
                </a:lnTo>
                <a:cubicBezTo>
                  <a:pt x="16062" y="1852"/>
                  <a:pt x="16492" y="2180"/>
                  <a:pt x="16707" y="2710"/>
                </a:cubicBezTo>
                <a:lnTo>
                  <a:pt x="19627" y="9874"/>
                </a:lnTo>
                <a:lnTo>
                  <a:pt x="14819" y="9874"/>
                </a:lnTo>
                <a:cubicBezTo>
                  <a:pt x="14566" y="9874"/>
                  <a:pt x="14331" y="10029"/>
                  <a:pt x="14192" y="10287"/>
                </a:cubicBezTo>
                <a:lnTo>
                  <a:pt x="12406" y="13577"/>
                </a:lnTo>
                <a:lnTo>
                  <a:pt x="9194" y="13577"/>
                </a:lnTo>
                <a:lnTo>
                  <a:pt x="7408" y="10287"/>
                </a:lnTo>
                <a:cubicBezTo>
                  <a:pt x="7269" y="10029"/>
                  <a:pt x="7034" y="9874"/>
                  <a:pt x="6781" y="9874"/>
                </a:cubicBezTo>
                <a:lnTo>
                  <a:pt x="1973" y="9874"/>
                </a:lnTo>
                <a:cubicBezTo>
                  <a:pt x="1973" y="9874"/>
                  <a:pt x="4893" y="2710"/>
                  <a:pt x="4893" y="2710"/>
                </a:cubicBezTo>
                <a:close/>
                <a:moveTo>
                  <a:pt x="18837" y="19749"/>
                </a:moveTo>
                <a:lnTo>
                  <a:pt x="2763" y="19749"/>
                </a:lnTo>
                <a:cubicBezTo>
                  <a:pt x="2070" y="19749"/>
                  <a:pt x="1507" y="19057"/>
                  <a:pt x="1507" y="18206"/>
                </a:cubicBezTo>
                <a:lnTo>
                  <a:pt x="1507" y="11726"/>
                </a:lnTo>
                <a:lnTo>
                  <a:pt x="6378" y="11726"/>
                </a:lnTo>
                <a:lnTo>
                  <a:pt x="8164" y="15016"/>
                </a:lnTo>
                <a:cubicBezTo>
                  <a:pt x="8304" y="15274"/>
                  <a:pt x="8539" y="15429"/>
                  <a:pt x="8791" y="15429"/>
                </a:cubicBezTo>
                <a:lnTo>
                  <a:pt x="12809" y="15429"/>
                </a:lnTo>
                <a:cubicBezTo>
                  <a:pt x="13061" y="15429"/>
                  <a:pt x="13296" y="15274"/>
                  <a:pt x="13436" y="15016"/>
                </a:cubicBezTo>
                <a:lnTo>
                  <a:pt x="15222" y="11726"/>
                </a:lnTo>
                <a:lnTo>
                  <a:pt x="20093" y="11726"/>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10800"/>
                </a:lnTo>
                <a:cubicBezTo>
                  <a:pt x="21600" y="10660"/>
                  <a:pt x="21571" y="10530"/>
                  <a:pt x="21525" y="10411"/>
                </a:cubicBezTo>
                <a:cubicBezTo>
                  <a:pt x="21522" y="10403"/>
                  <a:pt x="21523" y="10393"/>
                  <a:pt x="21520" y="10385"/>
                </a:cubicBezTo>
                <a:lnTo>
                  <a:pt x="18055" y="1884"/>
                </a:lnTo>
                <a:cubicBezTo>
                  <a:pt x="17586" y="723"/>
                  <a:pt x="16639" y="1"/>
                  <a:pt x="15582" y="0"/>
                </a:cubicBezTo>
                <a:lnTo>
                  <a:pt x="6018" y="0"/>
                </a:lnTo>
                <a:cubicBezTo>
                  <a:pt x="4962" y="1"/>
                  <a:pt x="4015" y="722"/>
                  <a:pt x="3546" y="1882"/>
                </a:cubicBezTo>
                <a:lnTo>
                  <a:pt x="80" y="10385"/>
                </a:lnTo>
                <a:cubicBezTo>
                  <a:pt x="77" y="10393"/>
                  <a:pt x="78" y="10403"/>
                  <a:pt x="75" y="10411"/>
                </a:cubicBezTo>
                <a:cubicBezTo>
                  <a:pt x="29" y="10530"/>
                  <a:pt x="0" y="10660"/>
                  <a:pt x="0" y="10800"/>
                </a:cubicBezTo>
                <a:lnTo>
                  <a:pt x="0" y="18206"/>
                </a:lnTo>
                <a:cubicBezTo>
                  <a:pt x="0" y="20078"/>
                  <a:pt x="1239" y="21600"/>
                  <a:pt x="2763"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7" name="Google Shape;1107;p69"/>
          <p:cNvSpPr/>
          <p:nvPr/>
        </p:nvSpPr>
        <p:spPr>
          <a:xfrm>
            <a:off x="3657993" y="1494613"/>
            <a:ext cx="134622" cy="134622"/>
          </a:xfrm>
          <a:custGeom>
            <a:rect b="b" l="l" r="r" t="t"/>
            <a:pathLst>
              <a:path extrusionOk="0" h="21600" w="21600">
                <a:moveTo>
                  <a:pt x="18554" y="19938"/>
                </a:moveTo>
                <a:lnTo>
                  <a:pt x="8308" y="19938"/>
                </a:lnTo>
                <a:lnTo>
                  <a:pt x="8308" y="8308"/>
                </a:lnTo>
                <a:lnTo>
                  <a:pt x="19938" y="8308"/>
                </a:lnTo>
                <a:lnTo>
                  <a:pt x="19938" y="18554"/>
                </a:lnTo>
                <a:cubicBezTo>
                  <a:pt x="19938" y="19318"/>
                  <a:pt x="19318" y="19938"/>
                  <a:pt x="18554" y="19938"/>
                </a:cubicBezTo>
                <a:close/>
                <a:moveTo>
                  <a:pt x="1662" y="18554"/>
                </a:moveTo>
                <a:lnTo>
                  <a:pt x="1662" y="8308"/>
                </a:lnTo>
                <a:lnTo>
                  <a:pt x="6646" y="8308"/>
                </a:lnTo>
                <a:lnTo>
                  <a:pt x="6646" y="19938"/>
                </a:lnTo>
                <a:lnTo>
                  <a:pt x="3046" y="19938"/>
                </a:lnTo>
                <a:cubicBezTo>
                  <a:pt x="2282" y="19938"/>
                  <a:pt x="1662" y="19318"/>
                  <a:pt x="1662" y="18554"/>
                </a:cubicBezTo>
                <a:close/>
                <a:moveTo>
                  <a:pt x="3046" y="1662"/>
                </a:moveTo>
                <a:lnTo>
                  <a:pt x="18554" y="1662"/>
                </a:lnTo>
                <a:cubicBezTo>
                  <a:pt x="19318" y="1662"/>
                  <a:pt x="19938" y="2282"/>
                  <a:pt x="19938" y="3046"/>
                </a:cubicBezTo>
                <a:lnTo>
                  <a:pt x="19938" y="6646"/>
                </a:lnTo>
                <a:lnTo>
                  <a:pt x="1662" y="6646"/>
                </a:lnTo>
                <a:lnTo>
                  <a:pt x="1662" y="3046"/>
                </a:lnTo>
                <a:cubicBezTo>
                  <a:pt x="1662" y="2282"/>
                  <a:pt x="2282" y="1662"/>
                  <a:pt x="3046" y="1662"/>
                </a:cubicBezTo>
                <a:close/>
                <a:moveTo>
                  <a:pt x="21600" y="18554"/>
                </a:move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8" name="Google Shape;1108;p69"/>
          <p:cNvSpPr/>
          <p:nvPr/>
        </p:nvSpPr>
        <p:spPr>
          <a:xfrm>
            <a:off x="5524638" y="1487708"/>
            <a:ext cx="134622" cy="148446"/>
          </a:xfrm>
          <a:custGeom>
            <a:rect b="b" l="l" r="r" t="t"/>
            <a:pathLst>
              <a:path extrusionOk="0" h="21600" w="21600">
                <a:moveTo>
                  <a:pt x="1662" y="11805"/>
                </a:moveTo>
                <a:cubicBezTo>
                  <a:pt x="1662" y="11112"/>
                  <a:pt x="2282" y="10549"/>
                  <a:pt x="3046" y="10549"/>
                </a:cubicBezTo>
                <a:lnTo>
                  <a:pt x="18554" y="10549"/>
                </a:lnTo>
                <a:cubicBezTo>
                  <a:pt x="19318" y="10549"/>
                  <a:pt x="19938" y="11112"/>
                  <a:pt x="19938" y="11805"/>
                </a:cubicBezTo>
                <a:lnTo>
                  <a:pt x="19938" y="18837"/>
                </a:lnTo>
                <a:cubicBezTo>
                  <a:pt x="19938" y="19530"/>
                  <a:pt x="19318" y="20093"/>
                  <a:pt x="18554" y="20093"/>
                </a:cubicBezTo>
                <a:lnTo>
                  <a:pt x="3046" y="20093"/>
                </a:lnTo>
                <a:cubicBezTo>
                  <a:pt x="2282" y="20093"/>
                  <a:pt x="1662" y="19530"/>
                  <a:pt x="1662" y="18837"/>
                </a:cubicBezTo>
                <a:cubicBezTo>
                  <a:pt x="1662" y="18837"/>
                  <a:pt x="1662" y="11805"/>
                  <a:pt x="1662" y="11805"/>
                </a:cubicBezTo>
                <a:close/>
                <a:moveTo>
                  <a:pt x="6092" y="5777"/>
                </a:moveTo>
                <a:cubicBezTo>
                  <a:pt x="6092" y="3423"/>
                  <a:pt x="8204" y="1507"/>
                  <a:pt x="10800" y="1507"/>
                </a:cubicBezTo>
                <a:cubicBezTo>
                  <a:pt x="13396" y="1507"/>
                  <a:pt x="15508" y="3423"/>
                  <a:pt x="15508" y="5777"/>
                </a:cubicBezTo>
                <a:lnTo>
                  <a:pt x="15508" y="9042"/>
                </a:lnTo>
                <a:lnTo>
                  <a:pt x="6092" y="9042"/>
                </a:lnTo>
                <a:cubicBezTo>
                  <a:pt x="6092" y="9042"/>
                  <a:pt x="6092" y="5777"/>
                  <a:pt x="6092" y="5777"/>
                </a:cubicBezTo>
                <a:close/>
                <a:moveTo>
                  <a:pt x="3046" y="21600"/>
                </a:moveTo>
                <a:lnTo>
                  <a:pt x="18554" y="21600"/>
                </a:lnTo>
                <a:cubicBezTo>
                  <a:pt x="20234" y="21600"/>
                  <a:pt x="21600" y="20361"/>
                  <a:pt x="21600" y="18837"/>
                </a:cubicBezTo>
                <a:lnTo>
                  <a:pt x="21600" y="11805"/>
                </a:lnTo>
                <a:cubicBezTo>
                  <a:pt x="21600" y="10281"/>
                  <a:pt x="20234" y="9042"/>
                  <a:pt x="18554" y="9042"/>
                </a:cubicBezTo>
                <a:lnTo>
                  <a:pt x="17169" y="9042"/>
                </a:lnTo>
                <a:lnTo>
                  <a:pt x="17169" y="5777"/>
                </a:lnTo>
                <a:cubicBezTo>
                  <a:pt x="17169" y="2592"/>
                  <a:pt x="14312" y="0"/>
                  <a:pt x="10800" y="0"/>
                </a:cubicBezTo>
                <a:cubicBezTo>
                  <a:pt x="7288" y="0"/>
                  <a:pt x="4431" y="2592"/>
                  <a:pt x="4431" y="5777"/>
                </a:cubicBezTo>
                <a:lnTo>
                  <a:pt x="4431" y="9042"/>
                </a:lnTo>
                <a:lnTo>
                  <a:pt x="3046" y="9042"/>
                </a:lnTo>
                <a:cubicBezTo>
                  <a:pt x="1366" y="9042"/>
                  <a:pt x="0" y="10281"/>
                  <a:pt x="0" y="11805"/>
                </a:cubicBezTo>
                <a:lnTo>
                  <a:pt x="0" y="18837"/>
                </a:lnTo>
                <a:cubicBezTo>
                  <a:pt x="0" y="20361"/>
                  <a:pt x="1366" y="21600"/>
                  <a:pt x="3046"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09" name="Google Shape;1109;p69"/>
          <p:cNvSpPr/>
          <p:nvPr/>
        </p:nvSpPr>
        <p:spPr>
          <a:xfrm>
            <a:off x="460650" y="1501518"/>
            <a:ext cx="148446" cy="120852"/>
          </a:xfrm>
          <a:custGeom>
            <a:rect b="b" l="l" r="r" t="t"/>
            <a:pathLst>
              <a:path extrusionOk="0" h="21600" w="21600">
                <a:moveTo>
                  <a:pt x="2763" y="1851"/>
                </a:moveTo>
                <a:lnTo>
                  <a:pt x="18837" y="1851"/>
                </a:lnTo>
                <a:cubicBezTo>
                  <a:pt x="19408" y="1851"/>
                  <a:pt x="19871" y="2330"/>
                  <a:pt x="20024" y="2972"/>
                </a:cubicBezTo>
                <a:lnTo>
                  <a:pt x="10800" y="10904"/>
                </a:lnTo>
                <a:lnTo>
                  <a:pt x="1577" y="2972"/>
                </a:lnTo>
                <a:cubicBezTo>
                  <a:pt x="1729" y="2331"/>
                  <a:pt x="2192" y="1851"/>
                  <a:pt x="2763" y="1851"/>
                </a:cubicBezTo>
                <a:close/>
                <a:moveTo>
                  <a:pt x="18837" y="19749"/>
                </a:moveTo>
                <a:lnTo>
                  <a:pt x="2763" y="19749"/>
                </a:lnTo>
                <a:cubicBezTo>
                  <a:pt x="2070" y="19749"/>
                  <a:pt x="1507" y="19057"/>
                  <a:pt x="1507" y="18206"/>
                </a:cubicBezTo>
                <a:lnTo>
                  <a:pt x="1507" y="5172"/>
                </a:lnTo>
                <a:lnTo>
                  <a:pt x="10368" y="12792"/>
                </a:lnTo>
                <a:cubicBezTo>
                  <a:pt x="10498" y="12904"/>
                  <a:pt x="10649" y="12960"/>
                  <a:pt x="10800" y="12960"/>
                </a:cubicBezTo>
                <a:cubicBezTo>
                  <a:pt x="10951" y="12960"/>
                  <a:pt x="11102" y="12904"/>
                  <a:pt x="11232" y="12792"/>
                </a:cubicBezTo>
                <a:lnTo>
                  <a:pt x="20093" y="5172"/>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3394"/>
                </a:lnTo>
                <a:cubicBezTo>
                  <a:pt x="21600" y="1522"/>
                  <a:pt x="20361" y="0"/>
                  <a:pt x="18837" y="0"/>
                </a:cubicBezTo>
                <a:lnTo>
                  <a:pt x="2763" y="0"/>
                </a:lnTo>
                <a:cubicBezTo>
                  <a:pt x="1239" y="0"/>
                  <a:pt x="0" y="1522"/>
                  <a:pt x="0" y="3394"/>
                </a:cubicBezTo>
                <a:lnTo>
                  <a:pt x="0" y="18206"/>
                </a:lnTo>
                <a:cubicBezTo>
                  <a:pt x="0" y="20078"/>
                  <a:pt x="1239" y="21600"/>
                  <a:pt x="2763"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0" name="Google Shape;1110;p69"/>
          <p:cNvSpPr/>
          <p:nvPr/>
        </p:nvSpPr>
        <p:spPr>
          <a:xfrm>
            <a:off x="6591292" y="1515327"/>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9600"/>
                </a:moveTo>
                <a:lnTo>
                  <a:pt x="831" y="9600"/>
                </a:lnTo>
                <a:cubicBezTo>
                  <a:pt x="372" y="9600"/>
                  <a:pt x="0" y="10138"/>
                  <a:pt x="0" y="10800"/>
                </a:cubicBezTo>
                <a:cubicBezTo>
                  <a:pt x="0" y="11463"/>
                  <a:pt x="372" y="12000"/>
                  <a:pt x="831" y="12000"/>
                </a:cubicBezTo>
                <a:lnTo>
                  <a:pt x="20769" y="12000"/>
                </a:lnTo>
                <a:cubicBezTo>
                  <a:pt x="21228" y="12000"/>
                  <a:pt x="21600" y="11463"/>
                  <a:pt x="21600" y="10800"/>
                </a:cubicBezTo>
                <a:cubicBezTo>
                  <a:pt x="21600" y="10138"/>
                  <a:pt x="21228" y="9600"/>
                  <a:pt x="20769" y="9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1" name="Google Shape;1111;p69"/>
          <p:cNvSpPr/>
          <p:nvPr/>
        </p:nvSpPr>
        <p:spPr>
          <a:xfrm>
            <a:off x="2867527" y="1761276"/>
            <a:ext cx="134625" cy="134622"/>
          </a:xfrm>
          <a:custGeom>
            <a:rect b="b" l="l" r="r" t="t"/>
            <a:pathLst>
              <a:path extrusionOk="0" h="21600" w="21540">
                <a:moveTo>
                  <a:pt x="11320" y="18831"/>
                </a:moveTo>
                <a:cubicBezTo>
                  <a:pt x="11313" y="18831"/>
                  <a:pt x="11306" y="18831"/>
                  <a:pt x="11298" y="18831"/>
                </a:cubicBezTo>
                <a:cubicBezTo>
                  <a:pt x="9984" y="18831"/>
                  <a:pt x="8670" y="18517"/>
                  <a:pt x="7498" y="17923"/>
                </a:cubicBezTo>
                <a:cubicBezTo>
                  <a:pt x="7301" y="17824"/>
                  <a:pt x="7073" y="17807"/>
                  <a:pt x="6862" y="17877"/>
                </a:cubicBezTo>
                <a:lnTo>
                  <a:pt x="2138" y="19455"/>
                </a:lnTo>
                <a:lnTo>
                  <a:pt x="3713" y="14718"/>
                </a:lnTo>
                <a:cubicBezTo>
                  <a:pt x="3783" y="14508"/>
                  <a:pt x="3766" y="14278"/>
                  <a:pt x="3666" y="14080"/>
                </a:cubicBezTo>
                <a:cubicBezTo>
                  <a:pt x="3071" y="12899"/>
                  <a:pt x="2758" y="11574"/>
                  <a:pt x="2761" y="10247"/>
                </a:cubicBezTo>
                <a:cubicBezTo>
                  <a:pt x="2763" y="6974"/>
                  <a:pt x="4577" y="4033"/>
                  <a:pt x="7498" y="2569"/>
                </a:cubicBezTo>
                <a:cubicBezTo>
                  <a:pt x="8671" y="1975"/>
                  <a:pt x="9985" y="1662"/>
                  <a:pt x="11300" y="1662"/>
                </a:cubicBezTo>
                <a:cubicBezTo>
                  <a:pt x="11307" y="1662"/>
                  <a:pt x="11315" y="1662"/>
                  <a:pt x="11322" y="1662"/>
                </a:cubicBezTo>
                <a:lnTo>
                  <a:pt x="11828" y="1660"/>
                </a:lnTo>
                <a:cubicBezTo>
                  <a:pt x="16180" y="1901"/>
                  <a:pt x="19643" y="5374"/>
                  <a:pt x="19882" y="9692"/>
                </a:cubicBezTo>
                <a:lnTo>
                  <a:pt x="19882" y="10246"/>
                </a:lnTo>
                <a:cubicBezTo>
                  <a:pt x="19882" y="10247"/>
                  <a:pt x="19882" y="10248"/>
                  <a:pt x="19882" y="10248"/>
                </a:cubicBezTo>
                <a:cubicBezTo>
                  <a:pt x="19886" y="11573"/>
                  <a:pt x="19573" y="12898"/>
                  <a:pt x="18976" y="14084"/>
                </a:cubicBezTo>
                <a:cubicBezTo>
                  <a:pt x="17517" y="17010"/>
                  <a:pt x="14584" y="18829"/>
                  <a:pt x="11320" y="18831"/>
                </a:cubicBezTo>
                <a:close/>
                <a:moveTo>
                  <a:pt x="20456" y="14829"/>
                </a:moveTo>
                <a:cubicBezTo>
                  <a:pt x="21169" y="13415"/>
                  <a:pt x="21543" y="11830"/>
                  <a:pt x="21539" y="10246"/>
                </a:cubicBezTo>
                <a:lnTo>
                  <a:pt x="21538" y="9646"/>
                </a:lnTo>
                <a:cubicBezTo>
                  <a:pt x="21251" y="4436"/>
                  <a:pt x="17116" y="289"/>
                  <a:pt x="11874" y="0"/>
                </a:cubicBezTo>
                <a:lnTo>
                  <a:pt x="11324" y="0"/>
                </a:lnTo>
                <a:cubicBezTo>
                  <a:pt x="9759" y="22"/>
                  <a:pt x="8162" y="371"/>
                  <a:pt x="6754" y="1084"/>
                </a:cubicBezTo>
                <a:cubicBezTo>
                  <a:pt x="3271" y="2830"/>
                  <a:pt x="1106" y="6341"/>
                  <a:pt x="1104" y="10244"/>
                </a:cubicBezTo>
                <a:cubicBezTo>
                  <a:pt x="1100" y="11712"/>
                  <a:pt x="1421" y="13181"/>
                  <a:pt x="2035" y="14512"/>
                </a:cubicBezTo>
                <a:lnTo>
                  <a:pt x="42" y="20506"/>
                </a:lnTo>
                <a:cubicBezTo>
                  <a:pt x="-57" y="20805"/>
                  <a:pt x="21" y="21134"/>
                  <a:pt x="242" y="21357"/>
                </a:cubicBezTo>
                <a:cubicBezTo>
                  <a:pt x="400" y="21515"/>
                  <a:pt x="612" y="21600"/>
                  <a:pt x="828" y="21600"/>
                </a:cubicBezTo>
                <a:cubicBezTo>
                  <a:pt x="916" y="21600"/>
                  <a:pt x="1004" y="21586"/>
                  <a:pt x="1090" y="21557"/>
                </a:cubicBezTo>
                <a:lnTo>
                  <a:pt x="7067" y="19559"/>
                </a:lnTo>
                <a:cubicBezTo>
                  <a:pt x="8395" y="20175"/>
                  <a:pt x="9849" y="20523"/>
                  <a:pt x="11322" y="20492"/>
                </a:cubicBezTo>
                <a:cubicBezTo>
                  <a:pt x="15216" y="20491"/>
                  <a:pt x="18717" y="18320"/>
                  <a:pt x="20456" y="1482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2" name="Google Shape;1112;p69"/>
          <p:cNvSpPr/>
          <p:nvPr/>
        </p:nvSpPr>
        <p:spPr>
          <a:xfrm>
            <a:off x="2600863" y="1761276"/>
            <a:ext cx="134622" cy="134622"/>
          </a:xfrm>
          <a:custGeom>
            <a:rect b="b" l="l" r="r" t="t"/>
            <a:pathLst>
              <a:path extrusionOk="0" h="21600" w="21600">
                <a:moveTo>
                  <a:pt x="19938" y="14123"/>
                </a:moveTo>
                <a:cubicBezTo>
                  <a:pt x="19938" y="14887"/>
                  <a:pt x="19318" y="15508"/>
                  <a:pt x="18554" y="15508"/>
                </a:cubicBezTo>
                <a:lnTo>
                  <a:pt x="5262" y="15508"/>
                </a:lnTo>
                <a:cubicBezTo>
                  <a:pt x="5041" y="15508"/>
                  <a:pt x="4830" y="15595"/>
                  <a:pt x="4674" y="15751"/>
                </a:cubicBezTo>
                <a:lnTo>
                  <a:pt x="1662" y="18764"/>
                </a:lnTo>
                <a:lnTo>
                  <a:pt x="1662" y="3046"/>
                </a:lnTo>
                <a:cubicBezTo>
                  <a:pt x="1662" y="2282"/>
                  <a:pt x="2282" y="1662"/>
                  <a:pt x="3046" y="1662"/>
                </a:cubicBezTo>
                <a:lnTo>
                  <a:pt x="18554" y="1662"/>
                </a:lnTo>
                <a:cubicBezTo>
                  <a:pt x="19318" y="1662"/>
                  <a:pt x="19938" y="2282"/>
                  <a:pt x="19938" y="3046"/>
                </a:cubicBezTo>
                <a:cubicBezTo>
                  <a:pt x="19938" y="3046"/>
                  <a:pt x="19938" y="14123"/>
                  <a:pt x="19938" y="14123"/>
                </a:cubicBezTo>
                <a:close/>
                <a:moveTo>
                  <a:pt x="21600" y="3046"/>
                </a:moveTo>
                <a:cubicBezTo>
                  <a:pt x="21600" y="1366"/>
                  <a:pt x="20234" y="0"/>
                  <a:pt x="18554" y="0"/>
                </a:cubicBezTo>
                <a:lnTo>
                  <a:pt x="3046" y="0"/>
                </a:lnTo>
                <a:cubicBezTo>
                  <a:pt x="1366" y="0"/>
                  <a:pt x="0" y="1366"/>
                  <a:pt x="0" y="3046"/>
                </a:cubicBezTo>
                <a:lnTo>
                  <a:pt x="0" y="20769"/>
                </a:lnTo>
                <a:cubicBezTo>
                  <a:pt x="0" y="21105"/>
                  <a:pt x="202" y="21408"/>
                  <a:pt x="513" y="21537"/>
                </a:cubicBezTo>
                <a:cubicBezTo>
                  <a:pt x="616" y="21579"/>
                  <a:pt x="724" y="21600"/>
                  <a:pt x="831" y="21600"/>
                </a:cubicBezTo>
                <a:cubicBezTo>
                  <a:pt x="1047" y="21600"/>
                  <a:pt x="1259" y="21516"/>
                  <a:pt x="1418" y="21357"/>
                </a:cubicBezTo>
                <a:lnTo>
                  <a:pt x="5606" y="17169"/>
                </a:lnTo>
                <a:lnTo>
                  <a:pt x="18554" y="17169"/>
                </a:lnTo>
                <a:cubicBezTo>
                  <a:pt x="20234" y="17169"/>
                  <a:pt x="21600" y="15803"/>
                  <a:pt x="21600" y="14123"/>
                </a:cubicBezTo>
                <a:cubicBezTo>
                  <a:pt x="21600" y="14123"/>
                  <a:pt x="21600" y="3046"/>
                  <a:pt x="21600" y="304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3" name="Google Shape;1113;p69"/>
          <p:cNvSpPr/>
          <p:nvPr/>
        </p:nvSpPr>
        <p:spPr>
          <a:xfrm>
            <a:off x="1814682" y="2027940"/>
            <a:ext cx="107028" cy="141572"/>
          </a:xfrm>
          <a:custGeom>
            <a:rect b="b" l="l" r="r" t="t"/>
            <a:pathLst>
              <a:path extrusionOk="0" h="21540" w="21427">
                <a:moveTo>
                  <a:pt x="11227" y="15865"/>
                </a:moveTo>
                <a:cubicBezTo>
                  <a:pt x="11068" y="15795"/>
                  <a:pt x="10891" y="15761"/>
                  <a:pt x="10713" y="15761"/>
                </a:cubicBezTo>
                <a:cubicBezTo>
                  <a:pt x="10535" y="15761"/>
                  <a:pt x="10358" y="15795"/>
                  <a:pt x="10199" y="15865"/>
                </a:cubicBezTo>
                <a:lnTo>
                  <a:pt x="2993" y="18994"/>
                </a:lnTo>
                <a:lnTo>
                  <a:pt x="10713" y="3068"/>
                </a:lnTo>
                <a:lnTo>
                  <a:pt x="18433" y="18994"/>
                </a:lnTo>
                <a:cubicBezTo>
                  <a:pt x="18433" y="18994"/>
                  <a:pt x="11227" y="15865"/>
                  <a:pt x="11227" y="15865"/>
                </a:cubicBezTo>
                <a:close/>
                <a:moveTo>
                  <a:pt x="20390" y="21540"/>
                </a:moveTo>
                <a:cubicBezTo>
                  <a:pt x="20629" y="21540"/>
                  <a:pt x="20868" y="21477"/>
                  <a:pt x="21059" y="21354"/>
                </a:cubicBezTo>
                <a:cubicBezTo>
                  <a:pt x="21392" y="21139"/>
                  <a:pt x="21513" y="20790"/>
                  <a:pt x="21362" y="20479"/>
                </a:cubicBezTo>
                <a:lnTo>
                  <a:pt x="11686" y="516"/>
                </a:lnTo>
                <a:cubicBezTo>
                  <a:pt x="11536" y="206"/>
                  <a:pt x="11148" y="0"/>
                  <a:pt x="10713" y="0"/>
                </a:cubicBezTo>
                <a:cubicBezTo>
                  <a:pt x="10278" y="0"/>
                  <a:pt x="9890" y="206"/>
                  <a:pt x="9740" y="516"/>
                </a:cubicBezTo>
                <a:lnTo>
                  <a:pt x="64" y="20479"/>
                </a:lnTo>
                <a:cubicBezTo>
                  <a:pt x="-87" y="20790"/>
                  <a:pt x="34" y="21139"/>
                  <a:pt x="367" y="21354"/>
                </a:cubicBezTo>
                <a:cubicBezTo>
                  <a:pt x="700" y="21568"/>
                  <a:pt x="1175" y="21600"/>
                  <a:pt x="1551" y="21436"/>
                </a:cubicBezTo>
                <a:lnTo>
                  <a:pt x="10713" y="17457"/>
                </a:lnTo>
                <a:lnTo>
                  <a:pt x="19875" y="21436"/>
                </a:lnTo>
                <a:cubicBezTo>
                  <a:pt x="20036" y="21506"/>
                  <a:pt x="20213" y="21540"/>
                  <a:pt x="20390" y="2154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4" name="Google Shape;1114;p69"/>
          <p:cNvSpPr/>
          <p:nvPr/>
        </p:nvSpPr>
        <p:spPr>
          <a:xfrm>
            <a:off x="2067536" y="2027940"/>
            <a:ext cx="141557" cy="141526"/>
          </a:xfrm>
          <a:custGeom>
            <a:rect b="b" l="l" r="r" t="t"/>
            <a:pathLst>
              <a:path extrusionOk="0" h="21533" w="21505">
                <a:moveTo>
                  <a:pt x="11507" y="18419"/>
                </a:moveTo>
                <a:lnTo>
                  <a:pt x="9942" y="12151"/>
                </a:lnTo>
                <a:cubicBezTo>
                  <a:pt x="9872" y="11869"/>
                  <a:pt x="9651" y="11648"/>
                  <a:pt x="9370" y="11578"/>
                </a:cubicBezTo>
                <a:lnTo>
                  <a:pt x="3110" y="10011"/>
                </a:lnTo>
                <a:lnTo>
                  <a:pt x="19064" y="2445"/>
                </a:lnTo>
                <a:cubicBezTo>
                  <a:pt x="19064" y="2445"/>
                  <a:pt x="11507" y="18419"/>
                  <a:pt x="11507" y="18419"/>
                </a:cubicBezTo>
                <a:close/>
                <a:moveTo>
                  <a:pt x="21274" y="231"/>
                </a:moveTo>
                <a:cubicBezTo>
                  <a:pt x="21039" y="-5"/>
                  <a:pt x="20680" y="-67"/>
                  <a:pt x="20381" y="77"/>
                </a:cubicBezTo>
                <a:lnTo>
                  <a:pt x="449" y="9530"/>
                </a:lnTo>
                <a:cubicBezTo>
                  <a:pt x="149" y="9672"/>
                  <a:pt x="-29" y="9988"/>
                  <a:pt x="3" y="10319"/>
                </a:cubicBezTo>
                <a:cubicBezTo>
                  <a:pt x="36" y="10650"/>
                  <a:pt x="273" y="10925"/>
                  <a:pt x="595" y="11006"/>
                </a:cubicBezTo>
                <a:lnTo>
                  <a:pt x="8530" y="12992"/>
                </a:lnTo>
                <a:lnTo>
                  <a:pt x="10513" y="20937"/>
                </a:lnTo>
                <a:cubicBezTo>
                  <a:pt x="10594" y="21259"/>
                  <a:pt x="10868" y="21497"/>
                  <a:pt x="11199" y="21529"/>
                </a:cubicBezTo>
                <a:cubicBezTo>
                  <a:pt x="11225" y="21532"/>
                  <a:pt x="11251" y="21533"/>
                  <a:pt x="11277" y="21533"/>
                </a:cubicBezTo>
                <a:cubicBezTo>
                  <a:pt x="11578" y="21533"/>
                  <a:pt x="11856" y="21360"/>
                  <a:pt x="11988" y="21083"/>
                </a:cubicBezTo>
                <a:lnTo>
                  <a:pt x="21429" y="1126"/>
                </a:lnTo>
                <a:cubicBezTo>
                  <a:pt x="21571" y="825"/>
                  <a:pt x="21509" y="467"/>
                  <a:pt x="21274" y="23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5" name="Google Shape;1115;p69"/>
          <p:cNvSpPr/>
          <p:nvPr/>
        </p:nvSpPr>
        <p:spPr>
          <a:xfrm>
            <a:off x="2600863" y="1487708"/>
            <a:ext cx="144532" cy="152648"/>
          </a:xfrm>
          <a:custGeom>
            <a:rect b="b" l="l" r="r" t="t"/>
            <a:pathLst>
              <a:path extrusionOk="0" h="21157" w="20871">
                <a:moveTo>
                  <a:pt x="20652" y="9456"/>
                </a:moveTo>
                <a:cubicBezTo>
                  <a:pt x="20360" y="9176"/>
                  <a:pt x="19887" y="9176"/>
                  <a:pt x="19595" y="9456"/>
                </a:cubicBezTo>
                <a:lnTo>
                  <a:pt x="10433" y="18252"/>
                </a:lnTo>
                <a:cubicBezTo>
                  <a:pt x="8391" y="20212"/>
                  <a:pt x="5069" y="20212"/>
                  <a:pt x="3026" y="18252"/>
                </a:cubicBezTo>
                <a:cubicBezTo>
                  <a:pt x="984" y="16291"/>
                  <a:pt x="984" y="13102"/>
                  <a:pt x="3026" y="11141"/>
                </a:cubicBezTo>
                <a:lnTo>
                  <a:pt x="12188" y="2346"/>
                </a:lnTo>
                <a:cubicBezTo>
                  <a:pt x="13413" y="1170"/>
                  <a:pt x="15549" y="1170"/>
                  <a:pt x="16773" y="2346"/>
                </a:cubicBezTo>
                <a:cubicBezTo>
                  <a:pt x="17386" y="2934"/>
                  <a:pt x="17723" y="3715"/>
                  <a:pt x="17723" y="4547"/>
                </a:cubicBezTo>
                <a:cubicBezTo>
                  <a:pt x="17723" y="5378"/>
                  <a:pt x="17386" y="6160"/>
                  <a:pt x="16773" y="6747"/>
                </a:cubicBezTo>
                <a:lnTo>
                  <a:pt x="7602" y="15543"/>
                </a:lnTo>
                <a:cubicBezTo>
                  <a:pt x="7130" y="15995"/>
                  <a:pt x="6309" y="15995"/>
                  <a:pt x="5838" y="15543"/>
                </a:cubicBezTo>
                <a:cubicBezTo>
                  <a:pt x="5602" y="15317"/>
                  <a:pt x="5472" y="15016"/>
                  <a:pt x="5472" y="14696"/>
                </a:cubicBezTo>
                <a:cubicBezTo>
                  <a:pt x="5472" y="14377"/>
                  <a:pt x="5602" y="14076"/>
                  <a:pt x="5838" y="13850"/>
                </a:cubicBezTo>
                <a:lnTo>
                  <a:pt x="14301" y="5734"/>
                </a:lnTo>
                <a:cubicBezTo>
                  <a:pt x="14594" y="5454"/>
                  <a:pt x="14594" y="4999"/>
                  <a:pt x="14302" y="4719"/>
                </a:cubicBezTo>
                <a:cubicBezTo>
                  <a:pt x="14010" y="4438"/>
                  <a:pt x="13536" y="4439"/>
                  <a:pt x="13245" y="4718"/>
                </a:cubicBezTo>
                <a:lnTo>
                  <a:pt x="4781" y="12834"/>
                </a:lnTo>
                <a:cubicBezTo>
                  <a:pt x="4262" y="13332"/>
                  <a:pt x="3977" y="13993"/>
                  <a:pt x="3977" y="14696"/>
                </a:cubicBezTo>
                <a:cubicBezTo>
                  <a:pt x="3977" y="15400"/>
                  <a:pt x="4263" y="16061"/>
                  <a:pt x="4781" y="16558"/>
                </a:cubicBezTo>
                <a:cubicBezTo>
                  <a:pt x="5816" y="17552"/>
                  <a:pt x="7623" y="17553"/>
                  <a:pt x="8659" y="16559"/>
                </a:cubicBezTo>
                <a:lnTo>
                  <a:pt x="17831" y="7763"/>
                </a:lnTo>
                <a:cubicBezTo>
                  <a:pt x="18725" y="6904"/>
                  <a:pt x="19218" y="5762"/>
                  <a:pt x="19218" y="4547"/>
                </a:cubicBezTo>
                <a:cubicBezTo>
                  <a:pt x="19218" y="3332"/>
                  <a:pt x="18725" y="2190"/>
                  <a:pt x="17831" y="1331"/>
                </a:cubicBezTo>
                <a:cubicBezTo>
                  <a:pt x="15984" y="-443"/>
                  <a:pt x="12977" y="-443"/>
                  <a:pt x="11131" y="1331"/>
                </a:cubicBezTo>
                <a:lnTo>
                  <a:pt x="1969" y="10126"/>
                </a:lnTo>
                <a:cubicBezTo>
                  <a:pt x="-656" y="12646"/>
                  <a:pt x="-656" y="16747"/>
                  <a:pt x="1969" y="19267"/>
                </a:cubicBezTo>
                <a:cubicBezTo>
                  <a:pt x="3281" y="20527"/>
                  <a:pt x="5006" y="21157"/>
                  <a:pt x="6730" y="21157"/>
                </a:cubicBezTo>
                <a:cubicBezTo>
                  <a:pt x="8454" y="21157"/>
                  <a:pt x="10178" y="20527"/>
                  <a:pt x="11490" y="19267"/>
                </a:cubicBezTo>
                <a:lnTo>
                  <a:pt x="20652" y="10471"/>
                </a:lnTo>
                <a:cubicBezTo>
                  <a:pt x="20944" y="10191"/>
                  <a:pt x="20944" y="9737"/>
                  <a:pt x="20652" y="945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6" name="Google Shape;1116;p69"/>
          <p:cNvSpPr/>
          <p:nvPr/>
        </p:nvSpPr>
        <p:spPr>
          <a:xfrm>
            <a:off x="7651041" y="1754371"/>
            <a:ext cx="147702" cy="147960"/>
          </a:xfrm>
          <a:custGeom>
            <a:rect b="b" l="l" r="r" t="t"/>
            <a:pathLst>
              <a:path extrusionOk="0" h="21600" w="21445">
                <a:moveTo>
                  <a:pt x="19940" y="15796"/>
                </a:moveTo>
                <a:lnTo>
                  <a:pt x="19940" y="18823"/>
                </a:lnTo>
                <a:cubicBezTo>
                  <a:pt x="19942" y="19160"/>
                  <a:pt x="19812" y="19477"/>
                  <a:pt x="19576" y="19715"/>
                </a:cubicBezTo>
                <a:cubicBezTo>
                  <a:pt x="19341" y="19955"/>
                  <a:pt x="19027" y="20086"/>
                  <a:pt x="18689" y="20088"/>
                </a:cubicBezTo>
                <a:cubicBezTo>
                  <a:pt x="18627" y="20086"/>
                  <a:pt x="18609" y="20086"/>
                  <a:pt x="18587" y="20084"/>
                </a:cubicBezTo>
                <a:cubicBezTo>
                  <a:pt x="15633" y="19762"/>
                  <a:pt x="12755" y="18732"/>
                  <a:pt x="10257" y="17104"/>
                </a:cubicBezTo>
                <a:cubicBezTo>
                  <a:pt x="7942" y="15625"/>
                  <a:pt x="5942" y="13613"/>
                  <a:pt x="4469" y="11282"/>
                </a:cubicBezTo>
                <a:cubicBezTo>
                  <a:pt x="2846" y="8765"/>
                  <a:pt x="1822" y="5857"/>
                  <a:pt x="1508" y="2886"/>
                </a:cubicBezTo>
                <a:cubicBezTo>
                  <a:pt x="1447" y="2194"/>
                  <a:pt x="1956" y="1579"/>
                  <a:pt x="2645" y="1517"/>
                </a:cubicBezTo>
                <a:lnTo>
                  <a:pt x="5770" y="1512"/>
                </a:lnTo>
                <a:cubicBezTo>
                  <a:pt x="5774" y="1512"/>
                  <a:pt x="5779" y="1512"/>
                  <a:pt x="5783" y="1512"/>
                </a:cubicBezTo>
                <a:cubicBezTo>
                  <a:pt x="6404" y="1512"/>
                  <a:pt x="6937" y="1976"/>
                  <a:pt x="7023" y="2589"/>
                </a:cubicBezTo>
                <a:cubicBezTo>
                  <a:pt x="7157" y="3614"/>
                  <a:pt x="7408" y="4622"/>
                  <a:pt x="7766" y="5588"/>
                </a:cubicBezTo>
                <a:cubicBezTo>
                  <a:pt x="7937" y="6047"/>
                  <a:pt x="7827" y="6569"/>
                  <a:pt x="7487" y="6915"/>
                </a:cubicBezTo>
                <a:lnTo>
                  <a:pt x="6214" y="8195"/>
                </a:lnTo>
                <a:cubicBezTo>
                  <a:pt x="5975" y="8435"/>
                  <a:pt x="5925" y="8807"/>
                  <a:pt x="6092" y="9103"/>
                </a:cubicBezTo>
                <a:cubicBezTo>
                  <a:pt x="7585" y="11744"/>
                  <a:pt x="9762" y="13933"/>
                  <a:pt x="12389" y="15435"/>
                </a:cubicBezTo>
                <a:cubicBezTo>
                  <a:pt x="12684" y="15603"/>
                  <a:pt x="13053" y="15552"/>
                  <a:pt x="13293" y="15312"/>
                </a:cubicBezTo>
                <a:lnTo>
                  <a:pt x="14563" y="14035"/>
                </a:lnTo>
                <a:cubicBezTo>
                  <a:pt x="14909" y="13691"/>
                  <a:pt x="15429" y="13579"/>
                  <a:pt x="15888" y="13752"/>
                </a:cubicBezTo>
                <a:cubicBezTo>
                  <a:pt x="16849" y="14113"/>
                  <a:pt x="17853" y="14364"/>
                  <a:pt x="18863" y="14498"/>
                </a:cubicBezTo>
                <a:cubicBezTo>
                  <a:pt x="19492" y="14588"/>
                  <a:pt x="19955" y="15137"/>
                  <a:pt x="19940" y="15777"/>
                </a:cubicBezTo>
                <a:cubicBezTo>
                  <a:pt x="19940" y="15783"/>
                  <a:pt x="19940" y="15789"/>
                  <a:pt x="19940" y="15796"/>
                </a:cubicBezTo>
                <a:close/>
                <a:moveTo>
                  <a:pt x="19065" y="13000"/>
                </a:moveTo>
                <a:cubicBezTo>
                  <a:pt x="18162" y="12880"/>
                  <a:pt x="17269" y="12657"/>
                  <a:pt x="16415" y="12336"/>
                </a:cubicBezTo>
                <a:cubicBezTo>
                  <a:pt x="15414" y="11957"/>
                  <a:pt x="14269" y="12202"/>
                  <a:pt x="13503" y="12963"/>
                </a:cubicBezTo>
                <a:lnTo>
                  <a:pt x="12643" y="13828"/>
                </a:lnTo>
                <a:cubicBezTo>
                  <a:pt x="10631" y="12576"/>
                  <a:pt x="8935" y="10870"/>
                  <a:pt x="7691" y="8848"/>
                </a:cubicBezTo>
                <a:lnTo>
                  <a:pt x="8553" y="7981"/>
                </a:lnTo>
                <a:cubicBezTo>
                  <a:pt x="9307" y="7214"/>
                  <a:pt x="9551" y="6066"/>
                  <a:pt x="9174" y="5058"/>
                </a:cubicBezTo>
                <a:cubicBezTo>
                  <a:pt x="8856" y="4200"/>
                  <a:pt x="8633" y="3303"/>
                  <a:pt x="8512" y="2384"/>
                </a:cubicBezTo>
                <a:cubicBezTo>
                  <a:pt x="8320" y="1020"/>
                  <a:pt x="7150" y="0"/>
                  <a:pt x="5791" y="0"/>
                </a:cubicBezTo>
                <a:cubicBezTo>
                  <a:pt x="5781" y="0"/>
                  <a:pt x="5771" y="0"/>
                  <a:pt x="5763" y="0"/>
                </a:cubicBezTo>
                <a:lnTo>
                  <a:pt x="2755" y="0"/>
                </a:lnTo>
                <a:cubicBezTo>
                  <a:pt x="2672" y="0"/>
                  <a:pt x="2589" y="3"/>
                  <a:pt x="2509" y="11"/>
                </a:cubicBezTo>
                <a:cubicBezTo>
                  <a:pt x="995" y="149"/>
                  <a:pt x="-126" y="1499"/>
                  <a:pt x="11" y="3033"/>
                </a:cubicBezTo>
                <a:cubicBezTo>
                  <a:pt x="351" y="6252"/>
                  <a:pt x="1456" y="9388"/>
                  <a:pt x="3203" y="12099"/>
                </a:cubicBezTo>
                <a:cubicBezTo>
                  <a:pt x="4790" y="14611"/>
                  <a:pt x="6950" y="16782"/>
                  <a:pt x="9444" y="18376"/>
                </a:cubicBezTo>
                <a:cubicBezTo>
                  <a:pt x="12133" y="20129"/>
                  <a:pt x="15238" y="21239"/>
                  <a:pt x="18442" y="21589"/>
                </a:cubicBezTo>
                <a:cubicBezTo>
                  <a:pt x="18522" y="21596"/>
                  <a:pt x="18601" y="21600"/>
                  <a:pt x="18680" y="21600"/>
                </a:cubicBezTo>
                <a:cubicBezTo>
                  <a:pt x="18685" y="21600"/>
                  <a:pt x="18692" y="21600"/>
                  <a:pt x="18698" y="21600"/>
                </a:cubicBezTo>
                <a:cubicBezTo>
                  <a:pt x="19434" y="21597"/>
                  <a:pt x="20126" y="21306"/>
                  <a:pt x="20645" y="20780"/>
                </a:cubicBezTo>
                <a:cubicBezTo>
                  <a:pt x="21163" y="20254"/>
                  <a:pt x="21447" y="19557"/>
                  <a:pt x="21444" y="18820"/>
                </a:cubicBezTo>
                <a:lnTo>
                  <a:pt x="21444" y="15805"/>
                </a:lnTo>
                <a:cubicBezTo>
                  <a:pt x="21474" y="14401"/>
                  <a:pt x="20456" y="13197"/>
                  <a:pt x="19065" y="130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7" name="Google Shape;1117;p69"/>
          <p:cNvSpPr/>
          <p:nvPr/>
        </p:nvSpPr>
        <p:spPr>
          <a:xfrm>
            <a:off x="2860622" y="1487708"/>
            <a:ext cx="148446" cy="148446"/>
          </a:xfrm>
          <a:custGeom>
            <a:rect b="b" l="l" r="r" t="t"/>
            <a:pathLst>
              <a:path extrusionOk="0" h="21600" w="21600">
                <a:moveTo>
                  <a:pt x="1507" y="9795"/>
                </a:moveTo>
                <a:cubicBezTo>
                  <a:pt x="1507" y="9103"/>
                  <a:pt x="2070" y="8540"/>
                  <a:pt x="2763" y="8540"/>
                </a:cubicBezTo>
                <a:lnTo>
                  <a:pt x="18837" y="8540"/>
                </a:lnTo>
                <a:cubicBezTo>
                  <a:pt x="19530" y="8540"/>
                  <a:pt x="20093" y="9103"/>
                  <a:pt x="20093" y="9795"/>
                </a:cubicBezTo>
                <a:lnTo>
                  <a:pt x="20093" y="14819"/>
                </a:lnTo>
                <a:cubicBezTo>
                  <a:pt x="20093" y="15511"/>
                  <a:pt x="19530" y="16074"/>
                  <a:pt x="18837" y="16074"/>
                </a:cubicBezTo>
                <a:lnTo>
                  <a:pt x="17581" y="16074"/>
                </a:lnTo>
                <a:lnTo>
                  <a:pt x="17581" y="12809"/>
                </a:lnTo>
                <a:cubicBezTo>
                  <a:pt x="17581" y="12393"/>
                  <a:pt x="17244" y="12056"/>
                  <a:pt x="16828" y="12056"/>
                </a:cubicBezTo>
                <a:lnTo>
                  <a:pt x="4772" y="12056"/>
                </a:lnTo>
                <a:cubicBezTo>
                  <a:pt x="4356" y="12056"/>
                  <a:pt x="4019" y="12393"/>
                  <a:pt x="4019" y="12809"/>
                </a:cubicBezTo>
                <a:lnTo>
                  <a:pt x="4019" y="16074"/>
                </a:lnTo>
                <a:lnTo>
                  <a:pt x="2763" y="16074"/>
                </a:lnTo>
                <a:cubicBezTo>
                  <a:pt x="2070" y="16074"/>
                  <a:pt x="1507" y="15511"/>
                  <a:pt x="1507" y="14819"/>
                </a:cubicBezTo>
                <a:cubicBezTo>
                  <a:pt x="1507" y="14819"/>
                  <a:pt x="1507" y="9795"/>
                  <a:pt x="1507" y="9795"/>
                </a:cubicBezTo>
                <a:close/>
                <a:moveTo>
                  <a:pt x="5526" y="1507"/>
                </a:moveTo>
                <a:lnTo>
                  <a:pt x="16074" y="1507"/>
                </a:lnTo>
                <a:lnTo>
                  <a:pt x="16074" y="7033"/>
                </a:lnTo>
                <a:lnTo>
                  <a:pt x="5526" y="7033"/>
                </a:lnTo>
                <a:cubicBezTo>
                  <a:pt x="5526" y="7033"/>
                  <a:pt x="5526" y="1507"/>
                  <a:pt x="5526" y="1507"/>
                </a:cubicBezTo>
                <a:close/>
                <a:moveTo>
                  <a:pt x="16074" y="20093"/>
                </a:moveTo>
                <a:lnTo>
                  <a:pt x="5526" y="20093"/>
                </a:lnTo>
                <a:lnTo>
                  <a:pt x="5526" y="13563"/>
                </a:lnTo>
                <a:lnTo>
                  <a:pt x="16074" y="13563"/>
                </a:lnTo>
                <a:cubicBezTo>
                  <a:pt x="16074" y="13563"/>
                  <a:pt x="16074" y="20093"/>
                  <a:pt x="16074" y="20093"/>
                </a:cubicBezTo>
                <a:close/>
                <a:moveTo>
                  <a:pt x="2763" y="17581"/>
                </a:moveTo>
                <a:lnTo>
                  <a:pt x="4019" y="17581"/>
                </a:lnTo>
                <a:lnTo>
                  <a:pt x="4019" y="20847"/>
                </a:lnTo>
                <a:cubicBezTo>
                  <a:pt x="4019" y="21263"/>
                  <a:pt x="4356" y="21600"/>
                  <a:pt x="4772" y="21600"/>
                </a:cubicBezTo>
                <a:lnTo>
                  <a:pt x="16828" y="21600"/>
                </a:lnTo>
                <a:cubicBezTo>
                  <a:pt x="17244" y="21600"/>
                  <a:pt x="17581" y="21263"/>
                  <a:pt x="17581" y="20847"/>
                </a:cubicBezTo>
                <a:lnTo>
                  <a:pt x="17581" y="17581"/>
                </a:lnTo>
                <a:lnTo>
                  <a:pt x="18837" y="17581"/>
                </a:lnTo>
                <a:cubicBezTo>
                  <a:pt x="20361" y="17581"/>
                  <a:pt x="21600" y="16342"/>
                  <a:pt x="21600" y="14819"/>
                </a:cubicBezTo>
                <a:lnTo>
                  <a:pt x="21600" y="9795"/>
                </a:lnTo>
                <a:cubicBezTo>
                  <a:pt x="21600" y="8272"/>
                  <a:pt x="20361" y="7033"/>
                  <a:pt x="18837" y="7033"/>
                </a:cubicBezTo>
                <a:lnTo>
                  <a:pt x="17581" y="7033"/>
                </a:lnTo>
                <a:lnTo>
                  <a:pt x="17581" y="753"/>
                </a:lnTo>
                <a:cubicBezTo>
                  <a:pt x="17581" y="337"/>
                  <a:pt x="17244" y="0"/>
                  <a:pt x="16828" y="0"/>
                </a:cubicBezTo>
                <a:lnTo>
                  <a:pt x="4772" y="0"/>
                </a:lnTo>
                <a:cubicBezTo>
                  <a:pt x="4356" y="0"/>
                  <a:pt x="4019" y="337"/>
                  <a:pt x="4019" y="753"/>
                </a:cubicBezTo>
                <a:lnTo>
                  <a:pt x="4019" y="7033"/>
                </a:lnTo>
                <a:lnTo>
                  <a:pt x="2763" y="7033"/>
                </a:lnTo>
                <a:cubicBezTo>
                  <a:pt x="1239" y="7033"/>
                  <a:pt x="0" y="8272"/>
                  <a:pt x="0" y="9795"/>
                </a:cubicBezTo>
                <a:lnTo>
                  <a:pt x="0" y="14819"/>
                </a:lnTo>
                <a:cubicBezTo>
                  <a:pt x="0" y="16342"/>
                  <a:pt x="1239" y="17581"/>
                  <a:pt x="2763" y="1758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8" name="Google Shape;1118;p69"/>
          <p:cNvSpPr/>
          <p:nvPr/>
        </p:nvSpPr>
        <p:spPr>
          <a:xfrm>
            <a:off x="1000882" y="1494613"/>
            <a:ext cx="134622" cy="134622"/>
          </a:xfrm>
          <a:custGeom>
            <a:rect b="b" l="l" r="r" t="t"/>
            <a:pathLst>
              <a:path extrusionOk="0" h="21600" w="21600">
                <a:moveTo>
                  <a:pt x="19938" y="18554"/>
                </a:moveTo>
                <a:cubicBezTo>
                  <a:pt x="19938" y="19318"/>
                  <a:pt x="19318" y="19938"/>
                  <a:pt x="18554" y="19938"/>
                </a:cubicBezTo>
                <a:lnTo>
                  <a:pt x="17169" y="19938"/>
                </a:lnTo>
                <a:lnTo>
                  <a:pt x="17169" y="11908"/>
                </a:lnTo>
                <a:cubicBezTo>
                  <a:pt x="17169" y="11449"/>
                  <a:pt x="16797" y="11077"/>
                  <a:pt x="16338" y="11077"/>
                </a:cubicBezTo>
                <a:lnTo>
                  <a:pt x="5262" y="11077"/>
                </a:lnTo>
                <a:cubicBezTo>
                  <a:pt x="4803" y="11077"/>
                  <a:pt x="4431" y="11449"/>
                  <a:pt x="4431" y="11908"/>
                </a:cubicBezTo>
                <a:lnTo>
                  <a:pt x="4431" y="19938"/>
                </a:lnTo>
                <a:lnTo>
                  <a:pt x="3046" y="19938"/>
                </a:lnTo>
                <a:cubicBezTo>
                  <a:pt x="2282" y="19938"/>
                  <a:pt x="1662" y="19318"/>
                  <a:pt x="1662" y="18554"/>
                </a:cubicBezTo>
                <a:lnTo>
                  <a:pt x="1662" y="3046"/>
                </a:lnTo>
                <a:cubicBezTo>
                  <a:pt x="1662" y="2282"/>
                  <a:pt x="2282" y="1662"/>
                  <a:pt x="3046" y="1662"/>
                </a:cubicBezTo>
                <a:lnTo>
                  <a:pt x="4431" y="1662"/>
                </a:lnTo>
                <a:lnTo>
                  <a:pt x="4431" y="6369"/>
                </a:lnTo>
                <a:cubicBezTo>
                  <a:pt x="4431" y="6828"/>
                  <a:pt x="4803" y="7200"/>
                  <a:pt x="5262" y="7200"/>
                </a:cubicBezTo>
                <a:lnTo>
                  <a:pt x="14123" y="7200"/>
                </a:lnTo>
                <a:cubicBezTo>
                  <a:pt x="14582" y="7200"/>
                  <a:pt x="14954" y="6828"/>
                  <a:pt x="14954" y="6369"/>
                </a:cubicBezTo>
                <a:cubicBezTo>
                  <a:pt x="14954" y="5911"/>
                  <a:pt x="14582" y="5538"/>
                  <a:pt x="14123" y="5538"/>
                </a:cubicBezTo>
                <a:lnTo>
                  <a:pt x="6092" y="5538"/>
                </a:lnTo>
                <a:lnTo>
                  <a:pt x="6092" y="1662"/>
                </a:lnTo>
                <a:lnTo>
                  <a:pt x="14887" y="1662"/>
                </a:lnTo>
                <a:lnTo>
                  <a:pt x="19938" y="6713"/>
                </a:lnTo>
                <a:cubicBezTo>
                  <a:pt x="19938" y="6713"/>
                  <a:pt x="19938" y="18554"/>
                  <a:pt x="19938" y="18554"/>
                </a:cubicBezTo>
                <a:close/>
                <a:moveTo>
                  <a:pt x="15508" y="19938"/>
                </a:moveTo>
                <a:lnTo>
                  <a:pt x="6092" y="19938"/>
                </a:lnTo>
                <a:lnTo>
                  <a:pt x="6092" y="12738"/>
                </a:lnTo>
                <a:lnTo>
                  <a:pt x="15508" y="12738"/>
                </a:lnTo>
                <a:cubicBezTo>
                  <a:pt x="15508" y="12738"/>
                  <a:pt x="15508" y="19938"/>
                  <a:pt x="15508" y="19938"/>
                </a:cubicBezTo>
                <a:close/>
                <a:moveTo>
                  <a:pt x="15818" y="243"/>
                </a:moveTo>
                <a:cubicBezTo>
                  <a:pt x="15662" y="88"/>
                  <a:pt x="15451" y="0"/>
                  <a:pt x="15231"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6369"/>
                </a:lnTo>
                <a:cubicBezTo>
                  <a:pt x="21600" y="6149"/>
                  <a:pt x="21512" y="5938"/>
                  <a:pt x="21357" y="5782"/>
                </a:cubicBezTo>
                <a:cubicBezTo>
                  <a:pt x="21357" y="5782"/>
                  <a:pt x="15818" y="243"/>
                  <a:pt x="15818" y="24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19" name="Google Shape;1119;p69"/>
          <p:cNvSpPr/>
          <p:nvPr/>
        </p:nvSpPr>
        <p:spPr>
          <a:xfrm>
            <a:off x="4191320" y="1494613"/>
            <a:ext cx="134655" cy="134622"/>
          </a:xfrm>
          <a:custGeom>
            <a:rect b="b" l="l" r="r" t="t"/>
            <a:pathLst>
              <a:path extrusionOk="0" h="21600" w="21519">
                <a:moveTo>
                  <a:pt x="1655" y="9692"/>
                </a:moveTo>
                <a:cubicBezTo>
                  <a:pt x="1655" y="5264"/>
                  <a:pt x="5245" y="1662"/>
                  <a:pt x="9656" y="1662"/>
                </a:cubicBezTo>
                <a:cubicBezTo>
                  <a:pt x="14068" y="1662"/>
                  <a:pt x="17657" y="5264"/>
                  <a:pt x="17657" y="9692"/>
                </a:cubicBezTo>
                <a:cubicBezTo>
                  <a:pt x="17657" y="11896"/>
                  <a:pt x="16767" y="13895"/>
                  <a:pt x="15330" y="15347"/>
                </a:cubicBezTo>
                <a:cubicBezTo>
                  <a:pt x="15322" y="15354"/>
                  <a:pt x="15313" y="15356"/>
                  <a:pt x="15306" y="15363"/>
                </a:cubicBezTo>
                <a:cubicBezTo>
                  <a:pt x="15299" y="15370"/>
                  <a:pt x="15297" y="15380"/>
                  <a:pt x="15290" y="15387"/>
                </a:cubicBezTo>
                <a:cubicBezTo>
                  <a:pt x="13843" y="16830"/>
                  <a:pt x="11852" y="17723"/>
                  <a:pt x="9656" y="17723"/>
                </a:cubicBezTo>
                <a:cubicBezTo>
                  <a:pt x="5245" y="17723"/>
                  <a:pt x="1655" y="14120"/>
                  <a:pt x="1655" y="9692"/>
                </a:cubicBezTo>
                <a:close/>
                <a:moveTo>
                  <a:pt x="17038" y="15927"/>
                </a:moveTo>
                <a:cubicBezTo>
                  <a:pt x="18454" y="14240"/>
                  <a:pt x="19312" y="12066"/>
                  <a:pt x="19312" y="9692"/>
                </a:cubicBezTo>
                <a:cubicBezTo>
                  <a:pt x="19312" y="4348"/>
                  <a:pt x="14980" y="0"/>
                  <a:pt x="9656" y="0"/>
                </a:cubicBezTo>
                <a:cubicBezTo>
                  <a:pt x="4332" y="0"/>
                  <a:pt x="0" y="4348"/>
                  <a:pt x="0" y="9692"/>
                </a:cubicBezTo>
                <a:cubicBezTo>
                  <a:pt x="0" y="15037"/>
                  <a:pt x="4332" y="19385"/>
                  <a:pt x="9656" y="19385"/>
                </a:cubicBezTo>
                <a:cubicBezTo>
                  <a:pt x="12021" y="19385"/>
                  <a:pt x="14187" y="18524"/>
                  <a:pt x="15868" y="17102"/>
                </a:cubicBezTo>
                <a:lnTo>
                  <a:pt x="20106" y="21357"/>
                </a:lnTo>
                <a:cubicBezTo>
                  <a:pt x="20268" y="21519"/>
                  <a:pt x="20480" y="21600"/>
                  <a:pt x="20692" y="21600"/>
                </a:cubicBezTo>
                <a:cubicBezTo>
                  <a:pt x="20903" y="21600"/>
                  <a:pt x="21115" y="21519"/>
                  <a:pt x="21277" y="21357"/>
                </a:cubicBezTo>
                <a:cubicBezTo>
                  <a:pt x="21600" y="21032"/>
                  <a:pt x="21600" y="20506"/>
                  <a:pt x="21277" y="20182"/>
                </a:cubicBezTo>
                <a:cubicBezTo>
                  <a:pt x="21277" y="20182"/>
                  <a:pt x="17038" y="15927"/>
                  <a:pt x="17038" y="1592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0" name="Google Shape;1120;p69"/>
          <p:cNvSpPr/>
          <p:nvPr/>
        </p:nvSpPr>
        <p:spPr>
          <a:xfrm>
            <a:off x="7931514" y="1754371"/>
            <a:ext cx="120852" cy="148444"/>
          </a:xfrm>
          <a:custGeom>
            <a:rect b="b" l="l" r="r" t="t"/>
            <a:pathLst>
              <a:path extrusionOk="0" h="21584" w="21600">
                <a:moveTo>
                  <a:pt x="19749" y="10792"/>
                </a:moveTo>
                <a:cubicBezTo>
                  <a:pt x="19749" y="15603"/>
                  <a:pt x="12612" y="19153"/>
                  <a:pt x="10800" y="19976"/>
                </a:cubicBezTo>
                <a:cubicBezTo>
                  <a:pt x="8986" y="19154"/>
                  <a:pt x="1851" y="15612"/>
                  <a:pt x="1851" y="10792"/>
                </a:cubicBezTo>
                <a:lnTo>
                  <a:pt x="1851" y="4286"/>
                </a:lnTo>
                <a:lnTo>
                  <a:pt x="10800" y="1557"/>
                </a:lnTo>
                <a:lnTo>
                  <a:pt x="19749" y="4286"/>
                </a:lnTo>
                <a:cubicBezTo>
                  <a:pt x="19749" y="4286"/>
                  <a:pt x="19749" y="10792"/>
                  <a:pt x="19749" y="10792"/>
                </a:cubicBezTo>
                <a:close/>
                <a:moveTo>
                  <a:pt x="21000" y="3059"/>
                </a:moveTo>
                <a:lnTo>
                  <a:pt x="11125" y="48"/>
                </a:lnTo>
                <a:cubicBezTo>
                  <a:pt x="10916" y="-16"/>
                  <a:pt x="10684" y="-16"/>
                  <a:pt x="10475" y="48"/>
                </a:cubicBezTo>
                <a:lnTo>
                  <a:pt x="600" y="3059"/>
                </a:lnTo>
                <a:cubicBezTo>
                  <a:pt x="240" y="3170"/>
                  <a:pt x="0" y="3451"/>
                  <a:pt x="0" y="3764"/>
                </a:cubicBezTo>
                <a:lnTo>
                  <a:pt x="0" y="10792"/>
                </a:lnTo>
                <a:cubicBezTo>
                  <a:pt x="0" y="17207"/>
                  <a:pt x="9962" y="21332"/>
                  <a:pt x="10387" y="21505"/>
                </a:cubicBezTo>
                <a:cubicBezTo>
                  <a:pt x="10517" y="21558"/>
                  <a:pt x="10658" y="21584"/>
                  <a:pt x="10800" y="21584"/>
                </a:cubicBezTo>
                <a:cubicBezTo>
                  <a:pt x="10942" y="21584"/>
                  <a:pt x="11083" y="21558"/>
                  <a:pt x="11213" y="21505"/>
                </a:cubicBezTo>
                <a:cubicBezTo>
                  <a:pt x="11638" y="21332"/>
                  <a:pt x="21600" y="17207"/>
                  <a:pt x="21600" y="10792"/>
                </a:cubicBezTo>
                <a:lnTo>
                  <a:pt x="21600" y="3764"/>
                </a:lnTo>
                <a:cubicBezTo>
                  <a:pt x="21600" y="3451"/>
                  <a:pt x="21360" y="3170"/>
                  <a:pt x="21000" y="305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1" name="Google Shape;1121;p69"/>
          <p:cNvSpPr/>
          <p:nvPr/>
        </p:nvSpPr>
        <p:spPr>
          <a:xfrm>
            <a:off x="3400854" y="1494613"/>
            <a:ext cx="134622" cy="134622"/>
          </a:xfrm>
          <a:custGeom>
            <a:rect b="b" l="l" r="r" t="t"/>
            <a:pathLst>
              <a:path extrusionOk="0" h="21600" w="21600">
                <a:moveTo>
                  <a:pt x="1662" y="18554"/>
                </a:moveTo>
                <a:lnTo>
                  <a:pt x="1662" y="3046"/>
                </a:lnTo>
                <a:cubicBezTo>
                  <a:pt x="1662" y="2282"/>
                  <a:pt x="2282" y="1662"/>
                  <a:pt x="3046" y="1662"/>
                </a:cubicBezTo>
                <a:lnTo>
                  <a:pt x="6646" y="1662"/>
                </a:lnTo>
                <a:lnTo>
                  <a:pt x="6646" y="19938"/>
                </a:lnTo>
                <a:lnTo>
                  <a:pt x="3046" y="19938"/>
                </a:lnTo>
                <a:cubicBezTo>
                  <a:pt x="2282" y="19938"/>
                  <a:pt x="1662" y="19318"/>
                  <a:pt x="1662" y="18554"/>
                </a:cubicBezTo>
                <a:close/>
                <a:moveTo>
                  <a:pt x="19938" y="3046"/>
                </a:moveTo>
                <a:lnTo>
                  <a:pt x="19938" y="18554"/>
                </a:lnTo>
                <a:cubicBezTo>
                  <a:pt x="19938" y="19318"/>
                  <a:pt x="19318" y="19938"/>
                  <a:pt x="18554" y="19938"/>
                </a:cubicBezTo>
                <a:lnTo>
                  <a:pt x="8308" y="19938"/>
                </a:lnTo>
                <a:lnTo>
                  <a:pt x="8308" y="1662"/>
                </a:lnTo>
                <a:lnTo>
                  <a:pt x="18554" y="1662"/>
                </a:lnTo>
                <a:cubicBezTo>
                  <a:pt x="19318" y="1662"/>
                  <a:pt x="19938" y="2282"/>
                  <a:pt x="19938" y="3046"/>
                </a:cubicBezTo>
                <a:close/>
                <a:moveTo>
                  <a:pt x="18554" y="21600"/>
                </a:moveTo>
                <a:cubicBezTo>
                  <a:pt x="20234" y="21600"/>
                  <a:pt x="21600" y="20234"/>
                  <a:pt x="21600" y="18554"/>
                </a:cubicBez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cubicBezTo>
                  <a:pt x="3046" y="21600"/>
                  <a:pt x="18554" y="21600"/>
                  <a:pt x="18554"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2" name="Google Shape;1122;p69"/>
          <p:cNvSpPr/>
          <p:nvPr/>
        </p:nvSpPr>
        <p:spPr>
          <a:xfrm>
            <a:off x="2060632" y="1487708"/>
            <a:ext cx="148446" cy="148446"/>
          </a:xfrm>
          <a:custGeom>
            <a:rect b="b" l="l" r="r" t="t"/>
            <a:pathLst>
              <a:path extrusionOk="0" h="21600" w="21600">
                <a:moveTo>
                  <a:pt x="3725" y="4790"/>
                </a:moveTo>
                <a:lnTo>
                  <a:pt x="16810" y="17875"/>
                </a:lnTo>
                <a:cubicBezTo>
                  <a:pt x="15188" y="19255"/>
                  <a:pt x="13091" y="20093"/>
                  <a:pt x="10800" y="20093"/>
                </a:cubicBezTo>
                <a:cubicBezTo>
                  <a:pt x="5676" y="20093"/>
                  <a:pt x="1507" y="15924"/>
                  <a:pt x="1507" y="10800"/>
                </a:cubicBezTo>
                <a:cubicBezTo>
                  <a:pt x="1507" y="8509"/>
                  <a:pt x="2345" y="6412"/>
                  <a:pt x="3725" y="4790"/>
                </a:cubicBezTo>
                <a:close/>
                <a:moveTo>
                  <a:pt x="20093" y="10800"/>
                </a:moveTo>
                <a:cubicBezTo>
                  <a:pt x="20093" y="13091"/>
                  <a:pt x="19255" y="15188"/>
                  <a:pt x="17875" y="16810"/>
                </a:cubicBezTo>
                <a:lnTo>
                  <a:pt x="4790" y="3725"/>
                </a:lnTo>
                <a:cubicBezTo>
                  <a:pt x="6412" y="2345"/>
                  <a:pt x="8509" y="1507"/>
                  <a:pt x="10800" y="1507"/>
                </a:cubicBezTo>
                <a:cubicBezTo>
                  <a:pt x="15924" y="1507"/>
                  <a:pt x="20093" y="5676"/>
                  <a:pt x="20093" y="10800"/>
                </a:cubicBezTo>
                <a:close/>
                <a:moveTo>
                  <a:pt x="10800" y="21600"/>
                </a:move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4845"/>
                  <a:pt x="16755"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6755"/>
                  <a:pt x="4845"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3" name="Google Shape;1123;p69"/>
          <p:cNvSpPr/>
          <p:nvPr/>
        </p:nvSpPr>
        <p:spPr>
          <a:xfrm>
            <a:off x="1527305" y="1761276"/>
            <a:ext cx="148437" cy="141459"/>
          </a:xfrm>
          <a:custGeom>
            <a:rect b="b" l="l" r="r" t="t"/>
            <a:pathLst>
              <a:path extrusionOk="0" h="21417" w="21497">
                <a:moveTo>
                  <a:pt x="15225" y="12878"/>
                </a:moveTo>
                <a:cubicBezTo>
                  <a:pt x="15048" y="13058"/>
                  <a:pt x="14968" y="13318"/>
                  <a:pt x="15009" y="13572"/>
                </a:cubicBezTo>
                <a:lnTo>
                  <a:pt x="15932" y="19199"/>
                </a:lnTo>
                <a:lnTo>
                  <a:pt x="11098" y="16541"/>
                </a:lnTo>
                <a:cubicBezTo>
                  <a:pt x="10989" y="16481"/>
                  <a:pt x="10869" y="16451"/>
                  <a:pt x="10749" y="16451"/>
                </a:cubicBezTo>
                <a:cubicBezTo>
                  <a:pt x="10629" y="16451"/>
                  <a:pt x="10509" y="16481"/>
                  <a:pt x="10400" y="16541"/>
                </a:cubicBezTo>
                <a:lnTo>
                  <a:pt x="5566" y="19199"/>
                </a:lnTo>
                <a:lnTo>
                  <a:pt x="6489" y="13572"/>
                </a:lnTo>
                <a:cubicBezTo>
                  <a:pt x="6530" y="13318"/>
                  <a:pt x="6450" y="13058"/>
                  <a:pt x="6273" y="12878"/>
                </a:cubicBezTo>
                <a:lnTo>
                  <a:pt x="2361" y="8894"/>
                </a:lnTo>
                <a:lnTo>
                  <a:pt x="7768" y="8068"/>
                </a:lnTo>
                <a:cubicBezTo>
                  <a:pt x="8012" y="8031"/>
                  <a:pt x="8223" y="7871"/>
                  <a:pt x="8332" y="7640"/>
                </a:cubicBezTo>
                <a:lnTo>
                  <a:pt x="10749" y="2519"/>
                </a:lnTo>
                <a:lnTo>
                  <a:pt x="13166" y="7640"/>
                </a:lnTo>
                <a:cubicBezTo>
                  <a:pt x="13275" y="7871"/>
                  <a:pt x="13486" y="8031"/>
                  <a:pt x="13730" y="8068"/>
                </a:cubicBezTo>
                <a:lnTo>
                  <a:pt x="19137" y="8894"/>
                </a:lnTo>
                <a:cubicBezTo>
                  <a:pt x="19137" y="8894"/>
                  <a:pt x="15225" y="12878"/>
                  <a:pt x="15225" y="12878"/>
                </a:cubicBezTo>
                <a:close/>
                <a:moveTo>
                  <a:pt x="20856" y="7572"/>
                </a:moveTo>
                <a:lnTo>
                  <a:pt x="14336" y="6576"/>
                </a:lnTo>
                <a:lnTo>
                  <a:pt x="11421" y="401"/>
                </a:lnTo>
                <a:cubicBezTo>
                  <a:pt x="11169" y="-134"/>
                  <a:pt x="10329" y="-134"/>
                  <a:pt x="10077" y="401"/>
                </a:cubicBezTo>
                <a:lnTo>
                  <a:pt x="7162" y="6576"/>
                </a:lnTo>
                <a:lnTo>
                  <a:pt x="642" y="7572"/>
                </a:lnTo>
                <a:cubicBezTo>
                  <a:pt x="359" y="7616"/>
                  <a:pt x="125" y="7822"/>
                  <a:pt x="37" y="8106"/>
                </a:cubicBezTo>
                <a:cubicBezTo>
                  <a:pt x="-51" y="8390"/>
                  <a:pt x="23" y="8701"/>
                  <a:pt x="227" y="8910"/>
                </a:cubicBezTo>
                <a:lnTo>
                  <a:pt x="4944" y="13714"/>
                </a:lnTo>
                <a:lnTo>
                  <a:pt x="3830" y="20500"/>
                </a:lnTo>
                <a:cubicBezTo>
                  <a:pt x="3782" y="20794"/>
                  <a:pt x="3898" y="21091"/>
                  <a:pt x="4129" y="21267"/>
                </a:cubicBezTo>
                <a:cubicBezTo>
                  <a:pt x="4361" y="21443"/>
                  <a:pt x="4666" y="21466"/>
                  <a:pt x="4919" y="21326"/>
                </a:cubicBezTo>
                <a:lnTo>
                  <a:pt x="10749" y="18120"/>
                </a:lnTo>
                <a:lnTo>
                  <a:pt x="16579" y="21326"/>
                </a:lnTo>
                <a:cubicBezTo>
                  <a:pt x="16689" y="21387"/>
                  <a:pt x="16809" y="21416"/>
                  <a:pt x="16928" y="21416"/>
                </a:cubicBezTo>
                <a:cubicBezTo>
                  <a:pt x="17084" y="21416"/>
                  <a:pt x="17238" y="21366"/>
                  <a:pt x="17369" y="21267"/>
                </a:cubicBezTo>
                <a:cubicBezTo>
                  <a:pt x="17600" y="21091"/>
                  <a:pt x="17716" y="20794"/>
                  <a:pt x="17668" y="20500"/>
                </a:cubicBezTo>
                <a:lnTo>
                  <a:pt x="16554" y="13714"/>
                </a:lnTo>
                <a:lnTo>
                  <a:pt x="21271" y="8910"/>
                </a:lnTo>
                <a:cubicBezTo>
                  <a:pt x="21475" y="8701"/>
                  <a:pt x="21549" y="8390"/>
                  <a:pt x="21461" y="8106"/>
                </a:cubicBezTo>
                <a:cubicBezTo>
                  <a:pt x="21373" y="7822"/>
                  <a:pt x="21139" y="7616"/>
                  <a:pt x="20856" y="757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4" name="Google Shape;1124;p69"/>
          <p:cNvSpPr/>
          <p:nvPr/>
        </p:nvSpPr>
        <p:spPr>
          <a:xfrm>
            <a:off x="2327295" y="1754371"/>
            <a:ext cx="146282" cy="148446"/>
          </a:xfrm>
          <a:custGeom>
            <a:rect b="b" l="l" r="r" t="t"/>
            <a:pathLst>
              <a:path extrusionOk="0" h="21600" w="21520">
                <a:moveTo>
                  <a:pt x="2941" y="2575"/>
                </a:moveTo>
                <a:cubicBezTo>
                  <a:pt x="3035" y="1960"/>
                  <a:pt x="3544" y="1515"/>
                  <a:pt x="4219" y="1507"/>
                </a:cubicBezTo>
                <a:lnTo>
                  <a:pt x="14917" y="1507"/>
                </a:lnTo>
                <a:lnTo>
                  <a:pt x="14917" y="11645"/>
                </a:lnTo>
                <a:lnTo>
                  <a:pt x="11142" y="20044"/>
                </a:lnTo>
                <a:cubicBezTo>
                  <a:pt x="10107" y="19828"/>
                  <a:pt x="9329" y="18919"/>
                  <a:pt x="9329" y="17833"/>
                </a:cubicBezTo>
                <a:lnTo>
                  <a:pt x="9329" y="13814"/>
                </a:lnTo>
                <a:cubicBezTo>
                  <a:pt x="9329" y="13398"/>
                  <a:pt x="8988" y="13061"/>
                  <a:pt x="8567" y="13061"/>
                </a:cubicBezTo>
                <a:lnTo>
                  <a:pt x="2807" y="13061"/>
                </a:lnTo>
                <a:cubicBezTo>
                  <a:pt x="2743" y="13059"/>
                  <a:pt x="2671" y="13056"/>
                  <a:pt x="2604" y="13046"/>
                </a:cubicBezTo>
                <a:cubicBezTo>
                  <a:pt x="2268" y="12996"/>
                  <a:pt x="1973" y="12820"/>
                  <a:pt x="1772" y="12550"/>
                </a:cubicBezTo>
                <a:cubicBezTo>
                  <a:pt x="1570" y="12280"/>
                  <a:pt x="1488" y="11949"/>
                  <a:pt x="1539" y="11618"/>
                </a:cubicBezTo>
                <a:cubicBezTo>
                  <a:pt x="1539" y="11618"/>
                  <a:pt x="2941" y="2575"/>
                  <a:pt x="2941" y="2575"/>
                </a:cubicBezTo>
                <a:close/>
                <a:moveTo>
                  <a:pt x="16440" y="1507"/>
                </a:moveTo>
                <a:lnTo>
                  <a:pt x="18404" y="1507"/>
                </a:lnTo>
                <a:cubicBezTo>
                  <a:pt x="19195" y="1479"/>
                  <a:pt x="19869" y="2054"/>
                  <a:pt x="19996" y="2819"/>
                </a:cubicBezTo>
                <a:lnTo>
                  <a:pt x="19996" y="9740"/>
                </a:lnTo>
                <a:cubicBezTo>
                  <a:pt x="19869" y="10505"/>
                  <a:pt x="19216" y="11075"/>
                  <a:pt x="18391" y="11051"/>
                </a:cubicBezTo>
                <a:lnTo>
                  <a:pt x="16440" y="11051"/>
                </a:lnTo>
                <a:cubicBezTo>
                  <a:pt x="16440" y="11051"/>
                  <a:pt x="16440" y="1507"/>
                  <a:pt x="16440" y="1507"/>
                </a:cubicBezTo>
                <a:close/>
                <a:moveTo>
                  <a:pt x="2375" y="14537"/>
                </a:moveTo>
                <a:cubicBezTo>
                  <a:pt x="2524" y="14559"/>
                  <a:pt x="2674" y="14567"/>
                  <a:pt x="2817" y="14568"/>
                </a:cubicBezTo>
                <a:lnTo>
                  <a:pt x="7805" y="14568"/>
                </a:lnTo>
                <a:lnTo>
                  <a:pt x="7805" y="17833"/>
                </a:lnTo>
                <a:cubicBezTo>
                  <a:pt x="7805" y="19910"/>
                  <a:pt x="9514" y="21600"/>
                  <a:pt x="11615" y="21600"/>
                </a:cubicBezTo>
                <a:cubicBezTo>
                  <a:pt x="11916" y="21600"/>
                  <a:pt x="12189" y="21425"/>
                  <a:pt x="12311" y="21153"/>
                </a:cubicBezTo>
                <a:lnTo>
                  <a:pt x="16174" y="12558"/>
                </a:lnTo>
                <a:lnTo>
                  <a:pt x="18377" y="12558"/>
                </a:lnTo>
                <a:cubicBezTo>
                  <a:pt x="19980" y="12562"/>
                  <a:pt x="21302" y="11442"/>
                  <a:pt x="21513" y="9896"/>
                </a:cubicBezTo>
                <a:cubicBezTo>
                  <a:pt x="21518" y="9863"/>
                  <a:pt x="21520" y="9829"/>
                  <a:pt x="21520" y="9796"/>
                </a:cubicBezTo>
                <a:lnTo>
                  <a:pt x="21520" y="2763"/>
                </a:lnTo>
                <a:cubicBezTo>
                  <a:pt x="21520" y="2729"/>
                  <a:pt x="21518" y="2696"/>
                  <a:pt x="21513" y="2663"/>
                </a:cubicBezTo>
                <a:cubicBezTo>
                  <a:pt x="21305" y="1136"/>
                  <a:pt x="19986" y="0"/>
                  <a:pt x="18445" y="0"/>
                </a:cubicBezTo>
                <a:cubicBezTo>
                  <a:pt x="18427" y="0"/>
                  <a:pt x="18409" y="0"/>
                  <a:pt x="18391" y="0"/>
                </a:cubicBezTo>
                <a:lnTo>
                  <a:pt x="4228" y="0"/>
                </a:lnTo>
                <a:cubicBezTo>
                  <a:pt x="2856" y="10"/>
                  <a:pt x="1641" y="995"/>
                  <a:pt x="1434" y="2348"/>
                </a:cubicBezTo>
                <a:lnTo>
                  <a:pt x="32" y="11390"/>
                </a:lnTo>
                <a:cubicBezTo>
                  <a:pt x="-80" y="12120"/>
                  <a:pt x="102" y="12849"/>
                  <a:pt x="545" y="13444"/>
                </a:cubicBezTo>
                <a:cubicBezTo>
                  <a:pt x="987" y="14038"/>
                  <a:pt x="1637" y="14426"/>
                  <a:pt x="2375" y="1453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5" name="Google Shape;1125;p69"/>
          <p:cNvSpPr/>
          <p:nvPr/>
        </p:nvSpPr>
        <p:spPr>
          <a:xfrm>
            <a:off x="2060632" y="1754371"/>
            <a:ext cx="146282" cy="148446"/>
          </a:xfrm>
          <a:custGeom>
            <a:rect b="b" l="l" r="r" t="t"/>
            <a:pathLst>
              <a:path extrusionOk="0" h="21600" w="21520">
                <a:moveTo>
                  <a:pt x="18579" y="19026"/>
                </a:moveTo>
                <a:cubicBezTo>
                  <a:pt x="18486" y="19636"/>
                  <a:pt x="17947" y="20093"/>
                  <a:pt x="17315" y="20093"/>
                </a:cubicBezTo>
                <a:cubicBezTo>
                  <a:pt x="17311" y="20093"/>
                  <a:pt x="17306" y="20093"/>
                  <a:pt x="17301" y="20093"/>
                </a:cubicBezTo>
                <a:lnTo>
                  <a:pt x="6603" y="20093"/>
                </a:lnTo>
                <a:lnTo>
                  <a:pt x="6603" y="9955"/>
                </a:lnTo>
                <a:lnTo>
                  <a:pt x="10378" y="1556"/>
                </a:lnTo>
                <a:cubicBezTo>
                  <a:pt x="11413" y="1772"/>
                  <a:pt x="12191" y="2681"/>
                  <a:pt x="12191" y="3767"/>
                </a:cubicBezTo>
                <a:lnTo>
                  <a:pt x="12191" y="7786"/>
                </a:lnTo>
                <a:cubicBezTo>
                  <a:pt x="12191" y="8202"/>
                  <a:pt x="12532" y="8540"/>
                  <a:pt x="12953" y="8540"/>
                </a:cubicBezTo>
                <a:lnTo>
                  <a:pt x="18713" y="8540"/>
                </a:lnTo>
                <a:cubicBezTo>
                  <a:pt x="18773" y="8536"/>
                  <a:pt x="18849" y="8543"/>
                  <a:pt x="18916" y="8554"/>
                </a:cubicBezTo>
                <a:cubicBezTo>
                  <a:pt x="19252" y="8604"/>
                  <a:pt x="19547" y="8780"/>
                  <a:pt x="19748" y="9050"/>
                </a:cubicBezTo>
                <a:cubicBezTo>
                  <a:pt x="19950" y="9320"/>
                  <a:pt x="20032" y="9652"/>
                  <a:pt x="19981" y="9982"/>
                </a:cubicBezTo>
                <a:cubicBezTo>
                  <a:pt x="19981" y="9982"/>
                  <a:pt x="18579" y="19026"/>
                  <a:pt x="18579" y="19026"/>
                </a:cubicBezTo>
                <a:close/>
                <a:moveTo>
                  <a:pt x="5080" y="20093"/>
                </a:moveTo>
                <a:lnTo>
                  <a:pt x="2794" y="20093"/>
                </a:lnTo>
                <a:cubicBezTo>
                  <a:pt x="2093" y="20093"/>
                  <a:pt x="1524" y="19530"/>
                  <a:pt x="1524" y="18837"/>
                </a:cubicBezTo>
                <a:lnTo>
                  <a:pt x="1524" y="11805"/>
                </a:lnTo>
                <a:cubicBezTo>
                  <a:pt x="1524" y="11112"/>
                  <a:pt x="2093" y="10549"/>
                  <a:pt x="2794" y="10549"/>
                </a:cubicBezTo>
                <a:lnTo>
                  <a:pt x="5080" y="10549"/>
                </a:lnTo>
                <a:cubicBezTo>
                  <a:pt x="5080" y="10549"/>
                  <a:pt x="5080" y="20093"/>
                  <a:pt x="5080" y="20093"/>
                </a:cubicBezTo>
                <a:close/>
                <a:moveTo>
                  <a:pt x="20975" y="8157"/>
                </a:moveTo>
                <a:cubicBezTo>
                  <a:pt x="20532" y="7562"/>
                  <a:pt x="19883" y="7174"/>
                  <a:pt x="19145" y="7063"/>
                </a:cubicBezTo>
                <a:cubicBezTo>
                  <a:pt x="18995" y="7041"/>
                  <a:pt x="18838" y="7030"/>
                  <a:pt x="18703" y="7033"/>
                </a:cubicBezTo>
                <a:lnTo>
                  <a:pt x="13715" y="7033"/>
                </a:lnTo>
                <a:lnTo>
                  <a:pt x="13715" y="3767"/>
                </a:lnTo>
                <a:cubicBezTo>
                  <a:pt x="13715" y="1690"/>
                  <a:pt x="12006" y="0"/>
                  <a:pt x="9905" y="0"/>
                </a:cubicBezTo>
                <a:cubicBezTo>
                  <a:pt x="9604" y="0"/>
                  <a:pt x="9331" y="175"/>
                  <a:pt x="9209" y="447"/>
                </a:cubicBezTo>
                <a:lnTo>
                  <a:pt x="5346" y="9042"/>
                </a:lnTo>
                <a:lnTo>
                  <a:pt x="2794" y="9042"/>
                </a:lnTo>
                <a:cubicBezTo>
                  <a:pt x="1254" y="9042"/>
                  <a:pt x="0" y="10281"/>
                  <a:pt x="0" y="11805"/>
                </a:cubicBezTo>
                <a:lnTo>
                  <a:pt x="0" y="18837"/>
                </a:lnTo>
                <a:cubicBezTo>
                  <a:pt x="0" y="20361"/>
                  <a:pt x="1254" y="21600"/>
                  <a:pt x="2794" y="21600"/>
                </a:cubicBezTo>
                <a:lnTo>
                  <a:pt x="17292" y="21600"/>
                </a:lnTo>
                <a:cubicBezTo>
                  <a:pt x="17303" y="21600"/>
                  <a:pt x="17313" y="21600"/>
                  <a:pt x="17324" y="21600"/>
                </a:cubicBezTo>
                <a:cubicBezTo>
                  <a:pt x="18696" y="21600"/>
                  <a:pt x="19880" y="20595"/>
                  <a:pt x="20086" y="19253"/>
                </a:cubicBezTo>
                <a:lnTo>
                  <a:pt x="21488" y="10210"/>
                </a:lnTo>
                <a:cubicBezTo>
                  <a:pt x="21600" y="9480"/>
                  <a:pt x="21418" y="8751"/>
                  <a:pt x="20975" y="815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6" name="Google Shape;1126;p69"/>
          <p:cNvSpPr/>
          <p:nvPr/>
        </p:nvSpPr>
        <p:spPr>
          <a:xfrm>
            <a:off x="1534209" y="1487708"/>
            <a:ext cx="134622" cy="148446"/>
          </a:xfrm>
          <a:custGeom>
            <a:rect b="b" l="l" r="r" t="t"/>
            <a:pathLst>
              <a:path extrusionOk="0" h="21600" w="21600">
                <a:moveTo>
                  <a:pt x="7200" y="2763"/>
                </a:moveTo>
                <a:cubicBezTo>
                  <a:pt x="7200" y="2070"/>
                  <a:pt x="7821" y="1507"/>
                  <a:pt x="8585" y="1507"/>
                </a:cubicBezTo>
                <a:lnTo>
                  <a:pt x="13015" y="1507"/>
                </a:lnTo>
                <a:cubicBezTo>
                  <a:pt x="13779" y="1507"/>
                  <a:pt x="14400" y="2070"/>
                  <a:pt x="14400" y="2763"/>
                </a:cubicBezTo>
                <a:lnTo>
                  <a:pt x="14400" y="4019"/>
                </a:lnTo>
                <a:lnTo>
                  <a:pt x="7200" y="4019"/>
                </a:lnTo>
                <a:cubicBezTo>
                  <a:pt x="7200" y="4019"/>
                  <a:pt x="7200" y="2763"/>
                  <a:pt x="7200" y="2763"/>
                </a:cubicBezTo>
                <a:close/>
                <a:moveTo>
                  <a:pt x="17723" y="18837"/>
                </a:moveTo>
                <a:cubicBezTo>
                  <a:pt x="17723" y="19530"/>
                  <a:pt x="17102" y="20093"/>
                  <a:pt x="16338" y="20093"/>
                </a:cubicBezTo>
                <a:lnTo>
                  <a:pt x="5262" y="20093"/>
                </a:lnTo>
                <a:cubicBezTo>
                  <a:pt x="4498" y="20093"/>
                  <a:pt x="3877" y="19530"/>
                  <a:pt x="3877" y="18837"/>
                </a:cubicBezTo>
                <a:lnTo>
                  <a:pt x="3877" y="5526"/>
                </a:lnTo>
                <a:lnTo>
                  <a:pt x="17723" y="5526"/>
                </a:lnTo>
                <a:cubicBezTo>
                  <a:pt x="17723" y="5526"/>
                  <a:pt x="17723" y="18837"/>
                  <a:pt x="17723" y="18837"/>
                </a:cubicBezTo>
                <a:close/>
                <a:moveTo>
                  <a:pt x="831" y="5526"/>
                </a:move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ubicBezTo>
                  <a:pt x="6905" y="0"/>
                  <a:pt x="5538" y="1239"/>
                  <a:pt x="5538" y="2763"/>
                </a:cubicBezTo>
                <a:lnTo>
                  <a:pt x="5538" y="4019"/>
                </a:lnTo>
                <a:lnTo>
                  <a:pt x="831" y="4019"/>
                </a:lnTo>
                <a:cubicBezTo>
                  <a:pt x="372" y="4019"/>
                  <a:pt x="0" y="4356"/>
                  <a:pt x="0" y="4772"/>
                </a:cubicBezTo>
                <a:cubicBezTo>
                  <a:pt x="0" y="5188"/>
                  <a:pt x="372" y="5526"/>
                  <a:pt x="831" y="55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7" name="Google Shape;1127;p69"/>
          <p:cNvSpPr/>
          <p:nvPr/>
        </p:nvSpPr>
        <p:spPr>
          <a:xfrm>
            <a:off x="5791301" y="1487708"/>
            <a:ext cx="134622" cy="148500"/>
          </a:xfrm>
          <a:custGeom>
            <a:rect b="b" l="l" r="r" t="t"/>
            <a:pathLst>
              <a:path extrusionOk="0" h="21600" w="21600">
                <a:moveTo>
                  <a:pt x="19938" y="18838"/>
                </a:moveTo>
                <a:cubicBezTo>
                  <a:pt x="19938" y="19530"/>
                  <a:pt x="19318" y="20093"/>
                  <a:pt x="18554" y="20093"/>
                </a:cubicBezTo>
                <a:lnTo>
                  <a:pt x="3046" y="20093"/>
                </a:lnTo>
                <a:cubicBezTo>
                  <a:pt x="2282" y="20093"/>
                  <a:pt x="1662" y="19530"/>
                  <a:pt x="1662" y="18838"/>
                </a:cubicBezTo>
                <a:lnTo>
                  <a:pt x="1662" y="11807"/>
                </a:lnTo>
                <a:cubicBezTo>
                  <a:pt x="1662" y="11114"/>
                  <a:pt x="2282" y="10551"/>
                  <a:pt x="3046" y="10551"/>
                </a:cubicBezTo>
                <a:lnTo>
                  <a:pt x="18554" y="10551"/>
                </a:lnTo>
                <a:cubicBezTo>
                  <a:pt x="19318" y="10551"/>
                  <a:pt x="19938" y="11114"/>
                  <a:pt x="19938" y="11807"/>
                </a:cubicBezTo>
                <a:cubicBezTo>
                  <a:pt x="19938" y="11807"/>
                  <a:pt x="19938" y="18838"/>
                  <a:pt x="19938" y="18838"/>
                </a:cubicBezTo>
                <a:close/>
                <a:moveTo>
                  <a:pt x="18554" y="9045"/>
                </a:moveTo>
                <a:lnTo>
                  <a:pt x="6092" y="9045"/>
                </a:lnTo>
                <a:lnTo>
                  <a:pt x="6092" y="5779"/>
                </a:lnTo>
                <a:cubicBezTo>
                  <a:pt x="6091" y="4640"/>
                  <a:pt x="6579" y="3567"/>
                  <a:pt x="7467" y="2760"/>
                </a:cubicBezTo>
                <a:cubicBezTo>
                  <a:pt x="8356" y="1953"/>
                  <a:pt x="9538" y="1508"/>
                  <a:pt x="10796" y="1507"/>
                </a:cubicBezTo>
                <a:cubicBezTo>
                  <a:pt x="10797" y="1507"/>
                  <a:pt x="10799" y="1507"/>
                  <a:pt x="10800" y="1507"/>
                </a:cubicBezTo>
                <a:cubicBezTo>
                  <a:pt x="13031" y="1507"/>
                  <a:pt x="14970" y="2944"/>
                  <a:pt x="15414" y="4926"/>
                </a:cubicBezTo>
                <a:cubicBezTo>
                  <a:pt x="15506" y="5334"/>
                  <a:pt x="15945" y="5597"/>
                  <a:pt x="16394" y="5514"/>
                </a:cubicBezTo>
                <a:cubicBezTo>
                  <a:pt x="16844" y="5431"/>
                  <a:pt x="17134" y="5034"/>
                  <a:pt x="17043" y="4626"/>
                </a:cubicBezTo>
                <a:cubicBezTo>
                  <a:pt x="16441" y="1945"/>
                  <a:pt x="13817" y="0"/>
                  <a:pt x="10800" y="0"/>
                </a:cubicBezTo>
                <a:cubicBezTo>
                  <a:pt x="10798" y="0"/>
                  <a:pt x="10796" y="0"/>
                  <a:pt x="10794" y="0"/>
                </a:cubicBezTo>
                <a:cubicBezTo>
                  <a:pt x="9092" y="1"/>
                  <a:pt x="7493" y="604"/>
                  <a:pt x="6291" y="1696"/>
                </a:cubicBezTo>
                <a:cubicBezTo>
                  <a:pt x="5090" y="2788"/>
                  <a:pt x="4429" y="4238"/>
                  <a:pt x="4431" y="5780"/>
                </a:cubicBezTo>
                <a:lnTo>
                  <a:pt x="4431" y="9045"/>
                </a:lnTo>
                <a:lnTo>
                  <a:pt x="3046" y="9045"/>
                </a:lnTo>
                <a:cubicBezTo>
                  <a:pt x="1366" y="9045"/>
                  <a:pt x="0" y="10284"/>
                  <a:pt x="0" y="11807"/>
                </a:cubicBezTo>
                <a:lnTo>
                  <a:pt x="0" y="18838"/>
                </a:lnTo>
                <a:cubicBezTo>
                  <a:pt x="0" y="20361"/>
                  <a:pt x="1366" y="21600"/>
                  <a:pt x="3046" y="21600"/>
                </a:cubicBezTo>
                <a:lnTo>
                  <a:pt x="18554" y="21600"/>
                </a:lnTo>
                <a:cubicBezTo>
                  <a:pt x="20234" y="21600"/>
                  <a:pt x="21600" y="20361"/>
                  <a:pt x="21600" y="18838"/>
                </a:cubicBezTo>
                <a:lnTo>
                  <a:pt x="21600" y="11807"/>
                </a:lnTo>
                <a:cubicBezTo>
                  <a:pt x="21600" y="10284"/>
                  <a:pt x="20234" y="9045"/>
                  <a:pt x="18554" y="904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8" name="Google Shape;1128;p69"/>
          <p:cNvSpPr/>
          <p:nvPr/>
        </p:nvSpPr>
        <p:spPr>
          <a:xfrm>
            <a:off x="1561828" y="2322222"/>
            <a:ext cx="79413" cy="79413"/>
          </a:xfrm>
          <a:custGeom>
            <a:rect b="b" l="l" r="r" t="t"/>
            <a:pathLst>
              <a:path extrusionOk="0" h="21463" w="21463">
                <a:moveTo>
                  <a:pt x="1400" y="0"/>
                </a:moveTo>
                <a:cubicBezTo>
                  <a:pt x="627" y="0"/>
                  <a:pt x="0" y="627"/>
                  <a:pt x="0" y="1399"/>
                </a:cubicBezTo>
                <a:lnTo>
                  <a:pt x="0" y="20063"/>
                </a:lnTo>
                <a:cubicBezTo>
                  <a:pt x="0" y="20245"/>
                  <a:pt x="37" y="20427"/>
                  <a:pt x="108" y="20598"/>
                </a:cubicBezTo>
                <a:cubicBezTo>
                  <a:pt x="250" y="20940"/>
                  <a:pt x="523" y="21213"/>
                  <a:pt x="865" y="21355"/>
                </a:cubicBezTo>
                <a:cubicBezTo>
                  <a:pt x="1036" y="21426"/>
                  <a:pt x="1218" y="21463"/>
                  <a:pt x="1400" y="21463"/>
                </a:cubicBezTo>
                <a:lnTo>
                  <a:pt x="20064" y="21463"/>
                </a:lnTo>
                <a:cubicBezTo>
                  <a:pt x="20836" y="21463"/>
                  <a:pt x="21463" y="20836"/>
                  <a:pt x="21463" y="20063"/>
                </a:cubicBezTo>
                <a:cubicBezTo>
                  <a:pt x="21463" y="19290"/>
                  <a:pt x="20836" y="18663"/>
                  <a:pt x="20064" y="18663"/>
                </a:cubicBezTo>
                <a:lnTo>
                  <a:pt x="4779" y="18663"/>
                </a:lnTo>
                <a:lnTo>
                  <a:pt x="21053" y="2389"/>
                </a:lnTo>
                <a:cubicBezTo>
                  <a:pt x="21600" y="1842"/>
                  <a:pt x="21600" y="957"/>
                  <a:pt x="21053" y="410"/>
                </a:cubicBezTo>
                <a:cubicBezTo>
                  <a:pt x="20506" y="-137"/>
                  <a:pt x="19621" y="-137"/>
                  <a:pt x="19074" y="410"/>
                </a:cubicBezTo>
                <a:lnTo>
                  <a:pt x="2800" y="16684"/>
                </a:lnTo>
                <a:lnTo>
                  <a:pt x="2800" y="1399"/>
                </a:lnTo>
                <a:cubicBezTo>
                  <a:pt x="2800" y="627"/>
                  <a:pt x="2173" y="0"/>
                  <a:pt x="14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29" name="Google Shape;1129;p69"/>
          <p:cNvSpPr/>
          <p:nvPr/>
        </p:nvSpPr>
        <p:spPr>
          <a:xfrm>
            <a:off x="1828492" y="2322222"/>
            <a:ext cx="79413" cy="79413"/>
          </a:xfrm>
          <a:custGeom>
            <a:rect b="b" l="l" r="r" t="t"/>
            <a:pathLst>
              <a:path extrusionOk="0" h="21463" w="21463">
                <a:moveTo>
                  <a:pt x="0" y="20063"/>
                </a:moveTo>
                <a:cubicBezTo>
                  <a:pt x="0" y="20836"/>
                  <a:pt x="627" y="21463"/>
                  <a:pt x="1399" y="21463"/>
                </a:cubicBezTo>
                <a:lnTo>
                  <a:pt x="20063" y="21463"/>
                </a:lnTo>
                <a:cubicBezTo>
                  <a:pt x="20245" y="21463"/>
                  <a:pt x="20427" y="21426"/>
                  <a:pt x="20598" y="21355"/>
                </a:cubicBezTo>
                <a:cubicBezTo>
                  <a:pt x="20940" y="21213"/>
                  <a:pt x="21213" y="20940"/>
                  <a:pt x="21355" y="20598"/>
                </a:cubicBezTo>
                <a:cubicBezTo>
                  <a:pt x="21426" y="20427"/>
                  <a:pt x="21463" y="20245"/>
                  <a:pt x="21463" y="20063"/>
                </a:cubicBezTo>
                <a:lnTo>
                  <a:pt x="21463" y="1399"/>
                </a:lnTo>
                <a:cubicBezTo>
                  <a:pt x="21463" y="627"/>
                  <a:pt x="20836" y="0"/>
                  <a:pt x="20063" y="0"/>
                </a:cubicBezTo>
                <a:cubicBezTo>
                  <a:pt x="19290" y="0"/>
                  <a:pt x="18663" y="627"/>
                  <a:pt x="18663" y="1399"/>
                </a:cubicBezTo>
                <a:lnTo>
                  <a:pt x="18663" y="16684"/>
                </a:lnTo>
                <a:lnTo>
                  <a:pt x="2389" y="410"/>
                </a:lnTo>
                <a:cubicBezTo>
                  <a:pt x="1842" y="-137"/>
                  <a:pt x="957" y="-137"/>
                  <a:pt x="410" y="410"/>
                </a:cubicBezTo>
                <a:cubicBezTo>
                  <a:pt x="-137" y="957"/>
                  <a:pt x="-137" y="1842"/>
                  <a:pt x="410" y="2389"/>
                </a:cubicBezTo>
                <a:lnTo>
                  <a:pt x="16684" y="18663"/>
                </a:lnTo>
                <a:lnTo>
                  <a:pt x="1399" y="18663"/>
                </a:lnTo>
                <a:cubicBezTo>
                  <a:pt x="627" y="18663"/>
                  <a:pt x="0" y="19290"/>
                  <a:pt x="0" y="2006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0" name="Google Shape;1130;p69"/>
          <p:cNvSpPr/>
          <p:nvPr/>
        </p:nvSpPr>
        <p:spPr>
          <a:xfrm>
            <a:off x="748028" y="2308413"/>
            <a:ext cx="107043" cy="107028"/>
          </a:xfrm>
          <a:custGeom>
            <a:rect b="b" l="l" r="r" t="t"/>
            <a:pathLst>
              <a:path extrusionOk="0" h="21600" w="21398">
                <a:moveTo>
                  <a:pt x="10699" y="0"/>
                </a:moveTo>
                <a:cubicBezTo>
                  <a:pt x="10127" y="0"/>
                  <a:pt x="9664" y="468"/>
                  <a:pt x="9664" y="1045"/>
                </a:cubicBezTo>
                <a:lnTo>
                  <a:pt x="9664" y="18032"/>
                </a:lnTo>
                <a:lnTo>
                  <a:pt x="1768" y="10061"/>
                </a:lnTo>
                <a:cubicBezTo>
                  <a:pt x="1363" y="9653"/>
                  <a:pt x="708" y="9653"/>
                  <a:pt x="303" y="10061"/>
                </a:cubicBezTo>
                <a:cubicBezTo>
                  <a:pt x="-101" y="10469"/>
                  <a:pt x="-101" y="11131"/>
                  <a:pt x="303" y="11539"/>
                </a:cubicBezTo>
                <a:lnTo>
                  <a:pt x="9967" y="21294"/>
                </a:lnTo>
                <a:cubicBezTo>
                  <a:pt x="10062" y="21390"/>
                  <a:pt x="10177" y="21466"/>
                  <a:pt x="10303" y="21519"/>
                </a:cubicBezTo>
                <a:cubicBezTo>
                  <a:pt x="10430" y="21572"/>
                  <a:pt x="10564" y="21600"/>
                  <a:pt x="10699" y="21600"/>
                </a:cubicBezTo>
                <a:cubicBezTo>
                  <a:pt x="10834" y="21600"/>
                  <a:pt x="10968" y="21572"/>
                  <a:pt x="11095" y="21519"/>
                </a:cubicBezTo>
                <a:cubicBezTo>
                  <a:pt x="11221" y="21466"/>
                  <a:pt x="11336" y="21390"/>
                  <a:pt x="11431" y="21294"/>
                </a:cubicBezTo>
                <a:lnTo>
                  <a:pt x="21095" y="11539"/>
                </a:lnTo>
                <a:cubicBezTo>
                  <a:pt x="21499" y="11131"/>
                  <a:pt x="21499" y="10469"/>
                  <a:pt x="21095" y="10061"/>
                </a:cubicBezTo>
                <a:cubicBezTo>
                  <a:pt x="20690" y="9653"/>
                  <a:pt x="20035" y="9653"/>
                  <a:pt x="19630" y="10061"/>
                </a:cubicBezTo>
                <a:lnTo>
                  <a:pt x="11734" y="18032"/>
                </a:lnTo>
                <a:lnTo>
                  <a:pt x="11734" y="1045"/>
                </a:lnTo>
                <a:cubicBezTo>
                  <a:pt x="11734" y="468"/>
                  <a:pt x="11271" y="0"/>
                  <a:pt x="10699"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1" name="Google Shape;1131;p69"/>
          <p:cNvSpPr/>
          <p:nvPr/>
        </p:nvSpPr>
        <p:spPr>
          <a:xfrm>
            <a:off x="1014691" y="2308413"/>
            <a:ext cx="107007" cy="107006"/>
          </a:xfrm>
          <a:custGeom>
            <a:rect b="b" l="l" r="r" t="t"/>
            <a:pathLst>
              <a:path extrusionOk="0" h="21498" w="21574">
                <a:moveTo>
                  <a:pt x="20530" y="9709"/>
                </a:moveTo>
                <a:lnTo>
                  <a:pt x="3563" y="9709"/>
                </a:lnTo>
                <a:lnTo>
                  <a:pt x="11525" y="1775"/>
                </a:lnTo>
                <a:cubicBezTo>
                  <a:pt x="11932" y="1369"/>
                  <a:pt x="11932" y="711"/>
                  <a:pt x="11525" y="304"/>
                </a:cubicBezTo>
                <a:cubicBezTo>
                  <a:pt x="11117" y="-102"/>
                  <a:pt x="10456" y="-102"/>
                  <a:pt x="10048" y="304"/>
                </a:cubicBezTo>
                <a:lnTo>
                  <a:pt x="305" y="10013"/>
                </a:lnTo>
                <a:cubicBezTo>
                  <a:pt x="209" y="10109"/>
                  <a:pt x="133" y="10224"/>
                  <a:pt x="80" y="10351"/>
                </a:cubicBezTo>
                <a:cubicBezTo>
                  <a:pt x="-26" y="10606"/>
                  <a:pt x="-26" y="10892"/>
                  <a:pt x="80" y="11146"/>
                </a:cubicBezTo>
                <a:cubicBezTo>
                  <a:pt x="133" y="11273"/>
                  <a:pt x="209" y="11388"/>
                  <a:pt x="305" y="11484"/>
                </a:cubicBezTo>
                <a:lnTo>
                  <a:pt x="10048" y="21193"/>
                </a:lnTo>
                <a:cubicBezTo>
                  <a:pt x="10252" y="21396"/>
                  <a:pt x="10519" y="21498"/>
                  <a:pt x="10787" y="21498"/>
                </a:cubicBezTo>
                <a:cubicBezTo>
                  <a:pt x="11054" y="21498"/>
                  <a:pt x="11321" y="21396"/>
                  <a:pt x="11525" y="21193"/>
                </a:cubicBezTo>
                <a:cubicBezTo>
                  <a:pt x="11932" y="20787"/>
                  <a:pt x="11932" y="20129"/>
                  <a:pt x="11525" y="19722"/>
                </a:cubicBezTo>
                <a:lnTo>
                  <a:pt x="3563" y="11789"/>
                </a:lnTo>
                <a:lnTo>
                  <a:pt x="20530" y="11789"/>
                </a:lnTo>
                <a:cubicBezTo>
                  <a:pt x="21106" y="11789"/>
                  <a:pt x="21574" y="11323"/>
                  <a:pt x="21574" y="10749"/>
                </a:cubicBezTo>
                <a:cubicBezTo>
                  <a:pt x="21574" y="10174"/>
                  <a:pt x="21106" y="9709"/>
                  <a:pt x="20530" y="970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2" name="Google Shape;1132;p69"/>
          <p:cNvSpPr/>
          <p:nvPr/>
        </p:nvSpPr>
        <p:spPr>
          <a:xfrm>
            <a:off x="1281355" y="2308413"/>
            <a:ext cx="107007" cy="107006"/>
          </a:xfrm>
          <a:custGeom>
            <a:rect b="b" l="l" r="r" t="t"/>
            <a:pathLst>
              <a:path extrusionOk="0" h="21498" w="21574">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3" name="Google Shape;1133;p69"/>
          <p:cNvSpPr/>
          <p:nvPr/>
        </p:nvSpPr>
        <p:spPr>
          <a:xfrm>
            <a:off x="2361819" y="2322222"/>
            <a:ext cx="79413" cy="79380"/>
          </a:xfrm>
          <a:custGeom>
            <a:rect b="b" l="l" r="r" t="t"/>
            <a:pathLst>
              <a:path extrusionOk="0" h="21600" w="21463">
                <a:moveTo>
                  <a:pt x="21463" y="1409"/>
                </a:moveTo>
                <a:cubicBezTo>
                  <a:pt x="21463" y="631"/>
                  <a:pt x="20836" y="0"/>
                  <a:pt x="20064" y="0"/>
                </a:cubicBezTo>
                <a:lnTo>
                  <a:pt x="1400" y="0"/>
                </a:lnTo>
                <a:cubicBezTo>
                  <a:pt x="1218" y="0"/>
                  <a:pt x="1036" y="37"/>
                  <a:pt x="865" y="109"/>
                </a:cubicBezTo>
                <a:cubicBezTo>
                  <a:pt x="523" y="252"/>
                  <a:pt x="250" y="526"/>
                  <a:pt x="108" y="870"/>
                </a:cubicBezTo>
                <a:cubicBezTo>
                  <a:pt x="37" y="1043"/>
                  <a:pt x="0" y="1225"/>
                  <a:pt x="0" y="1409"/>
                </a:cubicBezTo>
                <a:lnTo>
                  <a:pt x="0" y="20191"/>
                </a:lnTo>
                <a:cubicBezTo>
                  <a:pt x="0" y="20969"/>
                  <a:pt x="627" y="21600"/>
                  <a:pt x="1400" y="21600"/>
                </a:cubicBezTo>
                <a:cubicBezTo>
                  <a:pt x="2173" y="21600"/>
                  <a:pt x="2800" y="20969"/>
                  <a:pt x="2800" y="20191"/>
                </a:cubicBezTo>
                <a:lnTo>
                  <a:pt x="2800" y="4809"/>
                </a:lnTo>
                <a:lnTo>
                  <a:pt x="19074" y="21187"/>
                </a:lnTo>
                <a:cubicBezTo>
                  <a:pt x="19347" y="21462"/>
                  <a:pt x="19705" y="21600"/>
                  <a:pt x="20064" y="21600"/>
                </a:cubicBezTo>
                <a:cubicBezTo>
                  <a:pt x="20422" y="21600"/>
                  <a:pt x="20780" y="21462"/>
                  <a:pt x="21053" y="21187"/>
                </a:cubicBezTo>
                <a:cubicBezTo>
                  <a:pt x="21600" y="20637"/>
                  <a:pt x="21600" y="19746"/>
                  <a:pt x="21053" y="19195"/>
                </a:cubicBezTo>
                <a:lnTo>
                  <a:pt x="4779" y="2817"/>
                </a:lnTo>
                <a:lnTo>
                  <a:pt x="20064" y="2817"/>
                </a:lnTo>
                <a:cubicBezTo>
                  <a:pt x="20836" y="2817"/>
                  <a:pt x="21463" y="2186"/>
                  <a:pt x="21463" y="140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4" name="Google Shape;1134;p69"/>
          <p:cNvSpPr/>
          <p:nvPr/>
        </p:nvSpPr>
        <p:spPr>
          <a:xfrm>
            <a:off x="2095155" y="2322222"/>
            <a:ext cx="79413" cy="79380"/>
          </a:xfrm>
          <a:custGeom>
            <a:rect b="b" l="l" r="r" t="t"/>
            <a:pathLst>
              <a:path extrusionOk="0" h="21600" w="21463">
                <a:moveTo>
                  <a:pt x="410" y="21187"/>
                </a:moveTo>
                <a:cubicBezTo>
                  <a:pt x="683" y="21462"/>
                  <a:pt x="1041" y="21600"/>
                  <a:pt x="1399" y="21600"/>
                </a:cubicBezTo>
                <a:cubicBezTo>
                  <a:pt x="1758" y="21600"/>
                  <a:pt x="2116" y="21462"/>
                  <a:pt x="2389" y="21187"/>
                </a:cubicBezTo>
                <a:lnTo>
                  <a:pt x="18663" y="4809"/>
                </a:lnTo>
                <a:lnTo>
                  <a:pt x="18663" y="20191"/>
                </a:lnTo>
                <a:cubicBezTo>
                  <a:pt x="18663" y="20969"/>
                  <a:pt x="19290" y="21600"/>
                  <a:pt x="20063" y="21600"/>
                </a:cubicBezTo>
                <a:cubicBezTo>
                  <a:pt x="20836" y="21600"/>
                  <a:pt x="21463" y="20969"/>
                  <a:pt x="21463" y="20191"/>
                </a:cubicBezTo>
                <a:lnTo>
                  <a:pt x="21463" y="1409"/>
                </a:lnTo>
                <a:cubicBezTo>
                  <a:pt x="21463" y="1225"/>
                  <a:pt x="21426" y="1043"/>
                  <a:pt x="21355" y="870"/>
                </a:cubicBezTo>
                <a:cubicBezTo>
                  <a:pt x="21213" y="526"/>
                  <a:pt x="20940" y="252"/>
                  <a:pt x="20598" y="109"/>
                </a:cubicBezTo>
                <a:cubicBezTo>
                  <a:pt x="20427" y="37"/>
                  <a:pt x="20245" y="0"/>
                  <a:pt x="20063" y="0"/>
                </a:cubicBezTo>
                <a:lnTo>
                  <a:pt x="1399" y="0"/>
                </a:lnTo>
                <a:cubicBezTo>
                  <a:pt x="627" y="0"/>
                  <a:pt x="0" y="631"/>
                  <a:pt x="0" y="1409"/>
                </a:cubicBezTo>
                <a:cubicBezTo>
                  <a:pt x="0" y="2186"/>
                  <a:pt x="627" y="2817"/>
                  <a:pt x="1399" y="2817"/>
                </a:cubicBezTo>
                <a:lnTo>
                  <a:pt x="16684" y="2817"/>
                </a:lnTo>
                <a:lnTo>
                  <a:pt x="410" y="19195"/>
                </a:lnTo>
                <a:cubicBezTo>
                  <a:pt x="-137" y="19746"/>
                  <a:pt x="-137" y="20637"/>
                  <a:pt x="410" y="2118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5" name="Google Shape;1135;p69"/>
          <p:cNvSpPr/>
          <p:nvPr/>
        </p:nvSpPr>
        <p:spPr>
          <a:xfrm>
            <a:off x="481364" y="2308413"/>
            <a:ext cx="107043" cy="107007"/>
          </a:xfrm>
          <a:custGeom>
            <a:rect b="b" l="l" r="r" t="t"/>
            <a:pathLst>
              <a:path extrusionOk="0" h="21574" w="21398">
                <a:moveTo>
                  <a:pt x="21095" y="11525"/>
                </a:moveTo>
                <a:cubicBezTo>
                  <a:pt x="21499" y="11117"/>
                  <a:pt x="21499" y="10456"/>
                  <a:pt x="21095" y="10048"/>
                </a:cubicBezTo>
                <a:lnTo>
                  <a:pt x="11431" y="305"/>
                </a:lnTo>
                <a:cubicBezTo>
                  <a:pt x="11336" y="209"/>
                  <a:pt x="11221" y="133"/>
                  <a:pt x="11095" y="80"/>
                </a:cubicBezTo>
                <a:cubicBezTo>
                  <a:pt x="10842" y="-26"/>
                  <a:pt x="10556" y="-26"/>
                  <a:pt x="10303" y="80"/>
                </a:cubicBezTo>
                <a:cubicBezTo>
                  <a:pt x="10177" y="133"/>
                  <a:pt x="10062" y="209"/>
                  <a:pt x="9967" y="305"/>
                </a:cubicBezTo>
                <a:lnTo>
                  <a:pt x="303" y="10048"/>
                </a:lnTo>
                <a:cubicBezTo>
                  <a:pt x="-101" y="10456"/>
                  <a:pt x="-101" y="11117"/>
                  <a:pt x="303" y="11525"/>
                </a:cubicBezTo>
                <a:cubicBezTo>
                  <a:pt x="708" y="11932"/>
                  <a:pt x="1363" y="11932"/>
                  <a:pt x="1768" y="11525"/>
                </a:cubicBezTo>
                <a:lnTo>
                  <a:pt x="9664" y="3563"/>
                </a:lnTo>
                <a:lnTo>
                  <a:pt x="9664" y="20530"/>
                </a:lnTo>
                <a:cubicBezTo>
                  <a:pt x="9664" y="21106"/>
                  <a:pt x="10127" y="21574"/>
                  <a:pt x="10699" y="21574"/>
                </a:cubicBezTo>
                <a:cubicBezTo>
                  <a:pt x="11271" y="21574"/>
                  <a:pt x="11734" y="21106"/>
                  <a:pt x="11734" y="20530"/>
                </a:cubicBezTo>
                <a:lnTo>
                  <a:pt x="11734" y="3563"/>
                </a:lnTo>
                <a:lnTo>
                  <a:pt x="19630" y="11525"/>
                </a:lnTo>
                <a:cubicBezTo>
                  <a:pt x="19833" y="11729"/>
                  <a:pt x="20098" y="11830"/>
                  <a:pt x="20363" y="11830"/>
                </a:cubicBezTo>
                <a:cubicBezTo>
                  <a:pt x="20627" y="11830"/>
                  <a:pt x="20892" y="11729"/>
                  <a:pt x="21095" y="1152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6" name="Google Shape;1136;p69"/>
          <p:cNvSpPr/>
          <p:nvPr/>
        </p:nvSpPr>
        <p:spPr>
          <a:xfrm>
            <a:off x="4731552" y="2301508"/>
            <a:ext cx="120831" cy="120852"/>
          </a:xfrm>
          <a:custGeom>
            <a:rect b="b" l="l" r="r" t="t"/>
            <a:pathLst>
              <a:path extrusionOk="0" h="21600" w="21577">
                <a:moveTo>
                  <a:pt x="270" y="15157"/>
                </a:moveTo>
                <a:lnTo>
                  <a:pt x="6435" y="21329"/>
                </a:lnTo>
                <a:cubicBezTo>
                  <a:pt x="6616" y="21510"/>
                  <a:pt x="6852" y="21600"/>
                  <a:pt x="7089" y="21600"/>
                </a:cubicBezTo>
                <a:cubicBezTo>
                  <a:pt x="7326" y="21600"/>
                  <a:pt x="7562" y="21510"/>
                  <a:pt x="7743" y="21329"/>
                </a:cubicBezTo>
                <a:cubicBezTo>
                  <a:pt x="8104" y="20967"/>
                  <a:pt x="8104" y="20381"/>
                  <a:pt x="7743" y="20020"/>
                </a:cubicBezTo>
                <a:lnTo>
                  <a:pt x="3156" y="15429"/>
                </a:lnTo>
                <a:lnTo>
                  <a:pt x="15720" y="15429"/>
                </a:lnTo>
                <a:cubicBezTo>
                  <a:pt x="18950" y="15429"/>
                  <a:pt x="21577" y="12798"/>
                  <a:pt x="21577" y="9566"/>
                </a:cubicBezTo>
                <a:lnTo>
                  <a:pt x="21577" y="926"/>
                </a:lnTo>
                <a:cubicBezTo>
                  <a:pt x="21577" y="415"/>
                  <a:pt x="21163" y="0"/>
                  <a:pt x="20652" y="0"/>
                </a:cubicBezTo>
                <a:cubicBezTo>
                  <a:pt x="20142" y="0"/>
                  <a:pt x="19727" y="415"/>
                  <a:pt x="19727" y="926"/>
                </a:cubicBezTo>
                <a:lnTo>
                  <a:pt x="19727" y="9566"/>
                </a:lnTo>
                <a:cubicBezTo>
                  <a:pt x="19727" y="11778"/>
                  <a:pt x="17930" y="13577"/>
                  <a:pt x="15720" y="13577"/>
                </a:cubicBezTo>
                <a:lnTo>
                  <a:pt x="3156" y="13577"/>
                </a:lnTo>
                <a:lnTo>
                  <a:pt x="7743" y="8986"/>
                </a:lnTo>
                <a:cubicBezTo>
                  <a:pt x="8104" y="8624"/>
                  <a:pt x="8104" y="8039"/>
                  <a:pt x="7743" y="7677"/>
                </a:cubicBezTo>
                <a:cubicBezTo>
                  <a:pt x="7382" y="7315"/>
                  <a:pt x="6796" y="7315"/>
                  <a:pt x="6435" y="7677"/>
                </a:cubicBezTo>
                <a:lnTo>
                  <a:pt x="270" y="13848"/>
                </a:lnTo>
                <a:cubicBezTo>
                  <a:pt x="185" y="13934"/>
                  <a:pt x="118" y="14036"/>
                  <a:pt x="71" y="14149"/>
                </a:cubicBezTo>
                <a:cubicBezTo>
                  <a:pt x="-23" y="14375"/>
                  <a:pt x="-23" y="14630"/>
                  <a:pt x="71" y="14857"/>
                </a:cubicBezTo>
                <a:cubicBezTo>
                  <a:pt x="118" y="14970"/>
                  <a:pt x="185" y="15072"/>
                  <a:pt x="270" y="1515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7" name="Google Shape;1137;p69"/>
          <p:cNvSpPr/>
          <p:nvPr/>
        </p:nvSpPr>
        <p:spPr>
          <a:xfrm>
            <a:off x="5264879" y="2301508"/>
            <a:ext cx="120831" cy="120852"/>
          </a:xfrm>
          <a:custGeom>
            <a:rect b="b" l="l" r="r" t="t"/>
            <a:pathLst>
              <a:path extrusionOk="0" h="21600" w="21577">
                <a:moveTo>
                  <a:pt x="5857" y="15429"/>
                </a:moveTo>
                <a:lnTo>
                  <a:pt x="18421" y="15429"/>
                </a:lnTo>
                <a:lnTo>
                  <a:pt x="13834" y="20020"/>
                </a:lnTo>
                <a:cubicBezTo>
                  <a:pt x="13473" y="20381"/>
                  <a:pt x="13473" y="20967"/>
                  <a:pt x="13834" y="21329"/>
                </a:cubicBezTo>
                <a:cubicBezTo>
                  <a:pt x="14015" y="21510"/>
                  <a:pt x="14251" y="21600"/>
                  <a:pt x="14488" y="21600"/>
                </a:cubicBezTo>
                <a:cubicBezTo>
                  <a:pt x="14725" y="21600"/>
                  <a:pt x="14961" y="21510"/>
                  <a:pt x="15142" y="21329"/>
                </a:cubicBezTo>
                <a:lnTo>
                  <a:pt x="21307" y="15157"/>
                </a:lnTo>
                <a:cubicBezTo>
                  <a:pt x="21392" y="15072"/>
                  <a:pt x="21459" y="14970"/>
                  <a:pt x="21506" y="14857"/>
                </a:cubicBezTo>
                <a:cubicBezTo>
                  <a:pt x="21600" y="14630"/>
                  <a:pt x="21600" y="14375"/>
                  <a:pt x="21506" y="14149"/>
                </a:cubicBezTo>
                <a:cubicBezTo>
                  <a:pt x="21459" y="14036"/>
                  <a:pt x="21392" y="13934"/>
                  <a:pt x="21307" y="13848"/>
                </a:cubicBezTo>
                <a:lnTo>
                  <a:pt x="15142" y="7677"/>
                </a:lnTo>
                <a:cubicBezTo>
                  <a:pt x="14781" y="7315"/>
                  <a:pt x="14195" y="7315"/>
                  <a:pt x="13834" y="7677"/>
                </a:cubicBezTo>
                <a:cubicBezTo>
                  <a:pt x="13473" y="8039"/>
                  <a:pt x="13473" y="8624"/>
                  <a:pt x="13834" y="8986"/>
                </a:cubicBezTo>
                <a:lnTo>
                  <a:pt x="18421" y="13577"/>
                </a:lnTo>
                <a:lnTo>
                  <a:pt x="5857" y="13577"/>
                </a:lnTo>
                <a:cubicBezTo>
                  <a:pt x="3647" y="13577"/>
                  <a:pt x="1850" y="11778"/>
                  <a:pt x="1850" y="9566"/>
                </a:cubicBezTo>
                <a:lnTo>
                  <a:pt x="1850" y="926"/>
                </a:lnTo>
                <a:cubicBezTo>
                  <a:pt x="1850" y="415"/>
                  <a:pt x="1435" y="0"/>
                  <a:pt x="925" y="0"/>
                </a:cubicBezTo>
                <a:cubicBezTo>
                  <a:pt x="414" y="0"/>
                  <a:pt x="0" y="415"/>
                  <a:pt x="0" y="926"/>
                </a:cubicBezTo>
                <a:lnTo>
                  <a:pt x="0" y="9566"/>
                </a:lnTo>
                <a:cubicBezTo>
                  <a:pt x="0" y="12798"/>
                  <a:pt x="2627" y="15429"/>
                  <a:pt x="5857" y="1542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8" name="Google Shape;1138;p69"/>
          <p:cNvSpPr/>
          <p:nvPr/>
        </p:nvSpPr>
        <p:spPr>
          <a:xfrm>
            <a:off x="4464888" y="2301508"/>
            <a:ext cx="120832" cy="120852"/>
          </a:xfrm>
          <a:custGeom>
            <a:rect b="b" l="l" r="r" t="t"/>
            <a:pathLst>
              <a:path extrusionOk="0" h="21600" w="21510">
                <a:moveTo>
                  <a:pt x="11984" y="1851"/>
                </a:moveTo>
                <a:lnTo>
                  <a:pt x="20588" y="1851"/>
                </a:lnTo>
                <a:cubicBezTo>
                  <a:pt x="21097" y="1851"/>
                  <a:pt x="21510" y="1437"/>
                  <a:pt x="21510" y="926"/>
                </a:cubicBezTo>
                <a:cubicBezTo>
                  <a:pt x="21510" y="415"/>
                  <a:pt x="21097" y="0"/>
                  <a:pt x="20588" y="0"/>
                </a:cubicBezTo>
                <a:lnTo>
                  <a:pt x="11984" y="0"/>
                </a:lnTo>
                <a:cubicBezTo>
                  <a:pt x="8765" y="0"/>
                  <a:pt x="6146" y="2630"/>
                  <a:pt x="6146" y="5863"/>
                </a:cubicBezTo>
                <a:lnTo>
                  <a:pt x="6146" y="18440"/>
                </a:lnTo>
                <a:lnTo>
                  <a:pt x="1574" y="13848"/>
                </a:lnTo>
                <a:cubicBezTo>
                  <a:pt x="1214" y="13487"/>
                  <a:pt x="630" y="13487"/>
                  <a:pt x="270" y="13848"/>
                </a:cubicBezTo>
                <a:cubicBezTo>
                  <a:pt x="-90" y="14210"/>
                  <a:pt x="-90" y="14796"/>
                  <a:pt x="270" y="15157"/>
                </a:cubicBezTo>
                <a:lnTo>
                  <a:pt x="6416" y="21329"/>
                </a:lnTo>
                <a:cubicBezTo>
                  <a:pt x="6501" y="21414"/>
                  <a:pt x="6603" y="21482"/>
                  <a:pt x="6715" y="21529"/>
                </a:cubicBezTo>
                <a:cubicBezTo>
                  <a:pt x="6828" y="21575"/>
                  <a:pt x="6948" y="21600"/>
                  <a:pt x="7068" y="21600"/>
                </a:cubicBezTo>
                <a:cubicBezTo>
                  <a:pt x="7188" y="21600"/>
                  <a:pt x="7307" y="21575"/>
                  <a:pt x="7420" y="21529"/>
                </a:cubicBezTo>
                <a:cubicBezTo>
                  <a:pt x="7533" y="21482"/>
                  <a:pt x="7634" y="21414"/>
                  <a:pt x="7719" y="21329"/>
                </a:cubicBezTo>
                <a:lnTo>
                  <a:pt x="13865" y="15157"/>
                </a:lnTo>
                <a:cubicBezTo>
                  <a:pt x="14225" y="14796"/>
                  <a:pt x="14225" y="14210"/>
                  <a:pt x="13865" y="13848"/>
                </a:cubicBezTo>
                <a:cubicBezTo>
                  <a:pt x="13505" y="13487"/>
                  <a:pt x="12922" y="13487"/>
                  <a:pt x="12562" y="13848"/>
                </a:cubicBezTo>
                <a:lnTo>
                  <a:pt x="7989" y="18440"/>
                </a:lnTo>
                <a:lnTo>
                  <a:pt x="7989" y="5863"/>
                </a:lnTo>
                <a:cubicBezTo>
                  <a:pt x="7989" y="3651"/>
                  <a:pt x="9782" y="1851"/>
                  <a:pt x="11984" y="185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39" name="Google Shape;1139;p69"/>
          <p:cNvSpPr/>
          <p:nvPr/>
        </p:nvSpPr>
        <p:spPr>
          <a:xfrm>
            <a:off x="3931561" y="2301508"/>
            <a:ext cx="120832" cy="120831"/>
          </a:xfrm>
          <a:custGeom>
            <a:rect b="b" l="l" r="r" t="t"/>
            <a:pathLst>
              <a:path extrusionOk="0" h="21577" w="21510">
                <a:moveTo>
                  <a:pt x="12562" y="7743"/>
                </a:moveTo>
                <a:cubicBezTo>
                  <a:pt x="12742" y="7924"/>
                  <a:pt x="12977" y="8014"/>
                  <a:pt x="13213" y="8014"/>
                </a:cubicBezTo>
                <a:cubicBezTo>
                  <a:pt x="13449" y="8014"/>
                  <a:pt x="13685" y="7924"/>
                  <a:pt x="13865" y="7743"/>
                </a:cubicBezTo>
                <a:cubicBezTo>
                  <a:pt x="14225" y="7382"/>
                  <a:pt x="14225" y="6796"/>
                  <a:pt x="13865" y="6435"/>
                </a:cubicBezTo>
                <a:lnTo>
                  <a:pt x="7719" y="270"/>
                </a:lnTo>
                <a:cubicBezTo>
                  <a:pt x="7634" y="185"/>
                  <a:pt x="7533" y="118"/>
                  <a:pt x="7420" y="71"/>
                </a:cubicBezTo>
                <a:cubicBezTo>
                  <a:pt x="7195" y="-23"/>
                  <a:pt x="6941" y="-23"/>
                  <a:pt x="6715" y="71"/>
                </a:cubicBezTo>
                <a:cubicBezTo>
                  <a:pt x="6603" y="118"/>
                  <a:pt x="6501" y="185"/>
                  <a:pt x="6416" y="270"/>
                </a:cubicBezTo>
                <a:lnTo>
                  <a:pt x="270" y="6435"/>
                </a:lnTo>
                <a:cubicBezTo>
                  <a:pt x="-90" y="6796"/>
                  <a:pt x="-90" y="7382"/>
                  <a:pt x="270" y="7743"/>
                </a:cubicBezTo>
                <a:cubicBezTo>
                  <a:pt x="630" y="8104"/>
                  <a:pt x="1214" y="8104"/>
                  <a:pt x="1574" y="7743"/>
                </a:cubicBezTo>
                <a:lnTo>
                  <a:pt x="6146" y="3156"/>
                </a:lnTo>
                <a:lnTo>
                  <a:pt x="6146" y="15720"/>
                </a:lnTo>
                <a:cubicBezTo>
                  <a:pt x="6146" y="18950"/>
                  <a:pt x="8765" y="21577"/>
                  <a:pt x="11984" y="21577"/>
                </a:cubicBezTo>
                <a:lnTo>
                  <a:pt x="20588" y="21577"/>
                </a:lnTo>
                <a:cubicBezTo>
                  <a:pt x="21097" y="21577"/>
                  <a:pt x="21510" y="21163"/>
                  <a:pt x="21510" y="20652"/>
                </a:cubicBezTo>
                <a:cubicBezTo>
                  <a:pt x="21510" y="20142"/>
                  <a:pt x="21097" y="19727"/>
                  <a:pt x="20588" y="19727"/>
                </a:cubicBezTo>
                <a:lnTo>
                  <a:pt x="11984" y="19727"/>
                </a:lnTo>
                <a:cubicBezTo>
                  <a:pt x="9782" y="19727"/>
                  <a:pt x="7989" y="17930"/>
                  <a:pt x="7989" y="15720"/>
                </a:cubicBezTo>
                <a:lnTo>
                  <a:pt x="7989" y="3156"/>
                </a:lnTo>
                <a:cubicBezTo>
                  <a:pt x="7989" y="3156"/>
                  <a:pt x="12562" y="7743"/>
                  <a:pt x="12562" y="774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0" name="Google Shape;1140;p69"/>
          <p:cNvSpPr/>
          <p:nvPr/>
        </p:nvSpPr>
        <p:spPr>
          <a:xfrm>
            <a:off x="4198225" y="2301508"/>
            <a:ext cx="120832" cy="120852"/>
          </a:xfrm>
          <a:custGeom>
            <a:rect b="b" l="l" r="r" t="t"/>
            <a:pathLst>
              <a:path extrusionOk="0" h="21600" w="21510">
                <a:moveTo>
                  <a:pt x="19936" y="13848"/>
                </a:moveTo>
                <a:lnTo>
                  <a:pt x="15364" y="18440"/>
                </a:lnTo>
                <a:lnTo>
                  <a:pt x="15364" y="5863"/>
                </a:lnTo>
                <a:cubicBezTo>
                  <a:pt x="15364" y="2630"/>
                  <a:pt x="12745" y="0"/>
                  <a:pt x="9526" y="0"/>
                </a:cubicBezTo>
                <a:lnTo>
                  <a:pt x="922" y="0"/>
                </a:lnTo>
                <a:cubicBezTo>
                  <a:pt x="413" y="0"/>
                  <a:pt x="0" y="415"/>
                  <a:pt x="0" y="926"/>
                </a:cubicBezTo>
                <a:cubicBezTo>
                  <a:pt x="0" y="1437"/>
                  <a:pt x="413" y="1851"/>
                  <a:pt x="922" y="1851"/>
                </a:cubicBezTo>
                <a:lnTo>
                  <a:pt x="9526" y="1851"/>
                </a:lnTo>
                <a:cubicBezTo>
                  <a:pt x="11728" y="1851"/>
                  <a:pt x="13521" y="3651"/>
                  <a:pt x="13521" y="5863"/>
                </a:cubicBezTo>
                <a:lnTo>
                  <a:pt x="13521" y="18440"/>
                </a:lnTo>
                <a:lnTo>
                  <a:pt x="8948" y="13848"/>
                </a:lnTo>
                <a:cubicBezTo>
                  <a:pt x="8588" y="13487"/>
                  <a:pt x="8005" y="13487"/>
                  <a:pt x="7645" y="13848"/>
                </a:cubicBezTo>
                <a:cubicBezTo>
                  <a:pt x="7285" y="14210"/>
                  <a:pt x="7285" y="14796"/>
                  <a:pt x="7645" y="15157"/>
                </a:cubicBezTo>
                <a:lnTo>
                  <a:pt x="13791" y="21329"/>
                </a:lnTo>
                <a:cubicBezTo>
                  <a:pt x="13876" y="21414"/>
                  <a:pt x="13978" y="21482"/>
                  <a:pt x="14090" y="21529"/>
                </a:cubicBezTo>
                <a:cubicBezTo>
                  <a:pt x="14203" y="21575"/>
                  <a:pt x="14322" y="21600"/>
                  <a:pt x="14442" y="21600"/>
                </a:cubicBezTo>
                <a:cubicBezTo>
                  <a:pt x="14562" y="21600"/>
                  <a:pt x="14682" y="21575"/>
                  <a:pt x="14795" y="21529"/>
                </a:cubicBezTo>
                <a:cubicBezTo>
                  <a:pt x="14907" y="21482"/>
                  <a:pt x="15009" y="21414"/>
                  <a:pt x="15094" y="21329"/>
                </a:cubicBezTo>
                <a:lnTo>
                  <a:pt x="21240" y="15157"/>
                </a:lnTo>
                <a:cubicBezTo>
                  <a:pt x="21600" y="14796"/>
                  <a:pt x="21600" y="14210"/>
                  <a:pt x="21240" y="13848"/>
                </a:cubicBezTo>
                <a:cubicBezTo>
                  <a:pt x="20880" y="13487"/>
                  <a:pt x="20296" y="13487"/>
                  <a:pt x="19936" y="1384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1" name="Google Shape;1141;p69"/>
          <p:cNvSpPr/>
          <p:nvPr/>
        </p:nvSpPr>
        <p:spPr>
          <a:xfrm>
            <a:off x="3664898" y="2301508"/>
            <a:ext cx="120832" cy="120831"/>
          </a:xfrm>
          <a:custGeom>
            <a:rect b="b" l="l" r="r" t="t"/>
            <a:pathLst>
              <a:path extrusionOk="0" h="21577" w="21510">
                <a:moveTo>
                  <a:pt x="9526" y="19727"/>
                </a:moveTo>
                <a:lnTo>
                  <a:pt x="922" y="19727"/>
                </a:lnTo>
                <a:cubicBezTo>
                  <a:pt x="413" y="19727"/>
                  <a:pt x="0" y="20142"/>
                  <a:pt x="0" y="20652"/>
                </a:cubicBezTo>
                <a:cubicBezTo>
                  <a:pt x="0" y="21163"/>
                  <a:pt x="413" y="21577"/>
                  <a:pt x="922" y="21577"/>
                </a:cubicBezTo>
                <a:lnTo>
                  <a:pt x="9526" y="21577"/>
                </a:lnTo>
                <a:cubicBezTo>
                  <a:pt x="12745" y="21577"/>
                  <a:pt x="15364" y="18950"/>
                  <a:pt x="15364" y="15720"/>
                </a:cubicBezTo>
                <a:lnTo>
                  <a:pt x="15364" y="3156"/>
                </a:lnTo>
                <a:lnTo>
                  <a:pt x="19936" y="7743"/>
                </a:lnTo>
                <a:cubicBezTo>
                  <a:pt x="20116" y="7924"/>
                  <a:pt x="20352" y="8014"/>
                  <a:pt x="20588" y="8014"/>
                </a:cubicBezTo>
                <a:cubicBezTo>
                  <a:pt x="20824" y="8014"/>
                  <a:pt x="21060" y="7924"/>
                  <a:pt x="21240" y="7743"/>
                </a:cubicBezTo>
                <a:cubicBezTo>
                  <a:pt x="21600" y="7382"/>
                  <a:pt x="21600" y="6796"/>
                  <a:pt x="21240" y="6435"/>
                </a:cubicBezTo>
                <a:lnTo>
                  <a:pt x="15094" y="270"/>
                </a:lnTo>
                <a:cubicBezTo>
                  <a:pt x="15009" y="185"/>
                  <a:pt x="14907" y="118"/>
                  <a:pt x="14795" y="71"/>
                </a:cubicBezTo>
                <a:cubicBezTo>
                  <a:pt x="14569" y="-23"/>
                  <a:pt x="14315" y="-23"/>
                  <a:pt x="14090" y="71"/>
                </a:cubicBezTo>
                <a:cubicBezTo>
                  <a:pt x="13978" y="118"/>
                  <a:pt x="13876" y="185"/>
                  <a:pt x="13791" y="270"/>
                </a:cubicBezTo>
                <a:lnTo>
                  <a:pt x="7645" y="6435"/>
                </a:lnTo>
                <a:cubicBezTo>
                  <a:pt x="7285" y="6796"/>
                  <a:pt x="7285" y="7382"/>
                  <a:pt x="7645" y="7743"/>
                </a:cubicBezTo>
                <a:cubicBezTo>
                  <a:pt x="8005" y="8104"/>
                  <a:pt x="8588" y="8104"/>
                  <a:pt x="8948" y="7743"/>
                </a:cubicBezTo>
                <a:lnTo>
                  <a:pt x="13521" y="3156"/>
                </a:lnTo>
                <a:lnTo>
                  <a:pt x="13521" y="15720"/>
                </a:lnTo>
                <a:cubicBezTo>
                  <a:pt x="13521" y="17930"/>
                  <a:pt x="11728" y="19727"/>
                  <a:pt x="9526" y="1972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2" name="Google Shape;1142;p69"/>
          <p:cNvSpPr/>
          <p:nvPr/>
        </p:nvSpPr>
        <p:spPr>
          <a:xfrm>
            <a:off x="4998216" y="2301508"/>
            <a:ext cx="120831" cy="120832"/>
          </a:xfrm>
          <a:custGeom>
            <a:rect b="b" l="l" r="r" t="t"/>
            <a:pathLst>
              <a:path extrusionOk="0" h="21510" w="21577">
                <a:moveTo>
                  <a:pt x="20652" y="21510"/>
                </a:moveTo>
                <a:cubicBezTo>
                  <a:pt x="21163" y="21510"/>
                  <a:pt x="21577" y="21097"/>
                  <a:pt x="21577" y="20588"/>
                </a:cubicBezTo>
                <a:lnTo>
                  <a:pt x="21577" y="11984"/>
                </a:lnTo>
                <a:cubicBezTo>
                  <a:pt x="21577" y="8765"/>
                  <a:pt x="18950" y="6146"/>
                  <a:pt x="15720" y="6146"/>
                </a:cubicBezTo>
                <a:lnTo>
                  <a:pt x="3156" y="6146"/>
                </a:lnTo>
                <a:lnTo>
                  <a:pt x="7743" y="1574"/>
                </a:lnTo>
                <a:cubicBezTo>
                  <a:pt x="8104" y="1214"/>
                  <a:pt x="8104" y="630"/>
                  <a:pt x="7743" y="270"/>
                </a:cubicBezTo>
                <a:cubicBezTo>
                  <a:pt x="7382" y="-90"/>
                  <a:pt x="6797" y="-90"/>
                  <a:pt x="6435" y="270"/>
                </a:cubicBezTo>
                <a:lnTo>
                  <a:pt x="270" y="6416"/>
                </a:lnTo>
                <a:cubicBezTo>
                  <a:pt x="185" y="6501"/>
                  <a:pt x="118" y="6603"/>
                  <a:pt x="71" y="6715"/>
                </a:cubicBezTo>
                <a:cubicBezTo>
                  <a:pt x="-23" y="6941"/>
                  <a:pt x="-23" y="7195"/>
                  <a:pt x="71" y="7420"/>
                </a:cubicBezTo>
                <a:cubicBezTo>
                  <a:pt x="118" y="7532"/>
                  <a:pt x="185" y="7634"/>
                  <a:pt x="270" y="7719"/>
                </a:cubicBezTo>
                <a:lnTo>
                  <a:pt x="6435" y="13865"/>
                </a:lnTo>
                <a:cubicBezTo>
                  <a:pt x="6616" y="14045"/>
                  <a:pt x="6852" y="14135"/>
                  <a:pt x="7089" y="14135"/>
                </a:cubicBezTo>
                <a:cubicBezTo>
                  <a:pt x="7326" y="14135"/>
                  <a:pt x="7562" y="14045"/>
                  <a:pt x="7743" y="13865"/>
                </a:cubicBezTo>
                <a:cubicBezTo>
                  <a:pt x="8104" y="13505"/>
                  <a:pt x="8104" y="12922"/>
                  <a:pt x="7743" y="12562"/>
                </a:cubicBezTo>
                <a:lnTo>
                  <a:pt x="3156" y="7989"/>
                </a:lnTo>
                <a:lnTo>
                  <a:pt x="15720" y="7989"/>
                </a:lnTo>
                <a:cubicBezTo>
                  <a:pt x="17930" y="7989"/>
                  <a:pt x="19727" y="9782"/>
                  <a:pt x="19727" y="11984"/>
                </a:cubicBezTo>
                <a:lnTo>
                  <a:pt x="19727" y="20588"/>
                </a:lnTo>
                <a:cubicBezTo>
                  <a:pt x="19727" y="21097"/>
                  <a:pt x="20142" y="21510"/>
                  <a:pt x="20652" y="2151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3" name="Google Shape;1143;p69"/>
          <p:cNvSpPr/>
          <p:nvPr/>
        </p:nvSpPr>
        <p:spPr>
          <a:xfrm>
            <a:off x="5531542" y="2301508"/>
            <a:ext cx="120831" cy="120832"/>
          </a:xfrm>
          <a:custGeom>
            <a:rect b="b" l="l" r="r" t="t"/>
            <a:pathLst>
              <a:path extrusionOk="0" h="21510" w="21577">
                <a:moveTo>
                  <a:pt x="13834" y="13865"/>
                </a:moveTo>
                <a:cubicBezTo>
                  <a:pt x="14015" y="14045"/>
                  <a:pt x="14251" y="14135"/>
                  <a:pt x="14488" y="14135"/>
                </a:cubicBezTo>
                <a:cubicBezTo>
                  <a:pt x="14725" y="14135"/>
                  <a:pt x="14961" y="14045"/>
                  <a:pt x="15142" y="13865"/>
                </a:cubicBezTo>
                <a:lnTo>
                  <a:pt x="21307" y="7719"/>
                </a:lnTo>
                <a:cubicBezTo>
                  <a:pt x="21392" y="7634"/>
                  <a:pt x="21459" y="7532"/>
                  <a:pt x="21506" y="7420"/>
                </a:cubicBezTo>
                <a:cubicBezTo>
                  <a:pt x="21600" y="7195"/>
                  <a:pt x="21600" y="6941"/>
                  <a:pt x="21506" y="6715"/>
                </a:cubicBezTo>
                <a:cubicBezTo>
                  <a:pt x="21459" y="6603"/>
                  <a:pt x="21392" y="6501"/>
                  <a:pt x="21307" y="6416"/>
                </a:cubicBezTo>
                <a:lnTo>
                  <a:pt x="15142" y="270"/>
                </a:lnTo>
                <a:cubicBezTo>
                  <a:pt x="14781" y="-90"/>
                  <a:pt x="14195" y="-90"/>
                  <a:pt x="13834" y="270"/>
                </a:cubicBezTo>
                <a:cubicBezTo>
                  <a:pt x="13473" y="630"/>
                  <a:pt x="13473" y="1214"/>
                  <a:pt x="13834" y="1574"/>
                </a:cubicBezTo>
                <a:lnTo>
                  <a:pt x="18421" y="6146"/>
                </a:lnTo>
                <a:lnTo>
                  <a:pt x="5857" y="6146"/>
                </a:lnTo>
                <a:cubicBezTo>
                  <a:pt x="2627" y="6146"/>
                  <a:pt x="0" y="8765"/>
                  <a:pt x="0" y="11984"/>
                </a:cubicBezTo>
                <a:lnTo>
                  <a:pt x="0" y="20588"/>
                </a:lnTo>
                <a:cubicBezTo>
                  <a:pt x="0" y="21097"/>
                  <a:pt x="414" y="21510"/>
                  <a:pt x="925" y="21510"/>
                </a:cubicBezTo>
                <a:cubicBezTo>
                  <a:pt x="1435" y="21510"/>
                  <a:pt x="1850" y="21097"/>
                  <a:pt x="1850" y="20588"/>
                </a:cubicBezTo>
                <a:lnTo>
                  <a:pt x="1850" y="11984"/>
                </a:lnTo>
                <a:cubicBezTo>
                  <a:pt x="1850" y="9782"/>
                  <a:pt x="3647" y="7989"/>
                  <a:pt x="5857" y="7989"/>
                </a:cubicBezTo>
                <a:lnTo>
                  <a:pt x="18421" y="7989"/>
                </a:lnTo>
                <a:lnTo>
                  <a:pt x="13834" y="12562"/>
                </a:lnTo>
                <a:cubicBezTo>
                  <a:pt x="13473" y="12922"/>
                  <a:pt x="13473" y="13505"/>
                  <a:pt x="13834" y="1386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4" name="Google Shape;1144;p69"/>
          <p:cNvSpPr/>
          <p:nvPr/>
        </p:nvSpPr>
        <p:spPr>
          <a:xfrm>
            <a:off x="7384378" y="2287699"/>
            <a:ext cx="148454" cy="148423"/>
          </a:xfrm>
          <a:custGeom>
            <a:rect b="b" l="l" r="r" t="t"/>
            <a:pathLst>
              <a:path extrusionOk="0" h="21581" w="21562">
                <a:moveTo>
                  <a:pt x="21505" y="10502"/>
                </a:moveTo>
                <a:cubicBezTo>
                  <a:pt x="21467" y="10410"/>
                  <a:pt x="21412" y="10327"/>
                  <a:pt x="21343" y="10258"/>
                </a:cubicBezTo>
                <a:lnTo>
                  <a:pt x="18334" y="7246"/>
                </a:lnTo>
                <a:cubicBezTo>
                  <a:pt x="18040" y="6952"/>
                  <a:pt x="17564" y="6952"/>
                  <a:pt x="17270" y="7246"/>
                </a:cubicBezTo>
                <a:cubicBezTo>
                  <a:pt x="16976" y="7540"/>
                  <a:pt x="16976" y="8017"/>
                  <a:pt x="17270" y="8311"/>
                </a:cubicBezTo>
                <a:lnTo>
                  <a:pt x="18995" y="10037"/>
                </a:lnTo>
                <a:lnTo>
                  <a:pt x="11533" y="10037"/>
                </a:lnTo>
                <a:lnTo>
                  <a:pt x="11533" y="2569"/>
                </a:lnTo>
                <a:lnTo>
                  <a:pt x="13258" y="4296"/>
                </a:lnTo>
                <a:cubicBezTo>
                  <a:pt x="13405" y="4443"/>
                  <a:pt x="13597" y="4516"/>
                  <a:pt x="13790" y="4516"/>
                </a:cubicBezTo>
                <a:cubicBezTo>
                  <a:pt x="13983" y="4516"/>
                  <a:pt x="14175" y="4443"/>
                  <a:pt x="14322" y="4296"/>
                </a:cubicBezTo>
                <a:cubicBezTo>
                  <a:pt x="14616" y="4002"/>
                  <a:pt x="14616" y="3525"/>
                  <a:pt x="14322" y="3231"/>
                </a:cubicBezTo>
                <a:lnTo>
                  <a:pt x="11313" y="220"/>
                </a:lnTo>
                <a:cubicBezTo>
                  <a:pt x="11244" y="150"/>
                  <a:pt x="11160" y="95"/>
                  <a:pt x="11068" y="57"/>
                </a:cubicBezTo>
                <a:cubicBezTo>
                  <a:pt x="10885" y="-19"/>
                  <a:pt x="10677" y="-19"/>
                  <a:pt x="10494" y="57"/>
                </a:cubicBezTo>
                <a:cubicBezTo>
                  <a:pt x="10402" y="95"/>
                  <a:pt x="10318" y="150"/>
                  <a:pt x="10249" y="220"/>
                </a:cubicBezTo>
                <a:lnTo>
                  <a:pt x="7240" y="3231"/>
                </a:lnTo>
                <a:cubicBezTo>
                  <a:pt x="6946" y="3525"/>
                  <a:pt x="6946" y="4002"/>
                  <a:pt x="7240" y="4296"/>
                </a:cubicBezTo>
                <a:cubicBezTo>
                  <a:pt x="7534" y="4590"/>
                  <a:pt x="8010" y="4590"/>
                  <a:pt x="8304" y="4296"/>
                </a:cubicBezTo>
                <a:lnTo>
                  <a:pt x="10029" y="2569"/>
                </a:lnTo>
                <a:lnTo>
                  <a:pt x="10029" y="10037"/>
                </a:lnTo>
                <a:lnTo>
                  <a:pt x="2567" y="10037"/>
                </a:lnTo>
                <a:lnTo>
                  <a:pt x="4292" y="8311"/>
                </a:lnTo>
                <a:cubicBezTo>
                  <a:pt x="4586" y="8017"/>
                  <a:pt x="4586" y="7540"/>
                  <a:pt x="4292" y="7246"/>
                </a:cubicBezTo>
                <a:cubicBezTo>
                  <a:pt x="3998" y="6952"/>
                  <a:pt x="3522" y="6952"/>
                  <a:pt x="3228" y="7246"/>
                </a:cubicBezTo>
                <a:lnTo>
                  <a:pt x="219" y="10258"/>
                </a:lnTo>
                <a:cubicBezTo>
                  <a:pt x="150" y="10327"/>
                  <a:pt x="95" y="10410"/>
                  <a:pt x="57" y="10502"/>
                </a:cubicBezTo>
                <a:cubicBezTo>
                  <a:pt x="-19" y="10686"/>
                  <a:pt x="-19" y="10894"/>
                  <a:pt x="57" y="11078"/>
                </a:cubicBezTo>
                <a:cubicBezTo>
                  <a:pt x="95" y="11170"/>
                  <a:pt x="150" y="11253"/>
                  <a:pt x="219" y="11322"/>
                </a:cubicBezTo>
                <a:lnTo>
                  <a:pt x="3228" y="14334"/>
                </a:lnTo>
                <a:cubicBezTo>
                  <a:pt x="3375" y="14481"/>
                  <a:pt x="3567" y="14554"/>
                  <a:pt x="3760" y="14554"/>
                </a:cubicBezTo>
                <a:cubicBezTo>
                  <a:pt x="3953" y="14554"/>
                  <a:pt x="4145" y="14481"/>
                  <a:pt x="4292" y="14334"/>
                </a:cubicBezTo>
                <a:cubicBezTo>
                  <a:pt x="4586" y="14040"/>
                  <a:pt x="4586" y="13563"/>
                  <a:pt x="4292" y="13269"/>
                </a:cubicBezTo>
                <a:lnTo>
                  <a:pt x="2567" y="11543"/>
                </a:lnTo>
                <a:lnTo>
                  <a:pt x="10029" y="11543"/>
                </a:lnTo>
                <a:lnTo>
                  <a:pt x="10029" y="19011"/>
                </a:lnTo>
                <a:lnTo>
                  <a:pt x="8304" y="17284"/>
                </a:lnTo>
                <a:cubicBezTo>
                  <a:pt x="8010" y="16990"/>
                  <a:pt x="7534" y="16990"/>
                  <a:pt x="7240" y="17284"/>
                </a:cubicBezTo>
                <a:cubicBezTo>
                  <a:pt x="6946" y="17579"/>
                  <a:pt x="6946" y="18055"/>
                  <a:pt x="7240" y="18349"/>
                </a:cubicBezTo>
                <a:lnTo>
                  <a:pt x="10249" y="21360"/>
                </a:lnTo>
                <a:cubicBezTo>
                  <a:pt x="10318" y="21430"/>
                  <a:pt x="10401" y="21485"/>
                  <a:pt x="10493" y="21523"/>
                </a:cubicBezTo>
                <a:cubicBezTo>
                  <a:pt x="10585" y="21561"/>
                  <a:pt x="10683" y="21581"/>
                  <a:pt x="10781" y="21581"/>
                </a:cubicBezTo>
                <a:cubicBezTo>
                  <a:pt x="10879" y="21581"/>
                  <a:pt x="10977" y="21561"/>
                  <a:pt x="11069" y="21523"/>
                </a:cubicBezTo>
                <a:cubicBezTo>
                  <a:pt x="11161" y="21485"/>
                  <a:pt x="11244" y="21430"/>
                  <a:pt x="11313" y="21360"/>
                </a:cubicBezTo>
                <a:lnTo>
                  <a:pt x="14322" y="18349"/>
                </a:lnTo>
                <a:cubicBezTo>
                  <a:pt x="14616" y="18055"/>
                  <a:pt x="14616" y="17579"/>
                  <a:pt x="14322" y="17284"/>
                </a:cubicBezTo>
                <a:cubicBezTo>
                  <a:pt x="14028" y="16990"/>
                  <a:pt x="13552" y="16990"/>
                  <a:pt x="13258" y="17284"/>
                </a:cubicBezTo>
                <a:lnTo>
                  <a:pt x="11533" y="19011"/>
                </a:lnTo>
                <a:lnTo>
                  <a:pt x="11533" y="11543"/>
                </a:lnTo>
                <a:lnTo>
                  <a:pt x="18995" y="11543"/>
                </a:lnTo>
                <a:lnTo>
                  <a:pt x="17270" y="13269"/>
                </a:lnTo>
                <a:cubicBezTo>
                  <a:pt x="16976" y="13563"/>
                  <a:pt x="16976" y="14040"/>
                  <a:pt x="17270" y="14334"/>
                </a:cubicBezTo>
                <a:cubicBezTo>
                  <a:pt x="17417" y="14481"/>
                  <a:pt x="17609" y="14554"/>
                  <a:pt x="17802" y="14554"/>
                </a:cubicBezTo>
                <a:cubicBezTo>
                  <a:pt x="17995" y="14554"/>
                  <a:pt x="18187" y="14481"/>
                  <a:pt x="18334" y="14334"/>
                </a:cubicBezTo>
                <a:lnTo>
                  <a:pt x="21343" y="11322"/>
                </a:lnTo>
                <a:cubicBezTo>
                  <a:pt x="21412" y="11253"/>
                  <a:pt x="21467" y="11170"/>
                  <a:pt x="21505" y="11078"/>
                </a:cubicBezTo>
                <a:cubicBezTo>
                  <a:pt x="21581" y="10894"/>
                  <a:pt x="21581" y="10686"/>
                  <a:pt x="21505" y="1050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5" name="Google Shape;1145;p69"/>
          <p:cNvSpPr/>
          <p:nvPr/>
        </p:nvSpPr>
        <p:spPr>
          <a:xfrm>
            <a:off x="754933" y="2602695"/>
            <a:ext cx="93218" cy="51766"/>
          </a:xfrm>
          <a:custGeom>
            <a:rect b="b" l="l" r="r" t="t"/>
            <a:pathLst>
              <a:path extrusionOk="0" h="21391" w="21368">
                <a:moveTo>
                  <a:pt x="19342" y="627"/>
                </a:moveTo>
                <a:lnTo>
                  <a:pt x="10684" y="16227"/>
                </a:lnTo>
                <a:lnTo>
                  <a:pt x="2026" y="627"/>
                </a:lnTo>
                <a:cubicBezTo>
                  <a:pt x="1563" y="-209"/>
                  <a:pt x="811" y="-209"/>
                  <a:pt x="348" y="627"/>
                </a:cubicBezTo>
                <a:cubicBezTo>
                  <a:pt x="-116" y="1462"/>
                  <a:pt x="-116" y="2816"/>
                  <a:pt x="348" y="3651"/>
                </a:cubicBezTo>
                <a:lnTo>
                  <a:pt x="9845" y="20764"/>
                </a:lnTo>
                <a:cubicBezTo>
                  <a:pt x="10077" y="21182"/>
                  <a:pt x="10380" y="21391"/>
                  <a:pt x="10684" y="21391"/>
                </a:cubicBezTo>
                <a:cubicBezTo>
                  <a:pt x="10988" y="21391"/>
                  <a:pt x="11291" y="21182"/>
                  <a:pt x="11523" y="20764"/>
                </a:cubicBezTo>
                <a:lnTo>
                  <a:pt x="21020" y="3651"/>
                </a:lnTo>
                <a:cubicBezTo>
                  <a:pt x="21484" y="2816"/>
                  <a:pt x="21484" y="1462"/>
                  <a:pt x="21020" y="627"/>
                </a:cubicBezTo>
                <a:cubicBezTo>
                  <a:pt x="20557" y="-209"/>
                  <a:pt x="19805" y="-209"/>
                  <a:pt x="19342" y="62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6" name="Google Shape;1146;p69"/>
          <p:cNvSpPr/>
          <p:nvPr/>
        </p:nvSpPr>
        <p:spPr>
          <a:xfrm>
            <a:off x="1042310" y="2581981"/>
            <a:ext cx="51800" cy="93236"/>
          </a:xfrm>
          <a:custGeom>
            <a:rect b="b" l="l" r="r" t="t"/>
            <a:pathLst>
              <a:path extrusionOk="0" h="21483" w="21186">
                <a:moveTo>
                  <a:pt x="20565" y="349"/>
                </a:moveTo>
                <a:cubicBezTo>
                  <a:pt x="19738" y="-117"/>
                  <a:pt x="18397" y="-117"/>
                  <a:pt x="17570" y="349"/>
                </a:cubicBezTo>
                <a:lnTo>
                  <a:pt x="621" y="9897"/>
                </a:lnTo>
                <a:cubicBezTo>
                  <a:pt x="-207" y="10364"/>
                  <a:pt x="-207" y="11119"/>
                  <a:pt x="621" y="11585"/>
                </a:cubicBezTo>
                <a:lnTo>
                  <a:pt x="17570" y="21133"/>
                </a:lnTo>
                <a:cubicBezTo>
                  <a:pt x="17983" y="21366"/>
                  <a:pt x="18525" y="21483"/>
                  <a:pt x="19067" y="21483"/>
                </a:cubicBezTo>
                <a:cubicBezTo>
                  <a:pt x="19610" y="21483"/>
                  <a:pt x="20152" y="21366"/>
                  <a:pt x="20565" y="21133"/>
                </a:cubicBezTo>
                <a:cubicBezTo>
                  <a:pt x="21393" y="20667"/>
                  <a:pt x="21393" y="19912"/>
                  <a:pt x="20565" y="19446"/>
                </a:cubicBezTo>
                <a:lnTo>
                  <a:pt x="5114" y="10741"/>
                </a:lnTo>
                <a:lnTo>
                  <a:pt x="20565" y="2037"/>
                </a:lnTo>
                <a:cubicBezTo>
                  <a:pt x="21393" y="1571"/>
                  <a:pt x="21393" y="815"/>
                  <a:pt x="20565" y="34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7" name="Google Shape;1147;p69"/>
          <p:cNvSpPr/>
          <p:nvPr/>
        </p:nvSpPr>
        <p:spPr>
          <a:xfrm>
            <a:off x="1308974" y="2581981"/>
            <a:ext cx="51800" cy="93236"/>
          </a:xfrm>
          <a:custGeom>
            <a:rect b="b" l="l" r="r" t="t"/>
            <a:pathLst>
              <a:path extrusionOk="0" h="21483" w="21186">
                <a:moveTo>
                  <a:pt x="621" y="21133"/>
                </a:moveTo>
                <a:cubicBezTo>
                  <a:pt x="1034" y="21366"/>
                  <a:pt x="1576" y="21483"/>
                  <a:pt x="2119" y="21483"/>
                </a:cubicBezTo>
                <a:cubicBezTo>
                  <a:pt x="2661" y="21483"/>
                  <a:pt x="3203" y="21366"/>
                  <a:pt x="3616" y="21133"/>
                </a:cubicBezTo>
                <a:lnTo>
                  <a:pt x="20565" y="11585"/>
                </a:lnTo>
                <a:cubicBezTo>
                  <a:pt x="21393" y="11119"/>
                  <a:pt x="21393" y="10364"/>
                  <a:pt x="20565" y="9897"/>
                </a:cubicBezTo>
                <a:lnTo>
                  <a:pt x="3616" y="349"/>
                </a:lnTo>
                <a:cubicBezTo>
                  <a:pt x="2789" y="-117"/>
                  <a:pt x="1448" y="-117"/>
                  <a:pt x="621" y="349"/>
                </a:cubicBezTo>
                <a:cubicBezTo>
                  <a:pt x="-207" y="815"/>
                  <a:pt x="-207" y="1571"/>
                  <a:pt x="621" y="2037"/>
                </a:cubicBezTo>
                <a:lnTo>
                  <a:pt x="16072" y="10741"/>
                </a:lnTo>
                <a:lnTo>
                  <a:pt x="621" y="19446"/>
                </a:lnTo>
                <a:cubicBezTo>
                  <a:pt x="-207" y="19912"/>
                  <a:pt x="-207" y="20667"/>
                  <a:pt x="621" y="2113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8" name="Google Shape;1148;p69"/>
          <p:cNvSpPr/>
          <p:nvPr/>
        </p:nvSpPr>
        <p:spPr>
          <a:xfrm>
            <a:off x="488269" y="2602695"/>
            <a:ext cx="93218" cy="51800"/>
          </a:xfrm>
          <a:custGeom>
            <a:rect b="b" l="l" r="r" t="t"/>
            <a:pathLst>
              <a:path extrusionOk="0" h="21186" w="21368">
                <a:moveTo>
                  <a:pt x="9845" y="621"/>
                </a:moveTo>
                <a:lnTo>
                  <a:pt x="348" y="17570"/>
                </a:lnTo>
                <a:cubicBezTo>
                  <a:pt x="-116" y="18397"/>
                  <a:pt x="-116" y="19738"/>
                  <a:pt x="348" y="20565"/>
                </a:cubicBezTo>
                <a:cubicBezTo>
                  <a:pt x="811" y="21393"/>
                  <a:pt x="1563" y="21393"/>
                  <a:pt x="2026" y="20565"/>
                </a:cubicBezTo>
                <a:lnTo>
                  <a:pt x="10684" y="5114"/>
                </a:lnTo>
                <a:lnTo>
                  <a:pt x="19342" y="20565"/>
                </a:lnTo>
                <a:cubicBezTo>
                  <a:pt x="19573" y="20979"/>
                  <a:pt x="19877" y="21186"/>
                  <a:pt x="20181" y="21186"/>
                </a:cubicBezTo>
                <a:cubicBezTo>
                  <a:pt x="20485" y="21186"/>
                  <a:pt x="20788" y="20979"/>
                  <a:pt x="21020" y="20565"/>
                </a:cubicBezTo>
                <a:cubicBezTo>
                  <a:pt x="21484" y="19738"/>
                  <a:pt x="21484" y="18397"/>
                  <a:pt x="21020" y="17570"/>
                </a:cubicBezTo>
                <a:lnTo>
                  <a:pt x="11523" y="621"/>
                </a:lnTo>
                <a:cubicBezTo>
                  <a:pt x="11060" y="-207"/>
                  <a:pt x="10308" y="-207"/>
                  <a:pt x="9845" y="62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49" name="Google Shape;1149;p69"/>
          <p:cNvSpPr/>
          <p:nvPr/>
        </p:nvSpPr>
        <p:spPr>
          <a:xfrm>
            <a:off x="6051060" y="2561267"/>
            <a:ext cx="148446" cy="134622"/>
          </a:xfrm>
          <a:custGeom>
            <a:rect b="b" l="l" r="r" t="t"/>
            <a:pathLst>
              <a:path extrusionOk="0" h="21600" w="21600">
                <a:moveTo>
                  <a:pt x="20847" y="9969"/>
                </a:moveTo>
                <a:lnTo>
                  <a:pt x="16828" y="9969"/>
                </a:lnTo>
                <a:cubicBezTo>
                  <a:pt x="16503" y="9969"/>
                  <a:pt x="16216" y="10198"/>
                  <a:pt x="16113" y="10537"/>
                </a:cubicBezTo>
                <a:lnTo>
                  <a:pt x="13814" y="18142"/>
                </a:lnTo>
                <a:lnTo>
                  <a:pt x="8501" y="568"/>
                </a:lnTo>
                <a:cubicBezTo>
                  <a:pt x="8398" y="229"/>
                  <a:pt x="8111" y="0"/>
                  <a:pt x="7786" y="0"/>
                </a:cubicBezTo>
                <a:cubicBezTo>
                  <a:pt x="7461" y="0"/>
                  <a:pt x="7174" y="229"/>
                  <a:pt x="7071" y="568"/>
                </a:cubicBezTo>
                <a:lnTo>
                  <a:pt x="4229" y="9969"/>
                </a:lnTo>
                <a:lnTo>
                  <a:pt x="753" y="9969"/>
                </a:lnTo>
                <a:cubicBezTo>
                  <a:pt x="337" y="9969"/>
                  <a:pt x="0" y="10341"/>
                  <a:pt x="0" y="10800"/>
                </a:cubicBezTo>
                <a:cubicBezTo>
                  <a:pt x="0" y="11259"/>
                  <a:pt x="337" y="11631"/>
                  <a:pt x="753" y="11631"/>
                </a:cubicBezTo>
                <a:lnTo>
                  <a:pt x="4772" y="11631"/>
                </a:lnTo>
                <a:cubicBezTo>
                  <a:pt x="5097" y="11631"/>
                  <a:pt x="5384" y="11402"/>
                  <a:pt x="5487" y="11063"/>
                </a:cubicBezTo>
                <a:lnTo>
                  <a:pt x="7786" y="3458"/>
                </a:lnTo>
                <a:lnTo>
                  <a:pt x="13099" y="21032"/>
                </a:lnTo>
                <a:cubicBezTo>
                  <a:pt x="13202" y="21371"/>
                  <a:pt x="13489" y="21600"/>
                  <a:pt x="13814" y="21600"/>
                </a:cubicBezTo>
                <a:cubicBezTo>
                  <a:pt x="14139" y="21600"/>
                  <a:pt x="14426" y="21371"/>
                  <a:pt x="14529" y="21032"/>
                </a:cubicBezTo>
                <a:lnTo>
                  <a:pt x="17371" y="11631"/>
                </a:lnTo>
                <a:lnTo>
                  <a:pt x="20847" y="11631"/>
                </a:lnTo>
                <a:cubicBezTo>
                  <a:pt x="21263" y="11631"/>
                  <a:pt x="21600" y="11259"/>
                  <a:pt x="21600" y="10800"/>
                </a:cubicBezTo>
                <a:cubicBezTo>
                  <a:pt x="21600" y="10341"/>
                  <a:pt x="21263" y="9969"/>
                  <a:pt x="20847" y="996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0" name="Google Shape;1150;p69"/>
          <p:cNvSpPr/>
          <p:nvPr/>
        </p:nvSpPr>
        <p:spPr>
          <a:xfrm>
            <a:off x="4977502" y="2581981"/>
            <a:ext cx="162251" cy="93236"/>
          </a:xfrm>
          <a:custGeom>
            <a:rect b="b" l="l" r="r" t="t"/>
            <a:pathLst>
              <a:path extrusionOk="0" h="21483" w="21533">
                <a:moveTo>
                  <a:pt x="20846" y="9548"/>
                </a:moveTo>
                <a:cubicBezTo>
                  <a:pt x="20466" y="9548"/>
                  <a:pt x="20159" y="10082"/>
                  <a:pt x="20159" y="10741"/>
                </a:cubicBezTo>
                <a:lnTo>
                  <a:pt x="20159" y="17408"/>
                </a:lnTo>
                <a:lnTo>
                  <a:pt x="12627" y="4328"/>
                </a:lnTo>
                <a:cubicBezTo>
                  <a:pt x="12358" y="3861"/>
                  <a:pt x="11924" y="3861"/>
                  <a:pt x="11655" y="4328"/>
                </a:cubicBezTo>
                <a:lnTo>
                  <a:pt x="7560" y="11441"/>
                </a:lnTo>
                <a:lnTo>
                  <a:pt x="1173" y="349"/>
                </a:lnTo>
                <a:cubicBezTo>
                  <a:pt x="905" y="-117"/>
                  <a:pt x="470" y="-117"/>
                  <a:pt x="201" y="349"/>
                </a:cubicBezTo>
                <a:cubicBezTo>
                  <a:pt x="-67" y="815"/>
                  <a:pt x="-67" y="1571"/>
                  <a:pt x="201" y="2037"/>
                </a:cubicBezTo>
                <a:lnTo>
                  <a:pt x="7074" y="13972"/>
                </a:lnTo>
                <a:cubicBezTo>
                  <a:pt x="7342" y="14438"/>
                  <a:pt x="7777" y="14438"/>
                  <a:pt x="8045" y="13972"/>
                </a:cubicBezTo>
                <a:lnTo>
                  <a:pt x="12141" y="6859"/>
                </a:lnTo>
                <a:lnTo>
                  <a:pt x="19187" y="19096"/>
                </a:lnTo>
                <a:lnTo>
                  <a:pt x="15348" y="19096"/>
                </a:lnTo>
                <a:cubicBezTo>
                  <a:pt x="14969" y="19096"/>
                  <a:pt x="14661" y="19631"/>
                  <a:pt x="14661" y="20289"/>
                </a:cubicBezTo>
                <a:cubicBezTo>
                  <a:pt x="14661" y="20948"/>
                  <a:pt x="14969" y="21483"/>
                  <a:pt x="15348" y="21483"/>
                </a:cubicBezTo>
                <a:lnTo>
                  <a:pt x="20846" y="21483"/>
                </a:lnTo>
                <a:cubicBezTo>
                  <a:pt x="20935" y="21483"/>
                  <a:pt x="21025" y="21451"/>
                  <a:pt x="21109" y="21391"/>
                </a:cubicBezTo>
                <a:cubicBezTo>
                  <a:pt x="21277" y="21270"/>
                  <a:pt x="21410" y="21037"/>
                  <a:pt x="21480" y="20746"/>
                </a:cubicBezTo>
                <a:cubicBezTo>
                  <a:pt x="21515" y="20600"/>
                  <a:pt x="21533" y="20445"/>
                  <a:pt x="21533" y="20289"/>
                </a:cubicBezTo>
                <a:lnTo>
                  <a:pt x="21533" y="10741"/>
                </a:lnTo>
                <a:cubicBezTo>
                  <a:pt x="21533" y="10082"/>
                  <a:pt x="21225" y="9548"/>
                  <a:pt x="20846" y="954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1" name="Google Shape;1151;p69"/>
          <p:cNvSpPr/>
          <p:nvPr/>
        </p:nvSpPr>
        <p:spPr>
          <a:xfrm>
            <a:off x="4710837" y="2581981"/>
            <a:ext cx="162251" cy="93204"/>
          </a:xfrm>
          <a:custGeom>
            <a:rect b="b" l="l" r="r" t="t"/>
            <a:pathLst>
              <a:path extrusionOk="0" h="21600" w="21533">
                <a:moveTo>
                  <a:pt x="21108" y="93"/>
                </a:moveTo>
                <a:cubicBezTo>
                  <a:pt x="21024" y="32"/>
                  <a:pt x="20935" y="0"/>
                  <a:pt x="20846" y="0"/>
                </a:cubicBezTo>
                <a:lnTo>
                  <a:pt x="15348" y="0"/>
                </a:lnTo>
                <a:cubicBezTo>
                  <a:pt x="14969" y="0"/>
                  <a:pt x="14661" y="537"/>
                  <a:pt x="14661" y="1200"/>
                </a:cubicBezTo>
                <a:cubicBezTo>
                  <a:pt x="14661" y="1862"/>
                  <a:pt x="14969" y="2400"/>
                  <a:pt x="15348" y="2400"/>
                </a:cubicBezTo>
                <a:lnTo>
                  <a:pt x="19187" y="2400"/>
                </a:lnTo>
                <a:lnTo>
                  <a:pt x="12141" y="14703"/>
                </a:lnTo>
                <a:lnTo>
                  <a:pt x="8045" y="7552"/>
                </a:lnTo>
                <a:cubicBezTo>
                  <a:pt x="7777" y="7083"/>
                  <a:pt x="7342" y="7083"/>
                  <a:pt x="7074" y="7552"/>
                </a:cubicBezTo>
                <a:lnTo>
                  <a:pt x="201" y="19552"/>
                </a:lnTo>
                <a:cubicBezTo>
                  <a:pt x="-67" y="20020"/>
                  <a:pt x="-67" y="20780"/>
                  <a:pt x="201" y="21248"/>
                </a:cubicBezTo>
                <a:cubicBezTo>
                  <a:pt x="336" y="21483"/>
                  <a:pt x="511" y="21600"/>
                  <a:pt x="687" y="21600"/>
                </a:cubicBezTo>
                <a:cubicBezTo>
                  <a:pt x="864" y="21600"/>
                  <a:pt x="1039" y="21483"/>
                  <a:pt x="1173" y="21248"/>
                </a:cubicBezTo>
                <a:lnTo>
                  <a:pt x="7560" y="10097"/>
                </a:lnTo>
                <a:lnTo>
                  <a:pt x="11655" y="17248"/>
                </a:lnTo>
                <a:cubicBezTo>
                  <a:pt x="11924" y="17717"/>
                  <a:pt x="12358" y="17717"/>
                  <a:pt x="12627" y="17248"/>
                </a:cubicBezTo>
                <a:lnTo>
                  <a:pt x="20159" y="4097"/>
                </a:lnTo>
                <a:lnTo>
                  <a:pt x="20159" y="10800"/>
                </a:lnTo>
                <a:cubicBezTo>
                  <a:pt x="20159" y="11463"/>
                  <a:pt x="20466" y="12000"/>
                  <a:pt x="20846" y="12000"/>
                </a:cubicBezTo>
                <a:cubicBezTo>
                  <a:pt x="21225" y="12000"/>
                  <a:pt x="21533" y="11463"/>
                  <a:pt x="21533" y="10800"/>
                </a:cubicBezTo>
                <a:lnTo>
                  <a:pt x="21533" y="1200"/>
                </a:lnTo>
                <a:cubicBezTo>
                  <a:pt x="21533" y="1044"/>
                  <a:pt x="21515" y="888"/>
                  <a:pt x="21480" y="741"/>
                </a:cubicBezTo>
                <a:cubicBezTo>
                  <a:pt x="21410" y="448"/>
                  <a:pt x="21276" y="214"/>
                  <a:pt x="21108" y="9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2" name="Google Shape;1152;p69"/>
          <p:cNvSpPr/>
          <p:nvPr/>
        </p:nvSpPr>
        <p:spPr>
          <a:xfrm>
            <a:off x="474460" y="2855549"/>
            <a:ext cx="120814" cy="86325"/>
          </a:xfrm>
          <a:custGeom>
            <a:rect b="b" l="l" r="r" t="t"/>
            <a:pathLst>
              <a:path extrusionOk="0" h="21474" w="21421">
                <a:moveTo>
                  <a:pt x="269" y="10685"/>
                </a:moveTo>
                <a:cubicBezTo>
                  <a:pt x="-90" y="11188"/>
                  <a:pt x="-90" y="12004"/>
                  <a:pt x="269" y="12507"/>
                </a:cubicBezTo>
                <a:lnTo>
                  <a:pt x="6389" y="21097"/>
                </a:lnTo>
                <a:cubicBezTo>
                  <a:pt x="6568" y="21348"/>
                  <a:pt x="6803" y="21474"/>
                  <a:pt x="7038" y="21474"/>
                </a:cubicBezTo>
                <a:cubicBezTo>
                  <a:pt x="7273" y="21474"/>
                  <a:pt x="7508" y="21348"/>
                  <a:pt x="7687" y="21097"/>
                </a:cubicBezTo>
                <a:lnTo>
                  <a:pt x="21151" y="2199"/>
                </a:lnTo>
                <a:cubicBezTo>
                  <a:pt x="21510" y="1696"/>
                  <a:pt x="21510" y="881"/>
                  <a:pt x="21151" y="377"/>
                </a:cubicBezTo>
                <a:cubicBezTo>
                  <a:pt x="20793" y="-126"/>
                  <a:pt x="20212" y="-126"/>
                  <a:pt x="19853" y="377"/>
                </a:cubicBezTo>
                <a:lnTo>
                  <a:pt x="7038" y="18364"/>
                </a:lnTo>
                <a:lnTo>
                  <a:pt x="1567" y="10685"/>
                </a:lnTo>
                <a:cubicBezTo>
                  <a:pt x="1208" y="10182"/>
                  <a:pt x="627" y="10182"/>
                  <a:pt x="269" y="1068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3" name="Google Shape;1153;p69"/>
          <p:cNvSpPr/>
          <p:nvPr/>
        </p:nvSpPr>
        <p:spPr>
          <a:xfrm>
            <a:off x="2081346" y="2890073"/>
            <a:ext cx="107028" cy="10368"/>
          </a:xfrm>
          <a:custGeom>
            <a:rect b="b" l="l" r="r" t="t"/>
            <a:pathLst>
              <a:path extrusionOk="0" h="21600" w="21600">
                <a:moveTo>
                  <a:pt x="0" y="10800"/>
                </a:moveTo>
                <a:cubicBezTo>
                  <a:pt x="0" y="16763"/>
                  <a:pt x="468" y="21600"/>
                  <a:pt x="1045" y="21600"/>
                </a:cubicBezTo>
                <a:lnTo>
                  <a:pt x="20555" y="21600"/>
                </a:lnTo>
                <a:cubicBezTo>
                  <a:pt x="21132" y="21600"/>
                  <a:pt x="21600" y="16763"/>
                  <a:pt x="21600" y="10800"/>
                </a:cubicBezTo>
                <a:cubicBezTo>
                  <a:pt x="21600" y="4838"/>
                  <a:pt x="21132" y="0"/>
                  <a:pt x="20555" y="0"/>
                </a:cubicBezTo>
                <a:lnTo>
                  <a:pt x="1045" y="0"/>
                </a:lnTo>
                <a:cubicBezTo>
                  <a:pt x="468" y="0"/>
                  <a:pt x="0" y="4838"/>
                  <a:pt x="0" y="108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4" name="Google Shape;1154;p69"/>
          <p:cNvSpPr/>
          <p:nvPr/>
        </p:nvSpPr>
        <p:spPr>
          <a:xfrm>
            <a:off x="1281355" y="2841740"/>
            <a:ext cx="107028" cy="107028"/>
          </a:xfrm>
          <a:custGeom>
            <a:rect b="b" l="l" r="r" t="t"/>
            <a:pathLst>
              <a:path extrusionOk="0" h="21600" w="21600">
                <a:moveTo>
                  <a:pt x="10800" y="21600"/>
                </a:moveTo>
                <a:cubicBezTo>
                  <a:pt x="11377" y="21600"/>
                  <a:pt x="11845" y="21132"/>
                  <a:pt x="11845" y="20555"/>
                </a:cubicBezTo>
                <a:lnTo>
                  <a:pt x="11845" y="11845"/>
                </a:lnTo>
                <a:lnTo>
                  <a:pt x="20555" y="11845"/>
                </a:lnTo>
                <a:cubicBezTo>
                  <a:pt x="21132" y="11845"/>
                  <a:pt x="21600" y="11377"/>
                  <a:pt x="21600" y="10800"/>
                </a:cubicBezTo>
                <a:cubicBezTo>
                  <a:pt x="21600" y="10223"/>
                  <a:pt x="21132" y="9755"/>
                  <a:pt x="20555" y="9755"/>
                </a:cubicBezTo>
                <a:lnTo>
                  <a:pt x="11845" y="9755"/>
                </a:lnTo>
                <a:lnTo>
                  <a:pt x="11845" y="1045"/>
                </a:lnTo>
                <a:cubicBezTo>
                  <a:pt x="11845" y="468"/>
                  <a:pt x="11377" y="0"/>
                  <a:pt x="10800" y="0"/>
                </a:cubicBezTo>
                <a:cubicBezTo>
                  <a:pt x="10223" y="0"/>
                  <a:pt x="9755" y="468"/>
                  <a:pt x="9755" y="1045"/>
                </a:cubicBezTo>
                <a:lnTo>
                  <a:pt x="9755" y="9755"/>
                </a:lnTo>
                <a:lnTo>
                  <a:pt x="1045" y="9755"/>
                </a:lnTo>
                <a:cubicBezTo>
                  <a:pt x="468" y="9755"/>
                  <a:pt x="0" y="10223"/>
                  <a:pt x="0" y="10800"/>
                </a:cubicBezTo>
                <a:cubicBezTo>
                  <a:pt x="0" y="11377"/>
                  <a:pt x="468" y="11845"/>
                  <a:pt x="1045" y="11845"/>
                </a:cubicBezTo>
                <a:lnTo>
                  <a:pt x="9755" y="11845"/>
                </a:lnTo>
                <a:lnTo>
                  <a:pt x="9755" y="20555"/>
                </a:lnTo>
                <a:cubicBezTo>
                  <a:pt x="9755" y="21132"/>
                  <a:pt x="10223" y="21600"/>
                  <a:pt x="10800"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5" name="Google Shape;1155;p69"/>
          <p:cNvSpPr/>
          <p:nvPr/>
        </p:nvSpPr>
        <p:spPr>
          <a:xfrm>
            <a:off x="2888242" y="2848644"/>
            <a:ext cx="93218" cy="93236"/>
          </a:xfrm>
          <a:custGeom>
            <a:rect b="b" l="l" r="r" t="t"/>
            <a:pathLst>
              <a:path extrusionOk="0" h="21483" w="21368">
                <a:moveTo>
                  <a:pt x="21020" y="349"/>
                </a:moveTo>
                <a:cubicBezTo>
                  <a:pt x="20557" y="-117"/>
                  <a:pt x="19805" y="-117"/>
                  <a:pt x="19342" y="349"/>
                </a:cubicBezTo>
                <a:lnTo>
                  <a:pt x="10684" y="9054"/>
                </a:lnTo>
                <a:lnTo>
                  <a:pt x="2026" y="349"/>
                </a:lnTo>
                <a:cubicBezTo>
                  <a:pt x="1563" y="-117"/>
                  <a:pt x="811" y="-117"/>
                  <a:pt x="348" y="349"/>
                </a:cubicBezTo>
                <a:cubicBezTo>
                  <a:pt x="-116" y="815"/>
                  <a:pt x="-116" y="1571"/>
                  <a:pt x="348" y="2037"/>
                </a:cubicBezTo>
                <a:lnTo>
                  <a:pt x="9005" y="10741"/>
                </a:lnTo>
                <a:lnTo>
                  <a:pt x="348" y="19446"/>
                </a:lnTo>
                <a:cubicBezTo>
                  <a:pt x="-116" y="19912"/>
                  <a:pt x="-116" y="20667"/>
                  <a:pt x="348" y="21133"/>
                </a:cubicBezTo>
                <a:cubicBezTo>
                  <a:pt x="580" y="21366"/>
                  <a:pt x="883" y="21483"/>
                  <a:pt x="1187" y="21483"/>
                </a:cubicBezTo>
                <a:cubicBezTo>
                  <a:pt x="1491" y="21483"/>
                  <a:pt x="1795" y="21366"/>
                  <a:pt x="2026" y="21133"/>
                </a:cubicBezTo>
                <a:lnTo>
                  <a:pt x="10684" y="12429"/>
                </a:lnTo>
                <a:lnTo>
                  <a:pt x="19342" y="21133"/>
                </a:lnTo>
                <a:cubicBezTo>
                  <a:pt x="19573" y="21366"/>
                  <a:pt x="19877" y="21483"/>
                  <a:pt x="20181" y="21483"/>
                </a:cubicBezTo>
                <a:cubicBezTo>
                  <a:pt x="20485" y="21483"/>
                  <a:pt x="20788" y="21366"/>
                  <a:pt x="21020" y="21133"/>
                </a:cubicBezTo>
                <a:cubicBezTo>
                  <a:pt x="21484" y="20667"/>
                  <a:pt x="21484" y="19912"/>
                  <a:pt x="21020" y="19446"/>
                </a:cubicBezTo>
                <a:lnTo>
                  <a:pt x="12363" y="10741"/>
                </a:lnTo>
                <a:lnTo>
                  <a:pt x="21020" y="2037"/>
                </a:lnTo>
                <a:cubicBezTo>
                  <a:pt x="21484" y="1571"/>
                  <a:pt x="21484" y="815"/>
                  <a:pt x="21020" y="34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6" name="Google Shape;1156;p69"/>
          <p:cNvSpPr/>
          <p:nvPr/>
        </p:nvSpPr>
        <p:spPr>
          <a:xfrm>
            <a:off x="4984406" y="2821026"/>
            <a:ext cx="148446" cy="148446"/>
          </a:xfrm>
          <a:custGeom>
            <a:rect b="b" l="l" r="r" t="t"/>
            <a:pathLst>
              <a:path extrusionOk="0" h="21600" w="21600">
                <a:moveTo>
                  <a:pt x="10800" y="20093"/>
                </a:moveTo>
                <a:cubicBezTo>
                  <a:pt x="5676" y="20093"/>
                  <a:pt x="1507" y="15924"/>
                  <a:pt x="1507" y="10800"/>
                </a:cubicBezTo>
                <a:cubicBezTo>
                  <a:pt x="1507" y="5676"/>
                  <a:pt x="5676" y="1507"/>
                  <a:pt x="10800" y="1507"/>
                </a:cubicBezTo>
                <a:cubicBezTo>
                  <a:pt x="15924" y="1507"/>
                  <a:pt x="20093" y="5676"/>
                  <a:pt x="20093" y="10800"/>
                </a:cubicBezTo>
                <a:cubicBezTo>
                  <a:pt x="20093" y="15924"/>
                  <a:pt x="15924" y="20093"/>
                  <a:pt x="10800" y="20093"/>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7" name="Google Shape;1157;p69"/>
          <p:cNvSpPr/>
          <p:nvPr/>
        </p:nvSpPr>
        <p:spPr>
          <a:xfrm>
            <a:off x="6051060" y="2821026"/>
            <a:ext cx="148446" cy="148446"/>
          </a:xfrm>
          <a:custGeom>
            <a:rect b="b" l="l" r="r" t="t"/>
            <a:pathLst>
              <a:path extrusionOk="0" h="21600" w="21600">
                <a:moveTo>
                  <a:pt x="20093" y="14647"/>
                </a:moveTo>
                <a:lnTo>
                  <a:pt x="14647" y="20093"/>
                </a:lnTo>
                <a:lnTo>
                  <a:pt x="6953" y="20093"/>
                </a:lnTo>
                <a:lnTo>
                  <a:pt x="1507" y="14647"/>
                </a:lnTo>
                <a:lnTo>
                  <a:pt x="1507" y="6953"/>
                </a:lnTo>
                <a:lnTo>
                  <a:pt x="6953" y="1507"/>
                </a:lnTo>
                <a:lnTo>
                  <a:pt x="14647" y="1507"/>
                </a:lnTo>
                <a:lnTo>
                  <a:pt x="20093" y="6953"/>
                </a:lnTo>
                <a:cubicBezTo>
                  <a:pt x="20093" y="6953"/>
                  <a:pt x="20093" y="14647"/>
                  <a:pt x="20093" y="14647"/>
                </a:cubicBezTo>
                <a:close/>
                <a:moveTo>
                  <a:pt x="15492" y="221"/>
                </a:moveTo>
                <a:cubicBezTo>
                  <a:pt x="15350" y="79"/>
                  <a:pt x="15159" y="0"/>
                  <a:pt x="14959" y="0"/>
                </a:cubicBezTo>
                <a:lnTo>
                  <a:pt x="6641" y="0"/>
                </a:lnTo>
                <a:cubicBezTo>
                  <a:pt x="6441" y="0"/>
                  <a:pt x="6250" y="79"/>
                  <a:pt x="6108" y="221"/>
                </a:cubicBezTo>
                <a:lnTo>
                  <a:pt x="221" y="6108"/>
                </a:lnTo>
                <a:cubicBezTo>
                  <a:pt x="79" y="6249"/>
                  <a:pt x="0" y="6441"/>
                  <a:pt x="0" y="6641"/>
                </a:cubicBezTo>
                <a:lnTo>
                  <a:pt x="0" y="14959"/>
                </a:lnTo>
                <a:cubicBezTo>
                  <a:pt x="0" y="15159"/>
                  <a:pt x="79" y="15351"/>
                  <a:pt x="221" y="15492"/>
                </a:cubicBezTo>
                <a:lnTo>
                  <a:pt x="6108" y="21379"/>
                </a:lnTo>
                <a:cubicBezTo>
                  <a:pt x="6250" y="21521"/>
                  <a:pt x="6441" y="21600"/>
                  <a:pt x="6641" y="21600"/>
                </a:cubicBezTo>
                <a:lnTo>
                  <a:pt x="14959" y="21600"/>
                </a:lnTo>
                <a:cubicBezTo>
                  <a:pt x="15159" y="21600"/>
                  <a:pt x="15350" y="21521"/>
                  <a:pt x="15492" y="21379"/>
                </a:cubicBezTo>
                <a:lnTo>
                  <a:pt x="21379" y="15492"/>
                </a:lnTo>
                <a:cubicBezTo>
                  <a:pt x="21521" y="15351"/>
                  <a:pt x="21600" y="15159"/>
                  <a:pt x="21600" y="14959"/>
                </a:cubicBezTo>
                <a:lnTo>
                  <a:pt x="21600" y="6641"/>
                </a:lnTo>
                <a:cubicBezTo>
                  <a:pt x="21600" y="6441"/>
                  <a:pt x="21521" y="6249"/>
                  <a:pt x="21379" y="6108"/>
                </a:cubicBezTo>
                <a:cubicBezTo>
                  <a:pt x="21379" y="6108"/>
                  <a:pt x="15492" y="221"/>
                  <a:pt x="15492" y="22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8" name="Google Shape;1158;p69"/>
          <p:cNvSpPr/>
          <p:nvPr/>
        </p:nvSpPr>
        <p:spPr>
          <a:xfrm>
            <a:off x="5791301" y="2827931"/>
            <a:ext cx="134622" cy="134622"/>
          </a:xfrm>
          <a:custGeom>
            <a:rect b="b" l="l" r="r" t="t"/>
            <a:pathLst>
              <a:path extrusionOk="0" h="21600" w="21600">
                <a:moveTo>
                  <a:pt x="19938" y="18554"/>
                </a:move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lnTo>
                  <a:pt x="18554" y="1662"/>
                </a:lnTo>
                <a:cubicBezTo>
                  <a:pt x="19318" y="1662"/>
                  <a:pt x="19938" y="2282"/>
                  <a:pt x="19938" y="3046"/>
                </a:cubicBezTo>
                <a:cubicBezTo>
                  <a:pt x="19938" y="3046"/>
                  <a:pt x="19938" y="18554"/>
                  <a:pt x="19938" y="18554"/>
                </a:cubicBezTo>
                <a:close/>
                <a:moveTo>
                  <a:pt x="18554" y="0"/>
                </a:move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59" name="Google Shape;1159;p69"/>
          <p:cNvSpPr/>
          <p:nvPr/>
        </p:nvSpPr>
        <p:spPr>
          <a:xfrm>
            <a:off x="6317724" y="2827930"/>
            <a:ext cx="154649" cy="135371"/>
          </a:xfrm>
          <a:custGeom>
            <a:rect b="b" l="l" r="r" t="t"/>
            <a:pathLst>
              <a:path extrusionOk="0" h="21496" w="21494">
                <a:moveTo>
                  <a:pt x="18876" y="19851"/>
                </a:moveTo>
                <a:lnTo>
                  <a:pt x="2628" y="19851"/>
                </a:lnTo>
                <a:cubicBezTo>
                  <a:pt x="2422" y="19849"/>
                  <a:pt x="2218" y="19785"/>
                  <a:pt x="2040" y="19668"/>
                </a:cubicBezTo>
                <a:cubicBezTo>
                  <a:pt x="1763" y="19484"/>
                  <a:pt x="1564" y="19189"/>
                  <a:pt x="1482" y="18836"/>
                </a:cubicBezTo>
                <a:cubicBezTo>
                  <a:pt x="1399" y="18482"/>
                  <a:pt x="1441" y="18112"/>
                  <a:pt x="1596" y="17806"/>
                </a:cubicBezTo>
                <a:lnTo>
                  <a:pt x="9723" y="2303"/>
                </a:lnTo>
                <a:cubicBezTo>
                  <a:pt x="9823" y="2116"/>
                  <a:pt x="9962" y="1958"/>
                  <a:pt x="10125" y="1844"/>
                </a:cubicBezTo>
                <a:cubicBezTo>
                  <a:pt x="10399" y="1655"/>
                  <a:pt x="10721" y="1598"/>
                  <a:pt x="11033" y="1685"/>
                </a:cubicBezTo>
                <a:cubicBezTo>
                  <a:pt x="11344" y="1772"/>
                  <a:pt x="11607" y="1993"/>
                  <a:pt x="11771" y="2302"/>
                </a:cubicBezTo>
                <a:lnTo>
                  <a:pt x="19893" y="17796"/>
                </a:lnTo>
                <a:cubicBezTo>
                  <a:pt x="19996" y="17999"/>
                  <a:pt x="20053" y="18231"/>
                  <a:pt x="20055" y="18465"/>
                </a:cubicBezTo>
                <a:cubicBezTo>
                  <a:pt x="20062" y="19221"/>
                  <a:pt x="19529" y="19843"/>
                  <a:pt x="18876" y="19851"/>
                </a:cubicBezTo>
                <a:close/>
                <a:moveTo>
                  <a:pt x="13004" y="1453"/>
                </a:moveTo>
                <a:cubicBezTo>
                  <a:pt x="12639" y="764"/>
                  <a:pt x="12060" y="279"/>
                  <a:pt x="11375" y="88"/>
                </a:cubicBezTo>
                <a:cubicBezTo>
                  <a:pt x="10691" y="-104"/>
                  <a:pt x="9982" y="22"/>
                  <a:pt x="9379" y="438"/>
                </a:cubicBezTo>
                <a:cubicBezTo>
                  <a:pt x="9017" y="689"/>
                  <a:pt x="8710" y="1040"/>
                  <a:pt x="8491" y="1453"/>
                </a:cubicBezTo>
                <a:cubicBezTo>
                  <a:pt x="8491" y="1454"/>
                  <a:pt x="8490" y="1455"/>
                  <a:pt x="8489" y="1457"/>
                </a:cubicBezTo>
                <a:lnTo>
                  <a:pt x="355" y="16973"/>
                </a:lnTo>
                <a:cubicBezTo>
                  <a:pt x="3" y="17670"/>
                  <a:pt x="-91" y="18483"/>
                  <a:pt x="91" y="19261"/>
                </a:cubicBezTo>
                <a:cubicBezTo>
                  <a:pt x="274" y="20039"/>
                  <a:pt x="710" y="20689"/>
                  <a:pt x="1320" y="21092"/>
                </a:cubicBezTo>
                <a:cubicBezTo>
                  <a:pt x="1712" y="21350"/>
                  <a:pt x="2159" y="21490"/>
                  <a:pt x="2619" y="21496"/>
                </a:cubicBezTo>
                <a:lnTo>
                  <a:pt x="18883" y="21496"/>
                </a:lnTo>
                <a:cubicBezTo>
                  <a:pt x="20338" y="21478"/>
                  <a:pt x="21509" y="20110"/>
                  <a:pt x="21494" y="18447"/>
                </a:cubicBezTo>
                <a:cubicBezTo>
                  <a:pt x="21488" y="17931"/>
                  <a:pt x="21367" y="17420"/>
                  <a:pt x="21134" y="16962"/>
                </a:cubicBezTo>
                <a:cubicBezTo>
                  <a:pt x="21134" y="16962"/>
                  <a:pt x="13004" y="1453"/>
                  <a:pt x="13004" y="145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0" name="Google Shape;1160;p69"/>
          <p:cNvSpPr/>
          <p:nvPr/>
        </p:nvSpPr>
        <p:spPr>
          <a:xfrm>
            <a:off x="467555" y="2021035"/>
            <a:ext cx="134622" cy="148459"/>
          </a:xfrm>
          <a:custGeom>
            <a:rect b="b" l="l" r="r" t="t"/>
            <a:pathLst>
              <a:path extrusionOk="0" h="21547" w="21600">
                <a:moveTo>
                  <a:pt x="19938" y="18791"/>
                </a:moveTo>
                <a:cubicBezTo>
                  <a:pt x="19938" y="19482"/>
                  <a:pt x="19318" y="20044"/>
                  <a:pt x="18554" y="20044"/>
                </a:cubicBezTo>
                <a:lnTo>
                  <a:pt x="14954" y="20044"/>
                </a:lnTo>
                <a:lnTo>
                  <a:pt x="14954" y="10773"/>
                </a:lnTo>
                <a:cubicBezTo>
                  <a:pt x="14954" y="10358"/>
                  <a:pt x="14582" y="10022"/>
                  <a:pt x="14123" y="10022"/>
                </a:cubicBezTo>
                <a:lnTo>
                  <a:pt x="7477" y="10022"/>
                </a:lnTo>
                <a:cubicBezTo>
                  <a:pt x="7018" y="10022"/>
                  <a:pt x="6646" y="10358"/>
                  <a:pt x="6646" y="10773"/>
                </a:cubicBezTo>
                <a:lnTo>
                  <a:pt x="6646" y="20044"/>
                </a:lnTo>
                <a:lnTo>
                  <a:pt x="3046" y="20044"/>
                </a:lnTo>
                <a:cubicBezTo>
                  <a:pt x="2282" y="20044"/>
                  <a:pt x="1662" y="19482"/>
                  <a:pt x="1662" y="18791"/>
                </a:cubicBezTo>
                <a:lnTo>
                  <a:pt x="1662" y="8134"/>
                </a:lnTo>
                <a:lnTo>
                  <a:pt x="10800" y="1704"/>
                </a:lnTo>
                <a:lnTo>
                  <a:pt x="19938" y="8134"/>
                </a:lnTo>
                <a:cubicBezTo>
                  <a:pt x="19938" y="8134"/>
                  <a:pt x="19938" y="18791"/>
                  <a:pt x="19938" y="18791"/>
                </a:cubicBezTo>
                <a:close/>
                <a:moveTo>
                  <a:pt x="13292" y="20044"/>
                </a:moveTo>
                <a:lnTo>
                  <a:pt x="8308" y="20044"/>
                </a:lnTo>
                <a:lnTo>
                  <a:pt x="8308" y="11525"/>
                </a:lnTo>
                <a:lnTo>
                  <a:pt x="13292" y="11525"/>
                </a:lnTo>
                <a:cubicBezTo>
                  <a:pt x="13292" y="11525"/>
                  <a:pt x="13292" y="20044"/>
                  <a:pt x="13292" y="20044"/>
                </a:cubicBezTo>
                <a:close/>
                <a:moveTo>
                  <a:pt x="21600" y="7767"/>
                </a:moveTo>
                <a:cubicBezTo>
                  <a:pt x="21600" y="7535"/>
                  <a:pt x="21482" y="7316"/>
                  <a:pt x="21279" y="7174"/>
                </a:cubicBezTo>
                <a:lnTo>
                  <a:pt x="11310" y="158"/>
                </a:lnTo>
                <a:cubicBezTo>
                  <a:pt x="11010" y="-53"/>
                  <a:pt x="10590" y="-53"/>
                  <a:pt x="10290" y="158"/>
                </a:cubicBezTo>
                <a:lnTo>
                  <a:pt x="321" y="7174"/>
                </a:lnTo>
                <a:cubicBezTo>
                  <a:pt x="118" y="7316"/>
                  <a:pt x="0" y="7535"/>
                  <a:pt x="0" y="7767"/>
                </a:cubicBezTo>
                <a:lnTo>
                  <a:pt x="0" y="18791"/>
                </a:lnTo>
                <a:cubicBezTo>
                  <a:pt x="0" y="20311"/>
                  <a:pt x="1366" y="21547"/>
                  <a:pt x="3046" y="21547"/>
                </a:cubicBezTo>
                <a:lnTo>
                  <a:pt x="18554" y="21547"/>
                </a:lnTo>
                <a:cubicBezTo>
                  <a:pt x="20234" y="21547"/>
                  <a:pt x="21600" y="20311"/>
                  <a:pt x="21600" y="18791"/>
                </a:cubicBezTo>
                <a:cubicBezTo>
                  <a:pt x="21600" y="18791"/>
                  <a:pt x="21600" y="7767"/>
                  <a:pt x="21600" y="776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1" name="Google Shape;1161;p69"/>
          <p:cNvSpPr/>
          <p:nvPr/>
        </p:nvSpPr>
        <p:spPr>
          <a:xfrm>
            <a:off x="3120381" y="2021035"/>
            <a:ext cx="162270" cy="148463"/>
          </a:xfrm>
          <a:custGeom>
            <a:rect b="b" l="l" r="r" t="t"/>
            <a:pathLst>
              <a:path extrusionOk="0" h="21532" w="21600">
                <a:moveTo>
                  <a:pt x="20221" y="16339"/>
                </a:moveTo>
                <a:lnTo>
                  <a:pt x="15166" y="19487"/>
                </a:lnTo>
                <a:lnTo>
                  <a:pt x="15166" y="5193"/>
                </a:lnTo>
                <a:lnTo>
                  <a:pt x="20221" y="2045"/>
                </a:lnTo>
                <a:cubicBezTo>
                  <a:pt x="20221" y="2045"/>
                  <a:pt x="20221" y="16339"/>
                  <a:pt x="20221" y="16339"/>
                </a:cubicBezTo>
                <a:close/>
                <a:moveTo>
                  <a:pt x="1379" y="5193"/>
                </a:moveTo>
                <a:lnTo>
                  <a:pt x="6434" y="2045"/>
                </a:lnTo>
                <a:lnTo>
                  <a:pt x="6434" y="16339"/>
                </a:lnTo>
                <a:lnTo>
                  <a:pt x="1379" y="19486"/>
                </a:lnTo>
                <a:cubicBezTo>
                  <a:pt x="1379" y="19486"/>
                  <a:pt x="1379" y="5193"/>
                  <a:pt x="1379" y="5193"/>
                </a:cubicBezTo>
                <a:close/>
                <a:moveTo>
                  <a:pt x="7813" y="1966"/>
                </a:moveTo>
                <a:lnTo>
                  <a:pt x="13787" y="5221"/>
                </a:lnTo>
                <a:lnTo>
                  <a:pt x="13787" y="19565"/>
                </a:lnTo>
                <a:lnTo>
                  <a:pt x="7813" y="16310"/>
                </a:lnTo>
                <a:cubicBezTo>
                  <a:pt x="7813" y="16310"/>
                  <a:pt x="7813" y="1966"/>
                  <a:pt x="7813" y="1966"/>
                </a:cubicBezTo>
                <a:close/>
                <a:moveTo>
                  <a:pt x="20569" y="99"/>
                </a:moveTo>
                <a:lnTo>
                  <a:pt x="14455" y="3905"/>
                </a:lnTo>
                <a:lnTo>
                  <a:pt x="7432" y="79"/>
                </a:lnTo>
                <a:cubicBezTo>
                  <a:pt x="7426" y="76"/>
                  <a:pt x="7419" y="77"/>
                  <a:pt x="7413" y="74"/>
                </a:cubicBezTo>
                <a:cubicBezTo>
                  <a:pt x="7324" y="29"/>
                  <a:pt x="7228" y="0"/>
                  <a:pt x="7123" y="0"/>
                </a:cubicBezTo>
                <a:cubicBezTo>
                  <a:pt x="7119" y="0"/>
                  <a:pt x="7116" y="2"/>
                  <a:pt x="7112" y="2"/>
                </a:cubicBezTo>
                <a:cubicBezTo>
                  <a:pt x="7094" y="2"/>
                  <a:pt x="7077" y="12"/>
                  <a:pt x="7059" y="14"/>
                </a:cubicBezTo>
                <a:cubicBezTo>
                  <a:pt x="6971" y="23"/>
                  <a:pt x="6890" y="47"/>
                  <a:pt x="6815" y="88"/>
                </a:cubicBezTo>
                <a:cubicBezTo>
                  <a:pt x="6804" y="94"/>
                  <a:pt x="6792" y="92"/>
                  <a:pt x="6781" y="99"/>
                </a:cubicBezTo>
                <a:lnTo>
                  <a:pt x="347" y="4104"/>
                </a:lnTo>
                <a:cubicBezTo>
                  <a:pt x="132" y="4238"/>
                  <a:pt x="0" y="4487"/>
                  <a:pt x="0" y="4757"/>
                </a:cubicBezTo>
                <a:lnTo>
                  <a:pt x="0" y="20781"/>
                </a:lnTo>
                <a:cubicBezTo>
                  <a:pt x="0" y="21049"/>
                  <a:pt x="131" y="21296"/>
                  <a:pt x="343" y="21430"/>
                </a:cubicBezTo>
                <a:cubicBezTo>
                  <a:pt x="556" y="21566"/>
                  <a:pt x="819" y="21566"/>
                  <a:pt x="1031" y="21433"/>
                </a:cubicBezTo>
                <a:lnTo>
                  <a:pt x="7145" y="17626"/>
                </a:lnTo>
                <a:lnTo>
                  <a:pt x="14168" y="21453"/>
                </a:lnTo>
                <a:cubicBezTo>
                  <a:pt x="14174" y="21456"/>
                  <a:pt x="14181" y="21454"/>
                  <a:pt x="14188" y="21458"/>
                </a:cubicBezTo>
                <a:cubicBezTo>
                  <a:pt x="14276" y="21503"/>
                  <a:pt x="14372" y="21532"/>
                  <a:pt x="14477" y="21532"/>
                </a:cubicBezTo>
                <a:cubicBezTo>
                  <a:pt x="14590" y="21532"/>
                  <a:pt x="14692" y="21495"/>
                  <a:pt x="14786" y="21442"/>
                </a:cubicBezTo>
                <a:cubicBezTo>
                  <a:pt x="14796" y="21437"/>
                  <a:pt x="14809" y="21439"/>
                  <a:pt x="14819" y="21433"/>
                </a:cubicBezTo>
                <a:lnTo>
                  <a:pt x="21253" y="17427"/>
                </a:lnTo>
                <a:cubicBezTo>
                  <a:pt x="21468" y="17293"/>
                  <a:pt x="21600" y="17044"/>
                  <a:pt x="21600" y="16775"/>
                </a:cubicBezTo>
                <a:lnTo>
                  <a:pt x="21600" y="751"/>
                </a:lnTo>
                <a:cubicBezTo>
                  <a:pt x="21600" y="483"/>
                  <a:pt x="21469" y="235"/>
                  <a:pt x="21257" y="101"/>
                </a:cubicBezTo>
                <a:cubicBezTo>
                  <a:pt x="21044" y="-33"/>
                  <a:pt x="20782" y="-34"/>
                  <a:pt x="20569" y="9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2" name="Google Shape;1162;p69"/>
          <p:cNvSpPr/>
          <p:nvPr/>
        </p:nvSpPr>
        <p:spPr>
          <a:xfrm>
            <a:off x="1554923" y="3368162"/>
            <a:ext cx="100116" cy="120852"/>
          </a:xfrm>
          <a:custGeom>
            <a:rect b="b" l="l" r="r" t="t"/>
            <a:pathLst>
              <a:path extrusionOk="0" h="21600" w="21600">
                <a:moveTo>
                  <a:pt x="2234" y="1851"/>
                </a:moveTo>
                <a:lnTo>
                  <a:pt x="13034" y="1851"/>
                </a:lnTo>
                <a:cubicBezTo>
                  <a:pt x="15704" y="1851"/>
                  <a:pt x="17876" y="3651"/>
                  <a:pt x="17876" y="5863"/>
                </a:cubicBezTo>
                <a:cubicBezTo>
                  <a:pt x="17876" y="8075"/>
                  <a:pt x="15704" y="9874"/>
                  <a:pt x="13034" y="9874"/>
                </a:cubicBezTo>
                <a:lnTo>
                  <a:pt x="2234" y="9874"/>
                </a:lnTo>
                <a:cubicBezTo>
                  <a:pt x="2234" y="9874"/>
                  <a:pt x="2234" y="1851"/>
                  <a:pt x="2234" y="1851"/>
                </a:cubicBezTo>
                <a:close/>
                <a:moveTo>
                  <a:pt x="14524" y="11726"/>
                </a:moveTo>
                <a:cubicBezTo>
                  <a:pt x="17194" y="11726"/>
                  <a:pt x="19366" y="13525"/>
                  <a:pt x="19366" y="15737"/>
                </a:cubicBezTo>
                <a:cubicBezTo>
                  <a:pt x="19366" y="17949"/>
                  <a:pt x="17194" y="19749"/>
                  <a:pt x="14524" y="19749"/>
                </a:cubicBezTo>
                <a:lnTo>
                  <a:pt x="2234" y="19749"/>
                </a:lnTo>
                <a:lnTo>
                  <a:pt x="2234" y="11726"/>
                </a:lnTo>
                <a:lnTo>
                  <a:pt x="13034" y="11726"/>
                </a:lnTo>
                <a:cubicBezTo>
                  <a:pt x="13034" y="11726"/>
                  <a:pt x="14524" y="11726"/>
                  <a:pt x="14524" y="11726"/>
                </a:cubicBezTo>
                <a:close/>
                <a:moveTo>
                  <a:pt x="0" y="926"/>
                </a:moveTo>
                <a:lnTo>
                  <a:pt x="0" y="10800"/>
                </a:lnTo>
                <a:lnTo>
                  <a:pt x="0" y="20674"/>
                </a:lnTo>
                <a:cubicBezTo>
                  <a:pt x="0" y="21185"/>
                  <a:pt x="500" y="21600"/>
                  <a:pt x="1117" y="21600"/>
                </a:cubicBezTo>
                <a:lnTo>
                  <a:pt x="14524" y="21600"/>
                </a:lnTo>
                <a:cubicBezTo>
                  <a:pt x="18426" y="21600"/>
                  <a:pt x="21600" y="18970"/>
                  <a:pt x="21600" y="15737"/>
                </a:cubicBezTo>
                <a:cubicBezTo>
                  <a:pt x="21600" y="13369"/>
                  <a:pt x="19888" y="11336"/>
                  <a:pt x="17444" y="10411"/>
                </a:cubicBezTo>
                <a:cubicBezTo>
                  <a:pt x="19056" y="9336"/>
                  <a:pt x="20110" y="7708"/>
                  <a:pt x="20110" y="5863"/>
                </a:cubicBezTo>
                <a:cubicBezTo>
                  <a:pt x="20110" y="2630"/>
                  <a:pt x="16936" y="0"/>
                  <a:pt x="13034" y="0"/>
                </a:cubicBezTo>
                <a:lnTo>
                  <a:pt x="1117" y="0"/>
                </a:lnTo>
                <a:cubicBezTo>
                  <a:pt x="500" y="0"/>
                  <a:pt x="0" y="415"/>
                  <a:pt x="0" y="9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3" name="Google Shape;1163;p69"/>
          <p:cNvSpPr/>
          <p:nvPr/>
        </p:nvSpPr>
        <p:spPr>
          <a:xfrm>
            <a:off x="3644183" y="3347448"/>
            <a:ext cx="162247" cy="162270"/>
          </a:xfrm>
          <a:custGeom>
            <a:rect b="b" l="l" r="r" t="t"/>
            <a:pathLst>
              <a:path extrusionOk="0" h="21600" w="21597">
                <a:moveTo>
                  <a:pt x="7123" y="15626"/>
                </a:moveTo>
                <a:cubicBezTo>
                  <a:pt x="6489" y="15626"/>
                  <a:pt x="5974" y="15110"/>
                  <a:pt x="5974" y="14482"/>
                </a:cubicBezTo>
                <a:lnTo>
                  <a:pt x="6047" y="6048"/>
                </a:lnTo>
                <a:lnTo>
                  <a:pt x="14475" y="5974"/>
                </a:lnTo>
                <a:cubicBezTo>
                  <a:pt x="15108" y="5974"/>
                  <a:pt x="15623" y="6490"/>
                  <a:pt x="15623" y="7123"/>
                </a:cubicBezTo>
                <a:lnTo>
                  <a:pt x="15623" y="15626"/>
                </a:lnTo>
                <a:cubicBezTo>
                  <a:pt x="15623" y="15626"/>
                  <a:pt x="7123" y="15626"/>
                  <a:pt x="7123" y="15626"/>
                </a:cubicBezTo>
                <a:close/>
                <a:moveTo>
                  <a:pt x="20908" y="15626"/>
                </a:moveTo>
                <a:lnTo>
                  <a:pt x="17002" y="15626"/>
                </a:lnTo>
                <a:lnTo>
                  <a:pt x="17002" y="7123"/>
                </a:lnTo>
                <a:cubicBezTo>
                  <a:pt x="17002" y="5729"/>
                  <a:pt x="15868" y="4596"/>
                  <a:pt x="14469" y="4596"/>
                </a:cubicBezTo>
                <a:lnTo>
                  <a:pt x="6059" y="4669"/>
                </a:lnTo>
                <a:lnTo>
                  <a:pt x="6093" y="695"/>
                </a:lnTo>
                <a:cubicBezTo>
                  <a:pt x="6096" y="315"/>
                  <a:pt x="5791" y="3"/>
                  <a:pt x="5410" y="0"/>
                </a:cubicBezTo>
                <a:cubicBezTo>
                  <a:pt x="5038" y="38"/>
                  <a:pt x="4718" y="303"/>
                  <a:pt x="4715" y="684"/>
                </a:cubicBezTo>
                <a:lnTo>
                  <a:pt x="4680" y="4681"/>
                </a:lnTo>
                <a:lnTo>
                  <a:pt x="684" y="4715"/>
                </a:lnTo>
                <a:cubicBezTo>
                  <a:pt x="303" y="4718"/>
                  <a:pt x="-3" y="5030"/>
                  <a:pt x="0" y="5410"/>
                </a:cubicBezTo>
                <a:cubicBezTo>
                  <a:pt x="3" y="5791"/>
                  <a:pt x="305" y="6125"/>
                  <a:pt x="695" y="6094"/>
                </a:cubicBezTo>
                <a:lnTo>
                  <a:pt x="4668" y="6059"/>
                </a:lnTo>
                <a:lnTo>
                  <a:pt x="4595" y="14477"/>
                </a:lnTo>
                <a:cubicBezTo>
                  <a:pt x="4595" y="15871"/>
                  <a:pt x="5729" y="17004"/>
                  <a:pt x="7123" y="17004"/>
                </a:cubicBezTo>
                <a:lnTo>
                  <a:pt x="15623" y="17004"/>
                </a:lnTo>
                <a:lnTo>
                  <a:pt x="15623" y="20911"/>
                </a:lnTo>
                <a:cubicBezTo>
                  <a:pt x="15623" y="21291"/>
                  <a:pt x="15932" y="21600"/>
                  <a:pt x="16313" y="21600"/>
                </a:cubicBezTo>
                <a:cubicBezTo>
                  <a:pt x="16693" y="21600"/>
                  <a:pt x="17002" y="21291"/>
                  <a:pt x="17002" y="20911"/>
                </a:cubicBezTo>
                <a:lnTo>
                  <a:pt x="17002" y="17004"/>
                </a:lnTo>
                <a:lnTo>
                  <a:pt x="20908" y="17004"/>
                </a:lnTo>
                <a:cubicBezTo>
                  <a:pt x="21288" y="17004"/>
                  <a:pt x="21597" y="16695"/>
                  <a:pt x="21597" y="16315"/>
                </a:cubicBezTo>
                <a:cubicBezTo>
                  <a:pt x="21597" y="15934"/>
                  <a:pt x="21288" y="15626"/>
                  <a:pt x="20908" y="156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4" name="Google Shape;1164;p69"/>
          <p:cNvSpPr/>
          <p:nvPr/>
        </p:nvSpPr>
        <p:spPr>
          <a:xfrm>
            <a:off x="4457984" y="3361258"/>
            <a:ext cx="134655" cy="134655"/>
          </a:xfrm>
          <a:custGeom>
            <a:rect b="b" l="l" r="r" t="t"/>
            <a:pathLst>
              <a:path extrusionOk="0" h="21519" w="21519">
                <a:moveTo>
                  <a:pt x="6003" y="19864"/>
                </a:moveTo>
                <a:lnTo>
                  <a:pt x="1655" y="19864"/>
                </a:lnTo>
                <a:lnTo>
                  <a:pt x="1655" y="15516"/>
                </a:lnTo>
                <a:lnTo>
                  <a:pt x="15174" y="1998"/>
                </a:lnTo>
                <a:lnTo>
                  <a:pt x="19521" y="6345"/>
                </a:lnTo>
                <a:cubicBezTo>
                  <a:pt x="19521" y="6345"/>
                  <a:pt x="6003" y="19864"/>
                  <a:pt x="6003" y="19864"/>
                </a:cubicBezTo>
                <a:close/>
                <a:moveTo>
                  <a:pt x="15759" y="242"/>
                </a:moveTo>
                <a:cubicBezTo>
                  <a:pt x="15436" y="-81"/>
                  <a:pt x="14912" y="-81"/>
                  <a:pt x="14589" y="242"/>
                </a:cubicBezTo>
                <a:lnTo>
                  <a:pt x="242" y="14588"/>
                </a:lnTo>
                <a:cubicBezTo>
                  <a:pt x="87" y="14744"/>
                  <a:pt x="0" y="14954"/>
                  <a:pt x="0" y="15174"/>
                </a:cubicBezTo>
                <a:lnTo>
                  <a:pt x="0" y="20691"/>
                </a:lnTo>
                <a:cubicBezTo>
                  <a:pt x="0" y="21148"/>
                  <a:pt x="371" y="21519"/>
                  <a:pt x="828" y="21519"/>
                </a:cubicBezTo>
                <a:lnTo>
                  <a:pt x="6345" y="21519"/>
                </a:lnTo>
                <a:cubicBezTo>
                  <a:pt x="6565" y="21519"/>
                  <a:pt x="6775" y="21432"/>
                  <a:pt x="6931" y="21277"/>
                </a:cubicBezTo>
                <a:lnTo>
                  <a:pt x="21277" y="6930"/>
                </a:lnTo>
                <a:cubicBezTo>
                  <a:pt x="21600" y="6607"/>
                  <a:pt x="21600" y="6083"/>
                  <a:pt x="21277" y="5760"/>
                </a:cubicBezTo>
                <a:cubicBezTo>
                  <a:pt x="21277" y="5760"/>
                  <a:pt x="15759" y="242"/>
                  <a:pt x="15759" y="24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5" name="Google Shape;1165;p69"/>
          <p:cNvSpPr/>
          <p:nvPr/>
        </p:nvSpPr>
        <p:spPr>
          <a:xfrm>
            <a:off x="6331533" y="3354353"/>
            <a:ext cx="120852" cy="148446"/>
          </a:xfrm>
          <a:custGeom>
            <a:rect b="b" l="l" r="r" t="t"/>
            <a:pathLst>
              <a:path extrusionOk="0" h="21600" w="21600">
                <a:moveTo>
                  <a:pt x="18206" y="20093"/>
                </a:moveTo>
                <a:lnTo>
                  <a:pt x="3394" y="20093"/>
                </a:lnTo>
                <a:cubicBezTo>
                  <a:pt x="2543" y="20093"/>
                  <a:pt x="1851" y="19530"/>
                  <a:pt x="1851" y="18837"/>
                </a:cubicBezTo>
                <a:lnTo>
                  <a:pt x="1851" y="2763"/>
                </a:lnTo>
                <a:cubicBezTo>
                  <a:pt x="1851" y="2070"/>
                  <a:pt x="2543" y="1507"/>
                  <a:pt x="3394" y="1507"/>
                </a:cubicBezTo>
                <a:lnTo>
                  <a:pt x="11109" y="1507"/>
                </a:lnTo>
                <a:lnTo>
                  <a:pt x="11109" y="7786"/>
                </a:lnTo>
                <a:cubicBezTo>
                  <a:pt x="11109" y="8202"/>
                  <a:pt x="11523" y="8540"/>
                  <a:pt x="12034" y="8540"/>
                </a:cubicBezTo>
                <a:lnTo>
                  <a:pt x="19749" y="8540"/>
                </a:lnTo>
                <a:lnTo>
                  <a:pt x="19749" y="18837"/>
                </a:lnTo>
                <a:cubicBezTo>
                  <a:pt x="19749" y="19530"/>
                  <a:pt x="19057" y="20093"/>
                  <a:pt x="18206" y="20093"/>
                </a:cubicBezTo>
                <a:close/>
                <a:moveTo>
                  <a:pt x="12960" y="2572"/>
                </a:moveTo>
                <a:lnTo>
                  <a:pt x="18440" y="7033"/>
                </a:lnTo>
                <a:lnTo>
                  <a:pt x="12960" y="7033"/>
                </a:lnTo>
                <a:cubicBezTo>
                  <a:pt x="12960" y="7033"/>
                  <a:pt x="12960" y="2572"/>
                  <a:pt x="12960" y="2572"/>
                </a:cubicBezTo>
                <a:close/>
                <a:moveTo>
                  <a:pt x="21329" y="7253"/>
                </a:moveTo>
                <a:lnTo>
                  <a:pt x="12689" y="221"/>
                </a:lnTo>
                <a:cubicBezTo>
                  <a:pt x="12604" y="152"/>
                  <a:pt x="12503" y="97"/>
                  <a:pt x="12391" y="59"/>
                </a:cubicBezTo>
                <a:cubicBezTo>
                  <a:pt x="12279" y="21"/>
                  <a:pt x="12158" y="0"/>
                  <a:pt x="12034" y="0"/>
                </a:cubicBezTo>
                <a:lnTo>
                  <a:pt x="3394" y="0"/>
                </a:ln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7786"/>
                </a:lnTo>
                <a:cubicBezTo>
                  <a:pt x="21600" y="7685"/>
                  <a:pt x="21575" y="7587"/>
                  <a:pt x="21528" y="7496"/>
                </a:cubicBezTo>
                <a:cubicBezTo>
                  <a:pt x="21481" y="7405"/>
                  <a:pt x="21413" y="7322"/>
                  <a:pt x="21329" y="725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6" name="Google Shape;1166;p69"/>
          <p:cNvSpPr/>
          <p:nvPr/>
        </p:nvSpPr>
        <p:spPr>
          <a:xfrm>
            <a:off x="5517734" y="3361258"/>
            <a:ext cx="148446" cy="134622"/>
          </a:xfrm>
          <a:custGeom>
            <a:rect b="b" l="l" r="r" t="t"/>
            <a:pathLst>
              <a:path extrusionOk="0" h="21600" w="21600">
                <a:moveTo>
                  <a:pt x="20093" y="18554"/>
                </a:move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lnTo>
                  <a:pt x="7383" y="1662"/>
                </a:lnTo>
                <a:lnTo>
                  <a:pt x="9168" y="4615"/>
                </a:lnTo>
                <a:cubicBezTo>
                  <a:pt x="9308" y="4846"/>
                  <a:pt x="9543" y="4985"/>
                  <a:pt x="9795" y="4985"/>
                </a:cubicBezTo>
                <a:lnTo>
                  <a:pt x="18837" y="4985"/>
                </a:lnTo>
                <a:cubicBezTo>
                  <a:pt x="19530" y="4985"/>
                  <a:pt x="20093" y="5606"/>
                  <a:pt x="20093" y="6369"/>
                </a:cubicBezTo>
                <a:cubicBezTo>
                  <a:pt x="20093" y="6369"/>
                  <a:pt x="20093" y="18554"/>
                  <a:pt x="20093" y="18554"/>
                </a:cubicBezTo>
                <a:close/>
                <a:moveTo>
                  <a:pt x="18837" y="3323"/>
                </a:moveTo>
                <a:lnTo>
                  <a:pt x="10199" y="3323"/>
                </a:lnTo>
                <a:lnTo>
                  <a:pt x="8413" y="370"/>
                </a:lnTo>
                <a:cubicBezTo>
                  <a:pt x="8274" y="139"/>
                  <a:pt x="8038" y="0"/>
                  <a:pt x="7786" y="0"/>
                </a:cubicBezTo>
                <a:lnTo>
                  <a:pt x="2763" y="0"/>
                </a:ln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7" name="Google Shape;1167;p69"/>
          <p:cNvSpPr/>
          <p:nvPr/>
        </p:nvSpPr>
        <p:spPr>
          <a:xfrm>
            <a:off x="1814682" y="3368162"/>
            <a:ext cx="107028" cy="120852"/>
          </a:xfrm>
          <a:custGeom>
            <a:rect b="b" l="l" r="r" t="t"/>
            <a:pathLst>
              <a:path extrusionOk="0" h="21600" w="21600">
                <a:moveTo>
                  <a:pt x="1045" y="21600"/>
                </a:moveTo>
                <a:lnTo>
                  <a:pt x="13587" y="21600"/>
                </a:lnTo>
                <a:cubicBezTo>
                  <a:pt x="14164" y="21600"/>
                  <a:pt x="14632" y="21185"/>
                  <a:pt x="14632" y="20674"/>
                </a:cubicBezTo>
                <a:cubicBezTo>
                  <a:pt x="14632" y="20163"/>
                  <a:pt x="14164" y="19749"/>
                  <a:pt x="13587" y="19749"/>
                </a:cubicBezTo>
                <a:lnTo>
                  <a:pt x="8127" y="19749"/>
                </a:lnTo>
                <a:lnTo>
                  <a:pt x="15705" y="1851"/>
                </a:lnTo>
                <a:lnTo>
                  <a:pt x="20555" y="1851"/>
                </a:lnTo>
                <a:cubicBezTo>
                  <a:pt x="21132" y="1851"/>
                  <a:pt x="21600" y="1437"/>
                  <a:pt x="21600" y="926"/>
                </a:cubicBezTo>
                <a:cubicBezTo>
                  <a:pt x="21600" y="415"/>
                  <a:pt x="21132" y="0"/>
                  <a:pt x="20555" y="0"/>
                </a:cubicBezTo>
                <a:lnTo>
                  <a:pt x="14941" y="0"/>
                </a:lnTo>
                <a:cubicBezTo>
                  <a:pt x="14939" y="0"/>
                  <a:pt x="14937" y="0"/>
                  <a:pt x="14935" y="0"/>
                </a:cubicBezTo>
                <a:lnTo>
                  <a:pt x="8013" y="0"/>
                </a:lnTo>
                <a:cubicBezTo>
                  <a:pt x="7436" y="0"/>
                  <a:pt x="6968" y="415"/>
                  <a:pt x="6968" y="926"/>
                </a:cubicBezTo>
                <a:cubicBezTo>
                  <a:pt x="6968" y="1437"/>
                  <a:pt x="7436" y="1851"/>
                  <a:pt x="8013" y="1851"/>
                </a:cubicBezTo>
                <a:lnTo>
                  <a:pt x="13473" y="1851"/>
                </a:lnTo>
                <a:lnTo>
                  <a:pt x="5895" y="19749"/>
                </a:lnTo>
                <a:lnTo>
                  <a:pt x="1045" y="19749"/>
                </a:lnTo>
                <a:cubicBezTo>
                  <a:pt x="468" y="19749"/>
                  <a:pt x="0" y="20163"/>
                  <a:pt x="0" y="20674"/>
                </a:cubicBezTo>
                <a:cubicBezTo>
                  <a:pt x="0" y="21185"/>
                  <a:pt x="468" y="21600"/>
                  <a:pt x="1045"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8" name="Google Shape;1168;p69"/>
          <p:cNvSpPr/>
          <p:nvPr/>
        </p:nvSpPr>
        <p:spPr>
          <a:xfrm>
            <a:off x="2341105" y="3368162"/>
            <a:ext cx="120852" cy="120852"/>
          </a:xfrm>
          <a:custGeom>
            <a:rect b="b" l="l" r="r" t="t"/>
            <a:pathLst>
              <a:path extrusionOk="0" h="21600" w="21600">
                <a:moveTo>
                  <a:pt x="0" y="926"/>
                </a:moveTo>
                <a:lnTo>
                  <a:pt x="0" y="4629"/>
                </a:lnTo>
                <a:cubicBezTo>
                  <a:pt x="0" y="5140"/>
                  <a:pt x="415" y="5554"/>
                  <a:pt x="926" y="5554"/>
                </a:cubicBezTo>
                <a:cubicBezTo>
                  <a:pt x="1437" y="5554"/>
                  <a:pt x="1851" y="5140"/>
                  <a:pt x="1851" y="4629"/>
                </a:cubicBezTo>
                <a:lnTo>
                  <a:pt x="1851" y="1851"/>
                </a:lnTo>
                <a:lnTo>
                  <a:pt x="9874" y="1851"/>
                </a:lnTo>
                <a:lnTo>
                  <a:pt x="9874" y="19749"/>
                </a:lnTo>
                <a:lnTo>
                  <a:pt x="7097" y="19749"/>
                </a:lnTo>
                <a:cubicBezTo>
                  <a:pt x="6586" y="19749"/>
                  <a:pt x="6171" y="20163"/>
                  <a:pt x="6171" y="20674"/>
                </a:cubicBezTo>
                <a:cubicBezTo>
                  <a:pt x="6171" y="21185"/>
                  <a:pt x="6586" y="21600"/>
                  <a:pt x="7097" y="21600"/>
                </a:cubicBezTo>
                <a:lnTo>
                  <a:pt x="14503" y="21600"/>
                </a:lnTo>
                <a:cubicBezTo>
                  <a:pt x="15014" y="21600"/>
                  <a:pt x="15429" y="21185"/>
                  <a:pt x="15429" y="20674"/>
                </a:cubicBezTo>
                <a:cubicBezTo>
                  <a:pt x="15429" y="20163"/>
                  <a:pt x="15014" y="19749"/>
                  <a:pt x="14503" y="19749"/>
                </a:cubicBezTo>
                <a:lnTo>
                  <a:pt x="11726" y="19749"/>
                </a:lnTo>
                <a:lnTo>
                  <a:pt x="11726" y="1851"/>
                </a:lnTo>
                <a:lnTo>
                  <a:pt x="19749" y="1851"/>
                </a:lnTo>
                <a:lnTo>
                  <a:pt x="19749" y="4629"/>
                </a:lnTo>
                <a:cubicBezTo>
                  <a:pt x="19749" y="5140"/>
                  <a:pt x="20163" y="5554"/>
                  <a:pt x="20674" y="5554"/>
                </a:cubicBezTo>
                <a:cubicBezTo>
                  <a:pt x="21185" y="5554"/>
                  <a:pt x="21600" y="5140"/>
                  <a:pt x="21600" y="4629"/>
                </a:cubicBezTo>
                <a:lnTo>
                  <a:pt x="21600" y="926"/>
                </a:lnTo>
                <a:cubicBezTo>
                  <a:pt x="21600" y="415"/>
                  <a:pt x="21185" y="0"/>
                  <a:pt x="20674" y="0"/>
                </a:cubicBezTo>
                <a:lnTo>
                  <a:pt x="926" y="0"/>
                </a:lnTo>
                <a:cubicBezTo>
                  <a:pt x="415" y="0"/>
                  <a:pt x="0" y="415"/>
                  <a:pt x="0" y="92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69" name="Google Shape;1169;p69"/>
          <p:cNvSpPr/>
          <p:nvPr/>
        </p:nvSpPr>
        <p:spPr>
          <a:xfrm>
            <a:off x="4991310" y="1754371"/>
            <a:ext cx="134651" cy="148449"/>
          </a:xfrm>
          <a:custGeom>
            <a:rect b="b" l="l" r="r" t="t"/>
            <a:pathLst>
              <a:path extrusionOk="0" h="21530" w="21484">
                <a:moveTo>
                  <a:pt x="10674" y="3200"/>
                </a:moveTo>
                <a:lnTo>
                  <a:pt x="9922" y="8669"/>
                </a:lnTo>
                <a:cubicBezTo>
                  <a:pt x="9893" y="8883"/>
                  <a:pt x="9965" y="9098"/>
                  <a:pt x="10122" y="9260"/>
                </a:cubicBezTo>
                <a:cubicBezTo>
                  <a:pt x="10279" y="9421"/>
                  <a:pt x="10505" y="9513"/>
                  <a:pt x="10742" y="9513"/>
                </a:cubicBezTo>
                <a:lnTo>
                  <a:pt x="18893" y="9513"/>
                </a:lnTo>
                <a:lnTo>
                  <a:pt x="10810" y="18330"/>
                </a:lnTo>
                <a:lnTo>
                  <a:pt x="11562" y="12861"/>
                </a:lnTo>
                <a:cubicBezTo>
                  <a:pt x="11591" y="12647"/>
                  <a:pt x="11519" y="12433"/>
                  <a:pt x="11362" y="12271"/>
                </a:cubicBezTo>
                <a:cubicBezTo>
                  <a:pt x="11205" y="12109"/>
                  <a:pt x="10979" y="12017"/>
                  <a:pt x="10742" y="12017"/>
                </a:cubicBezTo>
                <a:lnTo>
                  <a:pt x="2591" y="12017"/>
                </a:lnTo>
                <a:cubicBezTo>
                  <a:pt x="2591" y="12017"/>
                  <a:pt x="10674" y="3200"/>
                  <a:pt x="10674" y="3200"/>
                </a:cubicBezTo>
                <a:close/>
                <a:moveTo>
                  <a:pt x="826" y="13519"/>
                </a:moveTo>
                <a:lnTo>
                  <a:pt x="9806" y="13519"/>
                </a:lnTo>
                <a:lnTo>
                  <a:pt x="8820" y="20686"/>
                </a:lnTo>
                <a:cubicBezTo>
                  <a:pt x="8775" y="21017"/>
                  <a:pt x="8974" y="21335"/>
                  <a:pt x="9311" y="21468"/>
                </a:cubicBezTo>
                <a:cubicBezTo>
                  <a:pt x="9418" y="21510"/>
                  <a:pt x="9529" y="21530"/>
                  <a:pt x="9640" y="21530"/>
                </a:cubicBezTo>
                <a:cubicBezTo>
                  <a:pt x="9880" y="21530"/>
                  <a:pt x="10115" y="21435"/>
                  <a:pt x="10275" y="21260"/>
                </a:cubicBezTo>
                <a:lnTo>
                  <a:pt x="21292" y="9243"/>
                </a:lnTo>
                <a:cubicBezTo>
                  <a:pt x="21498" y="9019"/>
                  <a:pt x="21542" y="8708"/>
                  <a:pt x="21405" y="8444"/>
                </a:cubicBezTo>
                <a:cubicBezTo>
                  <a:pt x="21270" y="8180"/>
                  <a:pt x="20978" y="8011"/>
                  <a:pt x="20658" y="8011"/>
                </a:cubicBezTo>
                <a:lnTo>
                  <a:pt x="11678" y="8011"/>
                </a:lnTo>
                <a:lnTo>
                  <a:pt x="12664" y="845"/>
                </a:lnTo>
                <a:cubicBezTo>
                  <a:pt x="12709" y="514"/>
                  <a:pt x="12510" y="196"/>
                  <a:pt x="12173" y="63"/>
                </a:cubicBezTo>
                <a:cubicBezTo>
                  <a:pt x="11835" y="-70"/>
                  <a:pt x="11443" y="15"/>
                  <a:pt x="11209" y="271"/>
                </a:cubicBezTo>
                <a:lnTo>
                  <a:pt x="192" y="12287"/>
                </a:lnTo>
                <a:cubicBezTo>
                  <a:pt x="-14" y="12511"/>
                  <a:pt x="-58" y="12823"/>
                  <a:pt x="79" y="13087"/>
                </a:cubicBezTo>
                <a:cubicBezTo>
                  <a:pt x="214" y="13350"/>
                  <a:pt x="506" y="13519"/>
                  <a:pt x="826" y="1351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0" name="Google Shape;1170;p69"/>
          <p:cNvSpPr/>
          <p:nvPr/>
        </p:nvSpPr>
        <p:spPr>
          <a:xfrm>
            <a:off x="4451079" y="1221045"/>
            <a:ext cx="148446" cy="148439"/>
          </a:xfrm>
          <a:custGeom>
            <a:rect b="b" l="l" r="r" t="t"/>
            <a:pathLst>
              <a:path extrusionOk="0" h="21599" w="21600">
                <a:moveTo>
                  <a:pt x="10800" y="14064"/>
                </a:moveTo>
                <a:cubicBezTo>
                  <a:pt x="9000" y="14064"/>
                  <a:pt x="7535" y="12600"/>
                  <a:pt x="7535" y="10800"/>
                </a:cubicBezTo>
                <a:cubicBezTo>
                  <a:pt x="7535" y="8999"/>
                  <a:pt x="9000" y="7535"/>
                  <a:pt x="10800" y="7535"/>
                </a:cubicBezTo>
                <a:cubicBezTo>
                  <a:pt x="12601" y="7535"/>
                  <a:pt x="14065" y="8999"/>
                  <a:pt x="14065" y="10800"/>
                </a:cubicBezTo>
                <a:cubicBezTo>
                  <a:pt x="14065" y="12600"/>
                  <a:pt x="12601" y="14064"/>
                  <a:pt x="10800" y="14064"/>
                </a:cubicBezTo>
                <a:close/>
                <a:moveTo>
                  <a:pt x="10800" y="0"/>
                </a:moveTo>
                <a:cubicBezTo>
                  <a:pt x="7915" y="1"/>
                  <a:pt x="5203" y="1124"/>
                  <a:pt x="3163" y="3164"/>
                </a:cubicBezTo>
                <a:cubicBezTo>
                  <a:pt x="1123" y="5204"/>
                  <a:pt x="0" y="7916"/>
                  <a:pt x="0" y="10800"/>
                </a:cubicBezTo>
                <a:cubicBezTo>
                  <a:pt x="1" y="16756"/>
                  <a:pt x="4846" y="21600"/>
                  <a:pt x="10801" y="21600"/>
                </a:cubicBezTo>
                <a:cubicBezTo>
                  <a:pt x="13161" y="21600"/>
                  <a:pt x="15493" y="20809"/>
                  <a:pt x="17367" y="19374"/>
                </a:cubicBezTo>
                <a:cubicBezTo>
                  <a:pt x="17697" y="19121"/>
                  <a:pt x="17760" y="18648"/>
                  <a:pt x="17506" y="18318"/>
                </a:cubicBezTo>
                <a:cubicBezTo>
                  <a:pt x="17254" y="17987"/>
                  <a:pt x="16780" y="17924"/>
                  <a:pt x="16450" y="18178"/>
                </a:cubicBezTo>
                <a:cubicBezTo>
                  <a:pt x="14838" y="19413"/>
                  <a:pt x="12832" y="20093"/>
                  <a:pt x="10801" y="20093"/>
                </a:cubicBezTo>
                <a:cubicBezTo>
                  <a:pt x="5677" y="20093"/>
                  <a:pt x="1508" y="15925"/>
                  <a:pt x="1507" y="10800"/>
                </a:cubicBezTo>
                <a:cubicBezTo>
                  <a:pt x="1507" y="8318"/>
                  <a:pt x="2474" y="5985"/>
                  <a:pt x="4229" y="4230"/>
                </a:cubicBezTo>
                <a:cubicBezTo>
                  <a:pt x="5984" y="2474"/>
                  <a:pt x="8318" y="1507"/>
                  <a:pt x="10800" y="1507"/>
                </a:cubicBezTo>
                <a:cubicBezTo>
                  <a:pt x="15923" y="1507"/>
                  <a:pt x="20093" y="5675"/>
                  <a:pt x="20093" y="10800"/>
                </a:cubicBezTo>
                <a:lnTo>
                  <a:pt x="20093" y="11804"/>
                </a:lnTo>
                <a:cubicBezTo>
                  <a:pt x="20093" y="13051"/>
                  <a:pt x="19079" y="14064"/>
                  <a:pt x="17833" y="14064"/>
                </a:cubicBezTo>
                <a:cubicBezTo>
                  <a:pt x="16586" y="14064"/>
                  <a:pt x="15572" y="13051"/>
                  <a:pt x="15572" y="11804"/>
                </a:cubicBezTo>
                <a:lnTo>
                  <a:pt x="15572" y="6781"/>
                </a:lnTo>
                <a:cubicBezTo>
                  <a:pt x="15572" y="6365"/>
                  <a:pt x="15235" y="6028"/>
                  <a:pt x="14819" y="6028"/>
                </a:cubicBezTo>
                <a:cubicBezTo>
                  <a:pt x="14403" y="6028"/>
                  <a:pt x="14065" y="6365"/>
                  <a:pt x="14065" y="6781"/>
                </a:cubicBezTo>
                <a:lnTo>
                  <a:pt x="14065" y="7338"/>
                </a:lnTo>
                <a:cubicBezTo>
                  <a:pt x="13210" y="6531"/>
                  <a:pt x="12066" y="6028"/>
                  <a:pt x="10800" y="6028"/>
                </a:cubicBezTo>
                <a:cubicBezTo>
                  <a:pt x="8169" y="6028"/>
                  <a:pt x="6028" y="8168"/>
                  <a:pt x="6028" y="10800"/>
                </a:cubicBezTo>
                <a:cubicBezTo>
                  <a:pt x="6028" y="13431"/>
                  <a:pt x="8169" y="15571"/>
                  <a:pt x="10800" y="15571"/>
                </a:cubicBezTo>
                <a:cubicBezTo>
                  <a:pt x="12347" y="15571"/>
                  <a:pt x="13710" y="14820"/>
                  <a:pt x="14583" y="13676"/>
                </a:cubicBezTo>
                <a:cubicBezTo>
                  <a:pt x="15235" y="14803"/>
                  <a:pt x="16440" y="15571"/>
                  <a:pt x="17833" y="15571"/>
                </a:cubicBezTo>
                <a:cubicBezTo>
                  <a:pt x="19910" y="15571"/>
                  <a:pt x="21600" y="13882"/>
                  <a:pt x="21600" y="11804"/>
                </a:cubicBezTo>
                <a:lnTo>
                  <a:pt x="21600" y="10800"/>
                </a:lnTo>
                <a:cubicBezTo>
                  <a:pt x="21600" y="4844"/>
                  <a:pt x="16754"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1" name="Google Shape;1171;p69"/>
          <p:cNvSpPr/>
          <p:nvPr/>
        </p:nvSpPr>
        <p:spPr>
          <a:xfrm>
            <a:off x="5524638" y="1227949"/>
            <a:ext cx="134622" cy="134622"/>
          </a:xfrm>
          <a:custGeom>
            <a:rect b="b" l="l" r="r" t="t"/>
            <a:pathLst>
              <a:path extrusionOk="0" h="21600" w="21600">
                <a:moveTo>
                  <a:pt x="4154" y="6646"/>
                </a:moveTo>
                <a:cubicBezTo>
                  <a:pt x="2780" y="6646"/>
                  <a:pt x="1662" y="5528"/>
                  <a:pt x="1662" y="4154"/>
                </a:cubicBezTo>
                <a:cubicBezTo>
                  <a:pt x="1662" y="2780"/>
                  <a:pt x="2780" y="1662"/>
                  <a:pt x="4154" y="1662"/>
                </a:cubicBezTo>
                <a:cubicBezTo>
                  <a:pt x="5528" y="1662"/>
                  <a:pt x="6646" y="2780"/>
                  <a:pt x="6646" y="4154"/>
                </a:cubicBezTo>
                <a:lnTo>
                  <a:pt x="6646" y="6646"/>
                </a:lnTo>
                <a:cubicBezTo>
                  <a:pt x="6646" y="6646"/>
                  <a:pt x="4154" y="6646"/>
                  <a:pt x="4154" y="6646"/>
                </a:cubicBezTo>
                <a:close/>
                <a:moveTo>
                  <a:pt x="8308" y="8308"/>
                </a:moveTo>
                <a:lnTo>
                  <a:pt x="13292" y="8308"/>
                </a:lnTo>
                <a:lnTo>
                  <a:pt x="13292" y="13292"/>
                </a:lnTo>
                <a:lnTo>
                  <a:pt x="8308" y="13292"/>
                </a:lnTo>
                <a:cubicBezTo>
                  <a:pt x="8308" y="13292"/>
                  <a:pt x="8308" y="8308"/>
                  <a:pt x="8308" y="8308"/>
                </a:cubicBezTo>
                <a:close/>
                <a:moveTo>
                  <a:pt x="14954" y="14954"/>
                </a:moveTo>
                <a:lnTo>
                  <a:pt x="17446" y="14954"/>
                </a:lnTo>
                <a:cubicBezTo>
                  <a:pt x="18820" y="14954"/>
                  <a:pt x="19938" y="16072"/>
                  <a:pt x="19938" y="17446"/>
                </a:cubicBezTo>
                <a:cubicBezTo>
                  <a:pt x="19938" y="18820"/>
                  <a:pt x="18820" y="19938"/>
                  <a:pt x="17446" y="19938"/>
                </a:cubicBezTo>
                <a:cubicBezTo>
                  <a:pt x="16072" y="19938"/>
                  <a:pt x="14954" y="18820"/>
                  <a:pt x="14954" y="17446"/>
                </a:cubicBezTo>
                <a:cubicBezTo>
                  <a:pt x="14954" y="17446"/>
                  <a:pt x="14954" y="14954"/>
                  <a:pt x="14954" y="14954"/>
                </a:cubicBezTo>
                <a:close/>
                <a:moveTo>
                  <a:pt x="14954" y="4154"/>
                </a:moveTo>
                <a:cubicBezTo>
                  <a:pt x="14954" y="2780"/>
                  <a:pt x="16072" y="1662"/>
                  <a:pt x="17446" y="1662"/>
                </a:cubicBezTo>
                <a:cubicBezTo>
                  <a:pt x="18820" y="1662"/>
                  <a:pt x="19938" y="2780"/>
                  <a:pt x="19938" y="4154"/>
                </a:cubicBezTo>
                <a:cubicBezTo>
                  <a:pt x="19938" y="5528"/>
                  <a:pt x="18820" y="6646"/>
                  <a:pt x="17446" y="6646"/>
                </a:cubicBezTo>
                <a:lnTo>
                  <a:pt x="14954" y="6646"/>
                </a:lnTo>
                <a:cubicBezTo>
                  <a:pt x="14954" y="6646"/>
                  <a:pt x="14954" y="4154"/>
                  <a:pt x="14954" y="4154"/>
                </a:cubicBezTo>
                <a:close/>
                <a:moveTo>
                  <a:pt x="6646" y="17446"/>
                </a:moveTo>
                <a:cubicBezTo>
                  <a:pt x="6646" y="18820"/>
                  <a:pt x="5528" y="19938"/>
                  <a:pt x="4154" y="19938"/>
                </a:cubicBezTo>
                <a:cubicBezTo>
                  <a:pt x="2780" y="19938"/>
                  <a:pt x="1662" y="18820"/>
                  <a:pt x="1662" y="17446"/>
                </a:cubicBezTo>
                <a:cubicBezTo>
                  <a:pt x="1662" y="16072"/>
                  <a:pt x="2780" y="14954"/>
                  <a:pt x="4154" y="14954"/>
                </a:cubicBezTo>
                <a:lnTo>
                  <a:pt x="6646" y="14954"/>
                </a:lnTo>
                <a:cubicBezTo>
                  <a:pt x="6646" y="14954"/>
                  <a:pt x="6646" y="17446"/>
                  <a:pt x="6646" y="17446"/>
                </a:cubicBezTo>
                <a:close/>
                <a:moveTo>
                  <a:pt x="4154" y="13292"/>
                </a:moveTo>
                <a:cubicBezTo>
                  <a:pt x="1864" y="13292"/>
                  <a:pt x="0" y="15156"/>
                  <a:pt x="0" y="17446"/>
                </a:cubicBezTo>
                <a:cubicBezTo>
                  <a:pt x="0" y="19737"/>
                  <a:pt x="1864" y="21600"/>
                  <a:pt x="4154" y="21600"/>
                </a:cubicBezTo>
                <a:cubicBezTo>
                  <a:pt x="6444" y="21600"/>
                  <a:pt x="8308" y="19737"/>
                  <a:pt x="8308" y="17446"/>
                </a:cubicBezTo>
                <a:lnTo>
                  <a:pt x="8308" y="14954"/>
                </a:lnTo>
                <a:lnTo>
                  <a:pt x="13292" y="14954"/>
                </a:lnTo>
                <a:lnTo>
                  <a:pt x="13292" y="17446"/>
                </a:lnTo>
                <a:cubicBezTo>
                  <a:pt x="13292" y="19737"/>
                  <a:pt x="15156" y="21600"/>
                  <a:pt x="17446" y="21600"/>
                </a:cubicBezTo>
                <a:cubicBezTo>
                  <a:pt x="19736" y="21600"/>
                  <a:pt x="21600" y="19737"/>
                  <a:pt x="21600" y="17446"/>
                </a:cubicBezTo>
                <a:cubicBezTo>
                  <a:pt x="21600" y="15156"/>
                  <a:pt x="19736" y="13292"/>
                  <a:pt x="17446" y="13292"/>
                </a:cubicBezTo>
                <a:lnTo>
                  <a:pt x="14954" y="13292"/>
                </a:lnTo>
                <a:lnTo>
                  <a:pt x="14954" y="8308"/>
                </a:lnTo>
                <a:lnTo>
                  <a:pt x="17446" y="8308"/>
                </a:lnTo>
                <a:cubicBezTo>
                  <a:pt x="19736" y="8308"/>
                  <a:pt x="21600" y="6444"/>
                  <a:pt x="21600" y="4154"/>
                </a:cubicBezTo>
                <a:cubicBezTo>
                  <a:pt x="21600" y="1863"/>
                  <a:pt x="19736" y="0"/>
                  <a:pt x="17446" y="0"/>
                </a:cubicBezTo>
                <a:cubicBezTo>
                  <a:pt x="15156" y="0"/>
                  <a:pt x="13292" y="1863"/>
                  <a:pt x="13292" y="4154"/>
                </a:cubicBezTo>
                <a:lnTo>
                  <a:pt x="13292" y="6646"/>
                </a:lnTo>
                <a:lnTo>
                  <a:pt x="8308" y="6646"/>
                </a:lnTo>
                <a:lnTo>
                  <a:pt x="8308" y="4154"/>
                </a:lnTo>
                <a:cubicBezTo>
                  <a:pt x="8308" y="1863"/>
                  <a:pt x="6444" y="0"/>
                  <a:pt x="4154" y="0"/>
                </a:cubicBezTo>
                <a:cubicBezTo>
                  <a:pt x="1864" y="0"/>
                  <a:pt x="0" y="1863"/>
                  <a:pt x="0" y="4154"/>
                </a:cubicBezTo>
                <a:cubicBezTo>
                  <a:pt x="0" y="6444"/>
                  <a:pt x="1864" y="8308"/>
                  <a:pt x="4154" y="8308"/>
                </a:cubicBezTo>
                <a:lnTo>
                  <a:pt x="6646" y="8308"/>
                </a:lnTo>
                <a:lnTo>
                  <a:pt x="6646" y="13292"/>
                </a:lnTo>
                <a:cubicBezTo>
                  <a:pt x="6646" y="13292"/>
                  <a:pt x="4154" y="13292"/>
                  <a:pt x="4154" y="1329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2" name="Google Shape;1172;p69"/>
          <p:cNvSpPr/>
          <p:nvPr/>
        </p:nvSpPr>
        <p:spPr>
          <a:xfrm>
            <a:off x="5012024" y="1214140"/>
            <a:ext cx="93204" cy="162270"/>
          </a:xfrm>
          <a:custGeom>
            <a:rect b="b" l="l" r="r" t="t"/>
            <a:pathLst>
              <a:path extrusionOk="0" h="21600" w="21600">
                <a:moveTo>
                  <a:pt x="12000" y="11489"/>
                </a:moveTo>
                <a:lnTo>
                  <a:pt x="14800" y="11489"/>
                </a:lnTo>
                <a:cubicBezTo>
                  <a:pt x="17227" y="11489"/>
                  <a:pt x="19200" y="12623"/>
                  <a:pt x="19200" y="14017"/>
                </a:cubicBezTo>
                <a:cubicBezTo>
                  <a:pt x="19200" y="15411"/>
                  <a:pt x="17227" y="16545"/>
                  <a:pt x="14800" y="16545"/>
                </a:cubicBezTo>
                <a:lnTo>
                  <a:pt x="12000" y="16545"/>
                </a:lnTo>
                <a:cubicBezTo>
                  <a:pt x="12000" y="16545"/>
                  <a:pt x="12000" y="11489"/>
                  <a:pt x="12000" y="11489"/>
                </a:cubicBezTo>
                <a:close/>
                <a:moveTo>
                  <a:pt x="6800" y="10111"/>
                </a:moveTo>
                <a:cubicBezTo>
                  <a:pt x="4373" y="10111"/>
                  <a:pt x="2400" y="8977"/>
                  <a:pt x="2400" y="7583"/>
                </a:cubicBezTo>
                <a:cubicBezTo>
                  <a:pt x="2400" y="6189"/>
                  <a:pt x="4373" y="5055"/>
                  <a:pt x="6800" y="5055"/>
                </a:cubicBezTo>
                <a:lnTo>
                  <a:pt x="9600" y="5055"/>
                </a:lnTo>
                <a:lnTo>
                  <a:pt x="9600" y="10111"/>
                </a:lnTo>
                <a:cubicBezTo>
                  <a:pt x="9600" y="10111"/>
                  <a:pt x="6800" y="10111"/>
                  <a:pt x="6800" y="10111"/>
                </a:cubicBezTo>
                <a:close/>
                <a:moveTo>
                  <a:pt x="1200" y="16545"/>
                </a:moveTo>
                <a:cubicBezTo>
                  <a:pt x="537" y="16545"/>
                  <a:pt x="0" y="16853"/>
                  <a:pt x="0" y="17234"/>
                </a:cubicBezTo>
                <a:cubicBezTo>
                  <a:pt x="0" y="17615"/>
                  <a:pt x="537" y="17923"/>
                  <a:pt x="1200" y="17923"/>
                </a:cubicBezTo>
                <a:lnTo>
                  <a:pt x="9600" y="17923"/>
                </a:lnTo>
                <a:lnTo>
                  <a:pt x="9600" y="20911"/>
                </a:lnTo>
                <a:cubicBezTo>
                  <a:pt x="9600" y="21291"/>
                  <a:pt x="10138" y="21600"/>
                  <a:pt x="10800" y="21600"/>
                </a:cubicBezTo>
                <a:cubicBezTo>
                  <a:pt x="11463" y="21600"/>
                  <a:pt x="12000" y="21291"/>
                  <a:pt x="12000" y="20911"/>
                </a:cubicBezTo>
                <a:lnTo>
                  <a:pt x="12000" y="17923"/>
                </a:lnTo>
                <a:lnTo>
                  <a:pt x="14800" y="17923"/>
                </a:lnTo>
                <a:cubicBezTo>
                  <a:pt x="18550" y="17923"/>
                  <a:pt x="21600" y="16171"/>
                  <a:pt x="21600" y="14017"/>
                </a:cubicBezTo>
                <a:cubicBezTo>
                  <a:pt x="21600" y="11863"/>
                  <a:pt x="18550" y="10111"/>
                  <a:pt x="14800" y="10111"/>
                </a:cubicBezTo>
                <a:lnTo>
                  <a:pt x="12000" y="10111"/>
                </a:lnTo>
                <a:lnTo>
                  <a:pt x="12000" y="5055"/>
                </a:lnTo>
                <a:lnTo>
                  <a:pt x="18800" y="5055"/>
                </a:lnTo>
                <a:cubicBezTo>
                  <a:pt x="19463" y="5055"/>
                  <a:pt x="20000" y="4747"/>
                  <a:pt x="20000" y="4366"/>
                </a:cubicBezTo>
                <a:cubicBezTo>
                  <a:pt x="20000" y="3985"/>
                  <a:pt x="19463" y="3677"/>
                  <a:pt x="18800" y="3677"/>
                </a:cubicBezTo>
                <a:lnTo>
                  <a:pt x="12000" y="3677"/>
                </a:lnTo>
                <a:lnTo>
                  <a:pt x="12000" y="689"/>
                </a:lnTo>
                <a:cubicBezTo>
                  <a:pt x="12000" y="309"/>
                  <a:pt x="11463" y="0"/>
                  <a:pt x="10800" y="0"/>
                </a:cubicBezTo>
                <a:cubicBezTo>
                  <a:pt x="10138" y="0"/>
                  <a:pt x="9600" y="309"/>
                  <a:pt x="9600" y="689"/>
                </a:cubicBezTo>
                <a:lnTo>
                  <a:pt x="9600" y="3677"/>
                </a:lnTo>
                <a:lnTo>
                  <a:pt x="6800" y="3677"/>
                </a:lnTo>
                <a:cubicBezTo>
                  <a:pt x="3050" y="3677"/>
                  <a:pt x="0" y="5429"/>
                  <a:pt x="0" y="7583"/>
                </a:cubicBezTo>
                <a:cubicBezTo>
                  <a:pt x="0" y="9737"/>
                  <a:pt x="3050" y="11489"/>
                  <a:pt x="6800" y="11489"/>
                </a:cubicBezTo>
                <a:lnTo>
                  <a:pt x="9600" y="11489"/>
                </a:lnTo>
                <a:lnTo>
                  <a:pt x="9600" y="16545"/>
                </a:lnTo>
                <a:cubicBezTo>
                  <a:pt x="9600" y="16545"/>
                  <a:pt x="1200" y="16545"/>
                  <a:pt x="1200" y="1654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3" name="Google Shape;1173;p69"/>
          <p:cNvSpPr/>
          <p:nvPr/>
        </p:nvSpPr>
        <p:spPr>
          <a:xfrm>
            <a:off x="4731552" y="1227949"/>
            <a:ext cx="120852" cy="134630"/>
          </a:xfrm>
          <a:custGeom>
            <a:rect b="b" l="l" r="r" t="t"/>
            <a:pathLst>
              <a:path extrusionOk="0" h="21558" w="21600">
                <a:moveTo>
                  <a:pt x="8337" y="8291"/>
                </a:moveTo>
                <a:lnTo>
                  <a:pt x="13880" y="8291"/>
                </a:lnTo>
                <a:lnTo>
                  <a:pt x="13263" y="13266"/>
                </a:lnTo>
                <a:lnTo>
                  <a:pt x="7720" y="13266"/>
                </a:lnTo>
                <a:cubicBezTo>
                  <a:pt x="7720" y="13266"/>
                  <a:pt x="8337" y="8291"/>
                  <a:pt x="8337" y="8291"/>
                </a:cubicBezTo>
                <a:close/>
                <a:moveTo>
                  <a:pt x="926" y="13266"/>
                </a:moveTo>
                <a:cubicBezTo>
                  <a:pt x="415" y="13266"/>
                  <a:pt x="0" y="13637"/>
                  <a:pt x="0" y="14095"/>
                </a:cubicBezTo>
                <a:cubicBezTo>
                  <a:pt x="0" y="14553"/>
                  <a:pt x="415" y="14924"/>
                  <a:pt x="926" y="14924"/>
                </a:cubicBezTo>
                <a:lnTo>
                  <a:pt x="5652" y="14924"/>
                </a:lnTo>
                <a:lnTo>
                  <a:pt x="4943" y="20637"/>
                </a:lnTo>
                <a:cubicBezTo>
                  <a:pt x="4887" y="21093"/>
                  <a:pt x="5253" y="21502"/>
                  <a:pt x="5760" y="21553"/>
                </a:cubicBezTo>
                <a:cubicBezTo>
                  <a:pt x="5795" y="21556"/>
                  <a:pt x="5830" y="21558"/>
                  <a:pt x="5864" y="21558"/>
                </a:cubicBezTo>
                <a:cubicBezTo>
                  <a:pt x="6329" y="21558"/>
                  <a:pt x="6731" y="21244"/>
                  <a:pt x="6783" y="20821"/>
                </a:cubicBezTo>
                <a:lnTo>
                  <a:pt x="7514" y="14924"/>
                </a:lnTo>
                <a:lnTo>
                  <a:pt x="13057" y="14924"/>
                </a:lnTo>
                <a:lnTo>
                  <a:pt x="12349" y="20637"/>
                </a:lnTo>
                <a:cubicBezTo>
                  <a:pt x="12292" y="21093"/>
                  <a:pt x="12659" y="21502"/>
                  <a:pt x="13166" y="21553"/>
                </a:cubicBezTo>
                <a:cubicBezTo>
                  <a:pt x="13201" y="21556"/>
                  <a:pt x="13236" y="21558"/>
                  <a:pt x="13270" y="21558"/>
                </a:cubicBezTo>
                <a:cubicBezTo>
                  <a:pt x="13735" y="21558"/>
                  <a:pt x="14136" y="21244"/>
                  <a:pt x="14188" y="20821"/>
                </a:cubicBezTo>
                <a:lnTo>
                  <a:pt x="14920" y="14924"/>
                </a:lnTo>
                <a:lnTo>
                  <a:pt x="20674" y="14924"/>
                </a:lnTo>
                <a:cubicBezTo>
                  <a:pt x="21185" y="14924"/>
                  <a:pt x="21600" y="14553"/>
                  <a:pt x="21600" y="14095"/>
                </a:cubicBezTo>
                <a:cubicBezTo>
                  <a:pt x="21600" y="13637"/>
                  <a:pt x="21185" y="13266"/>
                  <a:pt x="20674" y="13266"/>
                </a:cubicBezTo>
                <a:lnTo>
                  <a:pt x="15125" y="13266"/>
                </a:lnTo>
                <a:lnTo>
                  <a:pt x="15743" y="8291"/>
                </a:lnTo>
                <a:lnTo>
                  <a:pt x="20674" y="8291"/>
                </a:lnTo>
                <a:cubicBezTo>
                  <a:pt x="21185" y="8291"/>
                  <a:pt x="21600" y="7920"/>
                  <a:pt x="21600" y="7462"/>
                </a:cubicBezTo>
                <a:cubicBezTo>
                  <a:pt x="21600" y="7004"/>
                  <a:pt x="21185" y="6633"/>
                  <a:pt x="20674" y="6633"/>
                </a:cubicBezTo>
                <a:lnTo>
                  <a:pt x="15948" y="6633"/>
                </a:lnTo>
                <a:lnTo>
                  <a:pt x="16657" y="920"/>
                </a:lnTo>
                <a:cubicBezTo>
                  <a:pt x="16713" y="464"/>
                  <a:pt x="16347" y="55"/>
                  <a:pt x="15840" y="4"/>
                </a:cubicBezTo>
                <a:cubicBezTo>
                  <a:pt x="15324" y="-42"/>
                  <a:pt x="14873" y="282"/>
                  <a:pt x="14817" y="736"/>
                </a:cubicBezTo>
                <a:lnTo>
                  <a:pt x="14086" y="6633"/>
                </a:lnTo>
                <a:lnTo>
                  <a:pt x="8543" y="6633"/>
                </a:lnTo>
                <a:lnTo>
                  <a:pt x="9251" y="920"/>
                </a:lnTo>
                <a:cubicBezTo>
                  <a:pt x="9308" y="464"/>
                  <a:pt x="8941" y="55"/>
                  <a:pt x="8434" y="4"/>
                </a:cubicBezTo>
                <a:cubicBezTo>
                  <a:pt x="7918" y="-42"/>
                  <a:pt x="7467" y="282"/>
                  <a:pt x="7412" y="736"/>
                </a:cubicBezTo>
                <a:lnTo>
                  <a:pt x="6680" y="6633"/>
                </a:lnTo>
                <a:lnTo>
                  <a:pt x="926" y="6633"/>
                </a:lnTo>
                <a:cubicBezTo>
                  <a:pt x="415" y="6633"/>
                  <a:pt x="0" y="7004"/>
                  <a:pt x="0" y="7462"/>
                </a:cubicBezTo>
                <a:cubicBezTo>
                  <a:pt x="0" y="7920"/>
                  <a:pt x="415" y="8291"/>
                  <a:pt x="926" y="8291"/>
                </a:cubicBezTo>
                <a:lnTo>
                  <a:pt x="6475" y="8291"/>
                </a:lnTo>
                <a:lnTo>
                  <a:pt x="5858" y="13266"/>
                </a:lnTo>
                <a:cubicBezTo>
                  <a:pt x="5858" y="13266"/>
                  <a:pt x="926" y="13266"/>
                  <a:pt x="926" y="1326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4" name="Google Shape;1174;p69"/>
          <p:cNvSpPr/>
          <p:nvPr/>
        </p:nvSpPr>
        <p:spPr>
          <a:xfrm>
            <a:off x="2600863" y="3627921"/>
            <a:ext cx="134622" cy="134622"/>
          </a:xfrm>
          <a:custGeom>
            <a:rect b="b" l="l" r="r" t="t"/>
            <a:pathLst>
              <a:path extrusionOk="0" h="21600" w="21600">
                <a:moveTo>
                  <a:pt x="6646" y="17446"/>
                </a:moveTo>
                <a:cubicBezTo>
                  <a:pt x="6646" y="18820"/>
                  <a:pt x="5528" y="19938"/>
                  <a:pt x="4154" y="19938"/>
                </a:cubicBezTo>
                <a:cubicBezTo>
                  <a:pt x="2780" y="19938"/>
                  <a:pt x="1662" y="18820"/>
                  <a:pt x="1662" y="17446"/>
                </a:cubicBezTo>
                <a:cubicBezTo>
                  <a:pt x="1662" y="16072"/>
                  <a:pt x="2780" y="14954"/>
                  <a:pt x="4154" y="14954"/>
                </a:cubicBezTo>
                <a:cubicBezTo>
                  <a:pt x="5528" y="14954"/>
                  <a:pt x="6646" y="16072"/>
                  <a:pt x="6646" y="17446"/>
                </a:cubicBezTo>
                <a:close/>
                <a:moveTo>
                  <a:pt x="14954" y="4154"/>
                </a:moveTo>
                <a:cubicBezTo>
                  <a:pt x="14954" y="2780"/>
                  <a:pt x="16072" y="1662"/>
                  <a:pt x="17446" y="1662"/>
                </a:cubicBezTo>
                <a:cubicBezTo>
                  <a:pt x="18820" y="1662"/>
                  <a:pt x="19938" y="2780"/>
                  <a:pt x="19938" y="4154"/>
                </a:cubicBezTo>
                <a:cubicBezTo>
                  <a:pt x="19938" y="5528"/>
                  <a:pt x="18820" y="6646"/>
                  <a:pt x="17446" y="6646"/>
                </a:cubicBezTo>
                <a:cubicBezTo>
                  <a:pt x="16072" y="6646"/>
                  <a:pt x="14954" y="5528"/>
                  <a:pt x="14954" y="4154"/>
                </a:cubicBezTo>
                <a:close/>
                <a:moveTo>
                  <a:pt x="4154" y="0"/>
                </a:moveTo>
                <a:cubicBezTo>
                  <a:pt x="3695" y="0"/>
                  <a:pt x="3323" y="372"/>
                  <a:pt x="3323" y="831"/>
                </a:cubicBezTo>
                <a:lnTo>
                  <a:pt x="3323" y="13376"/>
                </a:lnTo>
                <a:cubicBezTo>
                  <a:pt x="1429" y="13762"/>
                  <a:pt x="0" y="15440"/>
                  <a:pt x="0" y="17446"/>
                </a:cubicBezTo>
                <a:cubicBezTo>
                  <a:pt x="0" y="19737"/>
                  <a:pt x="1863" y="21600"/>
                  <a:pt x="4154" y="21600"/>
                </a:cubicBezTo>
                <a:cubicBezTo>
                  <a:pt x="6173" y="21600"/>
                  <a:pt x="7856" y="20151"/>
                  <a:pt x="8228" y="18239"/>
                </a:cubicBezTo>
                <a:cubicBezTo>
                  <a:pt x="13583" y="17868"/>
                  <a:pt x="17868" y="13583"/>
                  <a:pt x="18239" y="8228"/>
                </a:cubicBezTo>
                <a:cubicBezTo>
                  <a:pt x="20151" y="7856"/>
                  <a:pt x="21600" y="6173"/>
                  <a:pt x="21600" y="4154"/>
                </a:cubicBezTo>
                <a:cubicBezTo>
                  <a:pt x="21600" y="1863"/>
                  <a:pt x="19737" y="0"/>
                  <a:pt x="17446" y="0"/>
                </a:cubicBezTo>
                <a:cubicBezTo>
                  <a:pt x="15156" y="0"/>
                  <a:pt x="13292" y="1863"/>
                  <a:pt x="13292" y="4154"/>
                </a:cubicBezTo>
                <a:cubicBezTo>
                  <a:pt x="13292" y="6146"/>
                  <a:pt x="14703" y="7813"/>
                  <a:pt x="16578" y="8213"/>
                </a:cubicBezTo>
                <a:cubicBezTo>
                  <a:pt x="16220" y="12664"/>
                  <a:pt x="12664" y="16220"/>
                  <a:pt x="8213" y="16578"/>
                </a:cubicBezTo>
                <a:cubicBezTo>
                  <a:pt x="7870" y="14971"/>
                  <a:pt x="6597" y="13705"/>
                  <a:pt x="4985" y="13376"/>
                </a:cubicBezTo>
                <a:lnTo>
                  <a:pt x="4985" y="831"/>
                </a:lnTo>
                <a:cubicBezTo>
                  <a:pt x="4985" y="372"/>
                  <a:pt x="4613" y="0"/>
                  <a:pt x="4154"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5" name="Google Shape;1175;p69"/>
          <p:cNvSpPr/>
          <p:nvPr/>
        </p:nvSpPr>
        <p:spPr>
          <a:xfrm>
            <a:off x="2853717" y="3662445"/>
            <a:ext cx="161622" cy="65610"/>
          </a:xfrm>
          <a:custGeom>
            <a:rect b="b" l="l" r="r" t="t"/>
            <a:pathLst>
              <a:path extrusionOk="0" h="21600" w="21600">
                <a:moveTo>
                  <a:pt x="10795" y="18189"/>
                </a:moveTo>
                <a:cubicBezTo>
                  <a:pt x="9142" y="18189"/>
                  <a:pt x="7797" y="14874"/>
                  <a:pt x="7797" y="10800"/>
                </a:cubicBezTo>
                <a:cubicBezTo>
                  <a:pt x="7797" y="6726"/>
                  <a:pt x="9142" y="3411"/>
                  <a:pt x="10795" y="3411"/>
                </a:cubicBezTo>
                <a:cubicBezTo>
                  <a:pt x="12449" y="3411"/>
                  <a:pt x="13794" y="6726"/>
                  <a:pt x="13794" y="10800"/>
                </a:cubicBezTo>
                <a:cubicBezTo>
                  <a:pt x="13794" y="14874"/>
                  <a:pt x="12449" y="18189"/>
                  <a:pt x="10795" y="18189"/>
                </a:cubicBezTo>
                <a:close/>
                <a:moveTo>
                  <a:pt x="20908" y="9095"/>
                </a:moveTo>
                <a:lnTo>
                  <a:pt x="15418" y="9095"/>
                </a:lnTo>
                <a:cubicBezTo>
                  <a:pt x="15308" y="9095"/>
                  <a:pt x="15208" y="9171"/>
                  <a:pt x="15116" y="9283"/>
                </a:cubicBezTo>
                <a:cubicBezTo>
                  <a:pt x="14813" y="4050"/>
                  <a:pt x="13001" y="0"/>
                  <a:pt x="10795" y="0"/>
                </a:cubicBezTo>
                <a:cubicBezTo>
                  <a:pt x="8592" y="0"/>
                  <a:pt x="6781" y="4043"/>
                  <a:pt x="6476" y="9269"/>
                </a:cubicBezTo>
                <a:cubicBezTo>
                  <a:pt x="6386" y="9164"/>
                  <a:pt x="6288" y="9095"/>
                  <a:pt x="6182" y="9095"/>
                </a:cubicBezTo>
                <a:lnTo>
                  <a:pt x="692" y="9095"/>
                </a:lnTo>
                <a:cubicBezTo>
                  <a:pt x="310" y="9095"/>
                  <a:pt x="0" y="9859"/>
                  <a:pt x="0" y="10800"/>
                </a:cubicBezTo>
                <a:cubicBezTo>
                  <a:pt x="0" y="11741"/>
                  <a:pt x="310" y="12505"/>
                  <a:pt x="692" y="12505"/>
                </a:cubicBezTo>
                <a:lnTo>
                  <a:pt x="6182" y="12505"/>
                </a:lnTo>
                <a:cubicBezTo>
                  <a:pt x="6288" y="12505"/>
                  <a:pt x="6386" y="12436"/>
                  <a:pt x="6476" y="12331"/>
                </a:cubicBezTo>
                <a:cubicBezTo>
                  <a:pt x="6781" y="17557"/>
                  <a:pt x="8592" y="21600"/>
                  <a:pt x="10795" y="21600"/>
                </a:cubicBezTo>
                <a:cubicBezTo>
                  <a:pt x="13001" y="21600"/>
                  <a:pt x="14813" y="17550"/>
                  <a:pt x="15116" y="12317"/>
                </a:cubicBezTo>
                <a:cubicBezTo>
                  <a:pt x="15208" y="12429"/>
                  <a:pt x="15308" y="12505"/>
                  <a:pt x="15418" y="12505"/>
                </a:cubicBezTo>
                <a:lnTo>
                  <a:pt x="20908" y="12505"/>
                </a:lnTo>
                <a:cubicBezTo>
                  <a:pt x="21290" y="12505"/>
                  <a:pt x="21600" y="11741"/>
                  <a:pt x="21600" y="10800"/>
                </a:cubicBezTo>
                <a:cubicBezTo>
                  <a:pt x="21600" y="9859"/>
                  <a:pt x="21290" y="9095"/>
                  <a:pt x="20908" y="909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6" name="Google Shape;1176;p69"/>
          <p:cNvSpPr/>
          <p:nvPr/>
        </p:nvSpPr>
        <p:spPr>
          <a:xfrm>
            <a:off x="2334200" y="3627921"/>
            <a:ext cx="134622" cy="134622"/>
          </a:xfrm>
          <a:custGeom>
            <a:rect b="b" l="l" r="r" t="t"/>
            <a:pathLst>
              <a:path extrusionOk="0" h="21600" w="21600">
                <a:moveTo>
                  <a:pt x="4154" y="1662"/>
                </a:moveTo>
                <a:cubicBezTo>
                  <a:pt x="5528" y="1662"/>
                  <a:pt x="6646" y="2780"/>
                  <a:pt x="6646" y="4154"/>
                </a:cubicBezTo>
                <a:cubicBezTo>
                  <a:pt x="6646" y="5528"/>
                  <a:pt x="5528" y="6646"/>
                  <a:pt x="4154" y="6646"/>
                </a:cubicBezTo>
                <a:cubicBezTo>
                  <a:pt x="2780" y="6646"/>
                  <a:pt x="1662" y="5528"/>
                  <a:pt x="1662" y="4154"/>
                </a:cubicBezTo>
                <a:cubicBezTo>
                  <a:pt x="1662" y="2780"/>
                  <a:pt x="2780" y="1662"/>
                  <a:pt x="4154" y="1662"/>
                </a:cubicBezTo>
                <a:close/>
                <a:moveTo>
                  <a:pt x="17446" y="14954"/>
                </a:moveTo>
                <a:cubicBezTo>
                  <a:pt x="18820" y="14954"/>
                  <a:pt x="19938" y="16072"/>
                  <a:pt x="19938" y="17446"/>
                </a:cubicBezTo>
                <a:cubicBezTo>
                  <a:pt x="19938" y="18820"/>
                  <a:pt x="18820" y="19938"/>
                  <a:pt x="17446" y="19938"/>
                </a:cubicBezTo>
                <a:cubicBezTo>
                  <a:pt x="16072" y="19938"/>
                  <a:pt x="14954" y="18820"/>
                  <a:pt x="14954" y="17446"/>
                </a:cubicBezTo>
                <a:cubicBezTo>
                  <a:pt x="14954" y="16072"/>
                  <a:pt x="16072" y="14954"/>
                  <a:pt x="17446" y="14954"/>
                </a:cubicBezTo>
                <a:close/>
                <a:moveTo>
                  <a:pt x="3323" y="8224"/>
                </a:moveTo>
                <a:lnTo>
                  <a:pt x="3323" y="20769"/>
                </a:lnTo>
                <a:cubicBezTo>
                  <a:pt x="3323" y="21228"/>
                  <a:pt x="3695" y="21600"/>
                  <a:pt x="4154" y="21600"/>
                </a:cubicBezTo>
                <a:cubicBezTo>
                  <a:pt x="4613" y="21600"/>
                  <a:pt x="4985" y="21228"/>
                  <a:pt x="4985" y="20769"/>
                </a:cubicBezTo>
                <a:lnTo>
                  <a:pt x="4985" y="13227"/>
                </a:lnTo>
                <a:cubicBezTo>
                  <a:pt x="6772" y="16058"/>
                  <a:pt x="9845" y="17982"/>
                  <a:pt x="13371" y="18228"/>
                </a:cubicBezTo>
                <a:cubicBezTo>
                  <a:pt x="13739" y="20145"/>
                  <a:pt x="15423" y="21600"/>
                  <a:pt x="17446" y="21600"/>
                </a:cubicBezTo>
                <a:cubicBezTo>
                  <a:pt x="19737" y="21600"/>
                  <a:pt x="21600" y="19737"/>
                  <a:pt x="21600" y="17446"/>
                </a:cubicBezTo>
                <a:cubicBezTo>
                  <a:pt x="21600" y="15156"/>
                  <a:pt x="19737" y="13292"/>
                  <a:pt x="17446" y="13292"/>
                </a:cubicBezTo>
                <a:cubicBezTo>
                  <a:pt x="15454" y="13292"/>
                  <a:pt x="13787" y="14703"/>
                  <a:pt x="13387" y="16578"/>
                </a:cubicBezTo>
                <a:cubicBezTo>
                  <a:pt x="8936" y="16220"/>
                  <a:pt x="5380" y="12664"/>
                  <a:pt x="5022" y="8213"/>
                </a:cubicBezTo>
                <a:cubicBezTo>
                  <a:pt x="6897" y="7813"/>
                  <a:pt x="8308" y="6146"/>
                  <a:pt x="8308" y="4154"/>
                </a:cubicBezTo>
                <a:cubicBezTo>
                  <a:pt x="8308" y="1863"/>
                  <a:pt x="6444" y="0"/>
                  <a:pt x="4154" y="0"/>
                </a:cubicBezTo>
                <a:cubicBezTo>
                  <a:pt x="1863" y="0"/>
                  <a:pt x="0" y="1863"/>
                  <a:pt x="0" y="4154"/>
                </a:cubicBezTo>
                <a:cubicBezTo>
                  <a:pt x="0" y="6160"/>
                  <a:pt x="1429" y="7838"/>
                  <a:pt x="3323" y="822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7" name="Google Shape;1177;p69"/>
          <p:cNvSpPr/>
          <p:nvPr/>
        </p:nvSpPr>
        <p:spPr>
          <a:xfrm>
            <a:off x="2067536" y="3621016"/>
            <a:ext cx="134622" cy="148446"/>
          </a:xfrm>
          <a:custGeom>
            <a:rect b="b" l="l" r="r" t="t"/>
            <a:pathLst>
              <a:path extrusionOk="0" h="21600" w="21600">
                <a:moveTo>
                  <a:pt x="17446" y="1507"/>
                </a:moveTo>
                <a:cubicBezTo>
                  <a:pt x="18820" y="1507"/>
                  <a:pt x="19938" y="2521"/>
                  <a:pt x="19938" y="3767"/>
                </a:cubicBezTo>
                <a:cubicBezTo>
                  <a:pt x="19938" y="5014"/>
                  <a:pt x="18820" y="6028"/>
                  <a:pt x="17446" y="6028"/>
                </a:cubicBezTo>
                <a:cubicBezTo>
                  <a:pt x="16072" y="6028"/>
                  <a:pt x="14954" y="5014"/>
                  <a:pt x="14954" y="3767"/>
                </a:cubicBezTo>
                <a:cubicBezTo>
                  <a:pt x="14954" y="2521"/>
                  <a:pt x="16072" y="1507"/>
                  <a:pt x="17446" y="1507"/>
                </a:cubicBezTo>
                <a:close/>
                <a:moveTo>
                  <a:pt x="4154" y="13060"/>
                </a:moveTo>
                <a:cubicBezTo>
                  <a:pt x="2780" y="13060"/>
                  <a:pt x="1662" y="12046"/>
                  <a:pt x="1662" y="10800"/>
                </a:cubicBezTo>
                <a:cubicBezTo>
                  <a:pt x="1662" y="9554"/>
                  <a:pt x="2780" y="8540"/>
                  <a:pt x="4154" y="8540"/>
                </a:cubicBezTo>
                <a:cubicBezTo>
                  <a:pt x="5528" y="8540"/>
                  <a:pt x="6646" y="9554"/>
                  <a:pt x="6646" y="10800"/>
                </a:cubicBezTo>
                <a:cubicBezTo>
                  <a:pt x="6646" y="12046"/>
                  <a:pt x="5528" y="13060"/>
                  <a:pt x="4154" y="13060"/>
                </a:cubicBezTo>
                <a:close/>
                <a:moveTo>
                  <a:pt x="17446" y="15572"/>
                </a:moveTo>
                <a:cubicBezTo>
                  <a:pt x="18820" y="15572"/>
                  <a:pt x="19938" y="16586"/>
                  <a:pt x="19938" y="17833"/>
                </a:cubicBezTo>
                <a:cubicBezTo>
                  <a:pt x="19938" y="19079"/>
                  <a:pt x="18820" y="20093"/>
                  <a:pt x="17446" y="20093"/>
                </a:cubicBezTo>
                <a:cubicBezTo>
                  <a:pt x="16072" y="20093"/>
                  <a:pt x="14954" y="19079"/>
                  <a:pt x="14954" y="17833"/>
                </a:cubicBezTo>
                <a:cubicBezTo>
                  <a:pt x="14954" y="17417"/>
                  <a:pt x="15087" y="17032"/>
                  <a:pt x="15304" y="16697"/>
                </a:cubicBezTo>
                <a:cubicBezTo>
                  <a:pt x="15304" y="16696"/>
                  <a:pt x="15305" y="16696"/>
                  <a:pt x="15306" y="16695"/>
                </a:cubicBezTo>
                <a:cubicBezTo>
                  <a:pt x="15307" y="16693"/>
                  <a:pt x="15307" y="16692"/>
                  <a:pt x="15308" y="16690"/>
                </a:cubicBezTo>
                <a:cubicBezTo>
                  <a:pt x="15742" y="16024"/>
                  <a:pt x="16533" y="15572"/>
                  <a:pt x="17446" y="15572"/>
                </a:cubicBezTo>
                <a:close/>
                <a:moveTo>
                  <a:pt x="17446" y="7535"/>
                </a:moveTo>
                <a:cubicBezTo>
                  <a:pt x="19737" y="7535"/>
                  <a:pt x="21600" y="5845"/>
                  <a:pt x="21600" y="3767"/>
                </a:cubicBezTo>
                <a:cubicBezTo>
                  <a:pt x="21600" y="1690"/>
                  <a:pt x="19737" y="0"/>
                  <a:pt x="17446" y="0"/>
                </a:cubicBezTo>
                <a:cubicBezTo>
                  <a:pt x="15156" y="0"/>
                  <a:pt x="13292" y="1690"/>
                  <a:pt x="13292" y="3767"/>
                </a:cubicBezTo>
                <a:cubicBezTo>
                  <a:pt x="13292" y="4189"/>
                  <a:pt x="13387" y="4588"/>
                  <a:pt x="13528" y="4967"/>
                </a:cubicBezTo>
                <a:lnTo>
                  <a:pt x="7236" y="8298"/>
                </a:lnTo>
                <a:cubicBezTo>
                  <a:pt x="6475" y="7527"/>
                  <a:pt x="5382" y="7033"/>
                  <a:pt x="4154" y="7033"/>
                </a:cubicBezTo>
                <a:cubicBezTo>
                  <a:pt x="1863" y="7033"/>
                  <a:pt x="0" y="8723"/>
                  <a:pt x="0" y="10800"/>
                </a:cubicBezTo>
                <a:cubicBezTo>
                  <a:pt x="0" y="12877"/>
                  <a:pt x="1863" y="14567"/>
                  <a:pt x="4154" y="14567"/>
                </a:cubicBezTo>
                <a:cubicBezTo>
                  <a:pt x="5382" y="14567"/>
                  <a:pt x="6475" y="14072"/>
                  <a:pt x="7236" y="13302"/>
                </a:cubicBezTo>
                <a:lnTo>
                  <a:pt x="13530" y="16628"/>
                </a:lnTo>
                <a:cubicBezTo>
                  <a:pt x="13387" y="17009"/>
                  <a:pt x="13292" y="17409"/>
                  <a:pt x="13292" y="17833"/>
                </a:cubicBezTo>
                <a:cubicBezTo>
                  <a:pt x="13292" y="19910"/>
                  <a:pt x="15156" y="21600"/>
                  <a:pt x="17446" y="21600"/>
                </a:cubicBezTo>
                <a:cubicBezTo>
                  <a:pt x="19737" y="21600"/>
                  <a:pt x="21600" y="19910"/>
                  <a:pt x="21600" y="17833"/>
                </a:cubicBezTo>
                <a:cubicBezTo>
                  <a:pt x="21600" y="15755"/>
                  <a:pt x="19737" y="14065"/>
                  <a:pt x="17446" y="14065"/>
                </a:cubicBezTo>
                <a:cubicBezTo>
                  <a:pt x="16220" y="14065"/>
                  <a:pt x="15128" y="14558"/>
                  <a:pt x="14367" y="15327"/>
                </a:cubicBezTo>
                <a:lnTo>
                  <a:pt x="8072" y="11999"/>
                </a:lnTo>
                <a:cubicBezTo>
                  <a:pt x="8213" y="11621"/>
                  <a:pt x="8308" y="11222"/>
                  <a:pt x="8308" y="10800"/>
                </a:cubicBezTo>
                <a:cubicBezTo>
                  <a:pt x="8308" y="10378"/>
                  <a:pt x="8213" y="9979"/>
                  <a:pt x="8072" y="9600"/>
                </a:cubicBezTo>
                <a:lnTo>
                  <a:pt x="14364" y="6270"/>
                </a:lnTo>
                <a:cubicBezTo>
                  <a:pt x="15125" y="7040"/>
                  <a:pt x="16218" y="7535"/>
                  <a:pt x="17446" y="7535"/>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8" name="Google Shape;1178;p69"/>
          <p:cNvSpPr/>
          <p:nvPr/>
        </p:nvSpPr>
        <p:spPr>
          <a:xfrm>
            <a:off x="7152238" y="3880776"/>
            <a:ext cx="86307" cy="162241"/>
          </a:xfrm>
          <a:custGeom>
            <a:rect b="b" l="l" r="r" t="t"/>
            <a:pathLst>
              <a:path extrusionOk="0" h="21546" w="21350">
                <a:moveTo>
                  <a:pt x="11956" y="9113"/>
                </a:moveTo>
                <a:lnTo>
                  <a:pt x="11956" y="2348"/>
                </a:lnTo>
                <a:lnTo>
                  <a:pt x="18258" y="5730"/>
                </a:lnTo>
                <a:cubicBezTo>
                  <a:pt x="18258" y="5730"/>
                  <a:pt x="11956" y="9113"/>
                  <a:pt x="11956" y="9113"/>
                </a:cubicBezTo>
                <a:close/>
                <a:moveTo>
                  <a:pt x="18258" y="15816"/>
                </a:moveTo>
                <a:lnTo>
                  <a:pt x="11956" y="19198"/>
                </a:lnTo>
                <a:lnTo>
                  <a:pt x="11956" y="12433"/>
                </a:lnTo>
                <a:cubicBezTo>
                  <a:pt x="11956" y="12433"/>
                  <a:pt x="18258" y="15816"/>
                  <a:pt x="18258" y="15816"/>
                </a:cubicBezTo>
                <a:close/>
                <a:moveTo>
                  <a:pt x="20975" y="5244"/>
                </a:moveTo>
                <a:lnTo>
                  <a:pt x="11581" y="202"/>
                </a:lnTo>
                <a:cubicBezTo>
                  <a:pt x="11214" y="5"/>
                  <a:pt x="10662" y="-54"/>
                  <a:pt x="10185" y="53"/>
                </a:cubicBezTo>
                <a:cubicBezTo>
                  <a:pt x="9706" y="159"/>
                  <a:pt x="9394" y="410"/>
                  <a:pt x="9394" y="688"/>
                </a:cubicBezTo>
                <a:lnTo>
                  <a:pt x="9394" y="9113"/>
                </a:lnTo>
                <a:lnTo>
                  <a:pt x="2187" y="5244"/>
                </a:lnTo>
                <a:cubicBezTo>
                  <a:pt x="1686" y="4976"/>
                  <a:pt x="876" y="4976"/>
                  <a:pt x="375" y="5244"/>
                </a:cubicBezTo>
                <a:cubicBezTo>
                  <a:pt x="-125" y="5513"/>
                  <a:pt x="-125" y="5948"/>
                  <a:pt x="375" y="6217"/>
                </a:cubicBezTo>
                <a:lnTo>
                  <a:pt x="8864" y="10773"/>
                </a:lnTo>
                <a:lnTo>
                  <a:pt x="375" y="15330"/>
                </a:lnTo>
                <a:cubicBezTo>
                  <a:pt x="-125" y="15598"/>
                  <a:pt x="-125" y="16033"/>
                  <a:pt x="375" y="16302"/>
                </a:cubicBezTo>
                <a:cubicBezTo>
                  <a:pt x="876" y="16571"/>
                  <a:pt x="1686" y="16571"/>
                  <a:pt x="2187" y="16302"/>
                </a:cubicBezTo>
                <a:lnTo>
                  <a:pt x="9394" y="12433"/>
                </a:lnTo>
                <a:lnTo>
                  <a:pt x="9394" y="20858"/>
                </a:lnTo>
                <a:cubicBezTo>
                  <a:pt x="9394" y="21136"/>
                  <a:pt x="9706" y="21387"/>
                  <a:pt x="10185" y="21494"/>
                </a:cubicBezTo>
                <a:cubicBezTo>
                  <a:pt x="10343" y="21529"/>
                  <a:pt x="10510" y="21546"/>
                  <a:pt x="10675" y="21546"/>
                </a:cubicBezTo>
                <a:cubicBezTo>
                  <a:pt x="11009" y="21546"/>
                  <a:pt x="11336" y="21476"/>
                  <a:pt x="11581" y="21345"/>
                </a:cubicBezTo>
                <a:lnTo>
                  <a:pt x="20975" y="16302"/>
                </a:lnTo>
                <a:cubicBezTo>
                  <a:pt x="21475" y="16033"/>
                  <a:pt x="21475" y="15598"/>
                  <a:pt x="20975" y="15330"/>
                </a:cubicBezTo>
                <a:lnTo>
                  <a:pt x="12486" y="10773"/>
                </a:lnTo>
                <a:lnTo>
                  <a:pt x="20975" y="6217"/>
                </a:lnTo>
                <a:cubicBezTo>
                  <a:pt x="21475" y="5948"/>
                  <a:pt x="21475" y="5513"/>
                  <a:pt x="20975" y="524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79" name="Google Shape;1179;p69"/>
          <p:cNvSpPr/>
          <p:nvPr/>
        </p:nvSpPr>
        <p:spPr>
          <a:xfrm>
            <a:off x="460650" y="3887680"/>
            <a:ext cx="148446" cy="148446"/>
          </a:xfrm>
          <a:custGeom>
            <a:rect b="b" l="l" r="r" t="t"/>
            <a:pathLst>
              <a:path extrusionOk="0" h="21600" w="21600">
                <a:moveTo>
                  <a:pt x="2944" y="1507"/>
                </a:moveTo>
                <a:lnTo>
                  <a:pt x="5023" y="1507"/>
                </a:lnTo>
                <a:lnTo>
                  <a:pt x="5023" y="5023"/>
                </a:lnTo>
                <a:lnTo>
                  <a:pt x="1507" y="5023"/>
                </a:lnTo>
                <a:lnTo>
                  <a:pt x="1507" y="2944"/>
                </a:lnTo>
                <a:cubicBezTo>
                  <a:pt x="1507" y="2152"/>
                  <a:pt x="2152" y="1507"/>
                  <a:pt x="2944" y="1507"/>
                </a:cubicBezTo>
                <a:close/>
                <a:moveTo>
                  <a:pt x="20093" y="2944"/>
                </a:moveTo>
                <a:lnTo>
                  <a:pt x="20093" y="5023"/>
                </a:lnTo>
                <a:lnTo>
                  <a:pt x="16577" y="5023"/>
                </a:lnTo>
                <a:lnTo>
                  <a:pt x="16577" y="1507"/>
                </a:lnTo>
                <a:lnTo>
                  <a:pt x="18656" y="1507"/>
                </a:lnTo>
                <a:cubicBezTo>
                  <a:pt x="19448" y="1507"/>
                  <a:pt x="20093" y="2152"/>
                  <a:pt x="20093" y="2944"/>
                </a:cubicBezTo>
                <a:close/>
                <a:moveTo>
                  <a:pt x="18656" y="20093"/>
                </a:moveTo>
                <a:lnTo>
                  <a:pt x="16577" y="20093"/>
                </a:lnTo>
                <a:lnTo>
                  <a:pt x="16577" y="16577"/>
                </a:lnTo>
                <a:lnTo>
                  <a:pt x="20093" y="16577"/>
                </a:lnTo>
                <a:lnTo>
                  <a:pt x="20093" y="18656"/>
                </a:lnTo>
                <a:cubicBezTo>
                  <a:pt x="20093" y="19448"/>
                  <a:pt x="19448" y="20093"/>
                  <a:pt x="18656" y="20093"/>
                </a:cubicBezTo>
                <a:close/>
                <a:moveTo>
                  <a:pt x="1507" y="18656"/>
                </a:moveTo>
                <a:lnTo>
                  <a:pt x="1507" y="16577"/>
                </a:lnTo>
                <a:lnTo>
                  <a:pt x="5023" y="16577"/>
                </a:lnTo>
                <a:lnTo>
                  <a:pt x="5023" y="20093"/>
                </a:lnTo>
                <a:lnTo>
                  <a:pt x="2944" y="20093"/>
                </a:lnTo>
                <a:cubicBezTo>
                  <a:pt x="2152" y="20093"/>
                  <a:pt x="1507" y="19448"/>
                  <a:pt x="1507" y="18656"/>
                </a:cubicBezTo>
                <a:close/>
                <a:moveTo>
                  <a:pt x="5023" y="10047"/>
                </a:moveTo>
                <a:lnTo>
                  <a:pt x="1507" y="10047"/>
                </a:lnTo>
                <a:lnTo>
                  <a:pt x="1507" y="6530"/>
                </a:lnTo>
                <a:lnTo>
                  <a:pt x="5023" y="6530"/>
                </a:lnTo>
                <a:cubicBezTo>
                  <a:pt x="5023" y="6530"/>
                  <a:pt x="5023" y="10047"/>
                  <a:pt x="5023" y="10047"/>
                </a:cubicBezTo>
                <a:close/>
                <a:moveTo>
                  <a:pt x="15070" y="10047"/>
                </a:moveTo>
                <a:lnTo>
                  <a:pt x="6530" y="10047"/>
                </a:lnTo>
                <a:lnTo>
                  <a:pt x="6530" y="1507"/>
                </a:lnTo>
                <a:lnTo>
                  <a:pt x="15070" y="1507"/>
                </a:lnTo>
                <a:cubicBezTo>
                  <a:pt x="15070" y="1507"/>
                  <a:pt x="15070" y="10047"/>
                  <a:pt x="15070" y="10047"/>
                </a:cubicBezTo>
                <a:close/>
                <a:moveTo>
                  <a:pt x="20093" y="10047"/>
                </a:moveTo>
                <a:lnTo>
                  <a:pt x="16577" y="10047"/>
                </a:lnTo>
                <a:lnTo>
                  <a:pt x="16577" y="6530"/>
                </a:lnTo>
                <a:lnTo>
                  <a:pt x="20093" y="6530"/>
                </a:lnTo>
                <a:cubicBezTo>
                  <a:pt x="20093" y="6530"/>
                  <a:pt x="20093" y="10047"/>
                  <a:pt x="20093" y="10047"/>
                </a:cubicBezTo>
                <a:close/>
                <a:moveTo>
                  <a:pt x="16577" y="11553"/>
                </a:moveTo>
                <a:lnTo>
                  <a:pt x="20093" y="11553"/>
                </a:lnTo>
                <a:lnTo>
                  <a:pt x="20093" y="15070"/>
                </a:lnTo>
                <a:lnTo>
                  <a:pt x="16577" y="15070"/>
                </a:lnTo>
                <a:cubicBezTo>
                  <a:pt x="16577" y="15070"/>
                  <a:pt x="16577" y="11553"/>
                  <a:pt x="16577" y="11553"/>
                </a:cubicBezTo>
                <a:close/>
                <a:moveTo>
                  <a:pt x="6530" y="11553"/>
                </a:moveTo>
                <a:lnTo>
                  <a:pt x="15070" y="11553"/>
                </a:lnTo>
                <a:lnTo>
                  <a:pt x="15070" y="20093"/>
                </a:lnTo>
                <a:lnTo>
                  <a:pt x="6530" y="20093"/>
                </a:lnTo>
                <a:cubicBezTo>
                  <a:pt x="6530" y="20093"/>
                  <a:pt x="6530" y="11553"/>
                  <a:pt x="6530" y="11553"/>
                </a:cubicBezTo>
                <a:close/>
                <a:moveTo>
                  <a:pt x="5023" y="15070"/>
                </a:moveTo>
                <a:lnTo>
                  <a:pt x="1507" y="15070"/>
                </a:lnTo>
                <a:lnTo>
                  <a:pt x="1507" y="11553"/>
                </a:lnTo>
                <a:lnTo>
                  <a:pt x="5023" y="11553"/>
                </a:lnTo>
                <a:cubicBezTo>
                  <a:pt x="5023" y="11553"/>
                  <a:pt x="5023" y="15070"/>
                  <a:pt x="5023" y="15070"/>
                </a:cubicBezTo>
                <a:close/>
                <a:moveTo>
                  <a:pt x="2944" y="21600"/>
                </a:moveTo>
                <a:lnTo>
                  <a:pt x="18656" y="21600"/>
                </a:lnTo>
                <a:cubicBezTo>
                  <a:pt x="20279" y="21600"/>
                  <a:pt x="21600" y="20279"/>
                  <a:pt x="21600" y="18656"/>
                </a:cubicBezTo>
                <a:lnTo>
                  <a:pt x="21600" y="2944"/>
                </a:lnTo>
                <a:cubicBezTo>
                  <a:pt x="21600" y="1321"/>
                  <a:pt x="20279" y="0"/>
                  <a:pt x="18656" y="0"/>
                </a:cubicBezTo>
                <a:lnTo>
                  <a:pt x="2944" y="0"/>
                </a:lnTo>
                <a:cubicBezTo>
                  <a:pt x="1321" y="0"/>
                  <a:pt x="0" y="1321"/>
                  <a:pt x="0" y="2944"/>
                </a:cubicBezTo>
                <a:lnTo>
                  <a:pt x="0" y="18656"/>
                </a:lnTo>
                <a:cubicBezTo>
                  <a:pt x="0" y="20279"/>
                  <a:pt x="1321" y="21600"/>
                  <a:pt x="2944" y="2160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0" name="Google Shape;1180;p69"/>
          <p:cNvSpPr/>
          <p:nvPr/>
        </p:nvSpPr>
        <p:spPr>
          <a:xfrm>
            <a:off x="1800873" y="4161249"/>
            <a:ext cx="134622" cy="134622"/>
          </a:xfrm>
          <a:custGeom>
            <a:rect b="b" l="l" r="r" t="t"/>
            <a:pathLst>
              <a:path extrusionOk="0" h="21600" w="21600">
                <a:moveTo>
                  <a:pt x="19938" y="18554"/>
                </a:moveTo>
                <a:cubicBezTo>
                  <a:pt x="19938" y="19318"/>
                  <a:pt x="19318" y="19938"/>
                  <a:pt x="18554" y="19938"/>
                </a:cubicBezTo>
                <a:lnTo>
                  <a:pt x="17446" y="19938"/>
                </a:lnTo>
                <a:cubicBezTo>
                  <a:pt x="16682" y="19938"/>
                  <a:pt x="16062" y="19318"/>
                  <a:pt x="16062" y="18554"/>
                </a:cubicBezTo>
                <a:lnTo>
                  <a:pt x="16062" y="15231"/>
                </a:lnTo>
                <a:cubicBezTo>
                  <a:pt x="16062" y="14467"/>
                  <a:pt x="16682" y="13846"/>
                  <a:pt x="17446" y="13846"/>
                </a:cubicBezTo>
                <a:lnTo>
                  <a:pt x="19938" y="13846"/>
                </a:lnTo>
                <a:lnTo>
                  <a:pt x="19938" y="17446"/>
                </a:lnTo>
                <a:cubicBezTo>
                  <a:pt x="19938" y="17446"/>
                  <a:pt x="19938" y="18554"/>
                  <a:pt x="19938" y="18554"/>
                </a:cubicBezTo>
                <a:close/>
                <a:moveTo>
                  <a:pt x="4154" y="13846"/>
                </a:moveTo>
                <a:cubicBezTo>
                  <a:pt x="4918" y="13846"/>
                  <a:pt x="5538" y="14467"/>
                  <a:pt x="5538" y="15231"/>
                </a:cubicBezTo>
                <a:lnTo>
                  <a:pt x="5538" y="18554"/>
                </a:lnTo>
                <a:cubicBezTo>
                  <a:pt x="5538" y="19318"/>
                  <a:pt x="4918" y="19938"/>
                  <a:pt x="4154" y="19938"/>
                </a:cubicBezTo>
                <a:lnTo>
                  <a:pt x="3046" y="19938"/>
                </a:lnTo>
                <a:cubicBezTo>
                  <a:pt x="2282" y="19938"/>
                  <a:pt x="1662" y="19318"/>
                  <a:pt x="1662" y="18554"/>
                </a:cubicBezTo>
                <a:lnTo>
                  <a:pt x="1662" y="17446"/>
                </a:lnTo>
                <a:lnTo>
                  <a:pt x="1662" y="13846"/>
                </a:lnTo>
                <a:cubicBezTo>
                  <a:pt x="1662" y="13846"/>
                  <a:pt x="4154" y="13846"/>
                  <a:pt x="4154" y="13846"/>
                </a:cubicBezTo>
                <a:close/>
                <a:moveTo>
                  <a:pt x="10800" y="0"/>
                </a:moveTo>
                <a:cubicBezTo>
                  <a:pt x="4845" y="0"/>
                  <a:pt x="0" y="4845"/>
                  <a:pt x="0" y="10800"/>
                </a:cubicBezTo>
                <a:lnTo>
                  <a:pt x="0" y="13015"/>
                </a:lnTo>
                <a:lnTo>
                  <a:pt x="0" y="17446"/>
                </a:lnTo>
                <a:lnTo>
                  <a:pt x="0" y="18554"/>
                </a:lnTo>
                <a:cubicBezTo>
                  <a:pt x="0" y="20234"/>
                  <a:pt x="1366" y="21600"/>
                  <a:pt x="3046" y="21600"/>
                </a:cubicBezTo>
                <a:lnTo>
                  <a:pt x="4154" y="21600"/>
                </a:lnTo>
                <a:cubicBezTo>
                  <a:pt x="5834" y="21600"/>
                  <a:pt x="7200" y="20234"/>
                  <a:pt x="7200" y="18554"/>
                </a:cubicBezTo>
                <a:lnTo>
                  <a:pt x="7200" y="15231"/>
                </a:lnTo>
                <a:cubicBezTo>
                  <a:pt x="7200" y="13551"/>
                  <a:pt x="5834" y="12185"/>
                  <a:pt x="4154" y="12185"/>
                </a:cubicBezTo>
                <a:lnTo>
                  <a:pt x="1662" y="12185"/>
                </a:lnTo>
                <a:lnTo>
                  <a:pt x="1662" y="10800"/>
                </a:lnTo>
                <a:cubicBezTo>
                  <a:pt x="1662" y="5761"/>
                  <a:pt x="5761" y="1662"/>
                  <a:pt x="10800" y="1662"/>
                </a:cubicBezTo>
                <a:cubicBezTo>
                  <a:pt x="15839" y="1662"/>
                  <a:pt x="19938" y="5761"/>
                  <a:pt x="19938" y="10800"/>
                </a:cubicBezTo>
                <a:lnTo>
                  <a:pt x="19938" y="12185"/>
                </a:lnTo>
                <a:lnTo>
                  <a:pt x="17446" y="12185"/>
                </a:lnTo>
                <a:cubicBezTo>
                  <a:pt x="15766" y="12185"/>
                  <a:pt x="14400" y="13551"/>
                  <a:pt x="14400" y="15231"/>
                </a:cubicBezTo>
                <a:lnTo>
                  <a:pt x="14400" y="18554"/>
                </a:lnTo>
                <a:cubicBezTo>
                  <a:pt x="14400" y="20234"/>
                  <a:pt x="15766" y="21600"/>
                  <a:pt x="17446" y="21600"/>
                </a:cubicBezTo>
                <a:lnTo>
                  <a:pt x="18554" y="21600"/>
                </a:lnTo>
                <a:cubicBezTo>
                  <a:pt x="20234" y="21600"/>
                  <a:pt x="21600" y="20234"/>
                  <a:pt x="21600" y="18554"/>
                </a:cubicBezTo>
                <a:lnTo>
                  <a:pt x="21600" y="17446"/>
                </a:lnTo>
                <a:lnTo>
                  <a:pt x="21600" y="13015"/>
                </a:lnTo>
                <a:lnTo>
                  <a:pt x="21600" y="10800"/>
                </a:lnTo>
                <a:cubicBezTo>
                  <a:pt x="21600" y="4845"/>
                  <a:pt x="16755" y="0"/>
                  <a:pt x="10800"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1" name="Google Shape;1181;p69"/>
          <p:cNvSpPr/>
          <p:nvPr/>
        </p:nvSpPr>
        <p:spPr>
          <a:xfrm>
            <a:off x="727314" y="4181963"/>
            <a:ext cx="148446" cy="134622"/>
          </a:xfrm>
          <a:custGeom>
            <a:rect b="b" l="l" r="r" t="t"/>
            <a:pathLst>
              <a:path extrusionOk="0" h="21600" w="21600">
                <a:moveTo>
                  <a:pt x="20093" y="14123"/>
                </a:moveTo>
                <a:cubicBezTo>
                  <a:pt x="20093" y="14887"/>
                  <a:pt x="19530" y="15508"/>
                  <a:pt x="1883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cubicBezTo>
                  <a:pt x="20093" y="3046"/>
                  <a:pt x="20093" y="14123"/>
                  <a:pt x="20093" y="14123"/>
                </a:cubicBezTo>
                <a:close/>
                <a:moveTo>
                  <a:pt x="18837" y="0"/>
                </a:moveTo>
                <a:lnTo>
                  <a:pt x="2763" y="0"/>
                </a:lnTo>
                <a:cubicBezTo>
                  <a:pt x="1239" y="0"/>
                  <a:pt x="0" y="1366"/>
                  <a:pt x="0" y="3046"/>
                </a:cubicBezTo>
                <a:lnTo>
                  <a:pt x="0" y="14123"/>
                </a:lnTo>
                <a:cubicBezTo>
                  <a:pt x="0" y="15803"/>
                  <a:pt x="1239" y="17169"/>
                  <a:pt x="2763" y="17169"/>
                </a:cubicBezTo>
                <a:lnTo>
                  <a:pt x="10047" y="17169"/>
                </a:lnTo>
                <a:lnTo>
                  <a:pt x="10047" y="19938"/>
                </a:lnTo>
                <a:lnTo>
                  <a:pt x="6781" y="19938"/>
                </a:lnTo>
                <a:cubicBezTo>
                  <a:pt x="6365" y="19938"/>
                  <a:pt x="6028" y="20311"/>
                  <a:pt x="6028" y="20769"/>
                </a:cubicBezTo>
                <a:cubicBezTo>
                  <a:pt x="6028" y="21228"/>
                  <a:pt x="6365" y="21600"/>
                  <a:pt x="6781" y="21600"/>
                </a:cubicBezTo>
                <a:lnTo>
                  <a:pt x="14819" y="21600"/>
                </a:lnTo>
                <a:cubicBezTo>
                  <a:pt x="15235" y="21600"/>
                  <a:pt x="15572" y="21228"/>
                  <a:pt x="15572" y="20769"/>
                </a:cubicBezTo>
                <a:cubicBezTo>
                  <a:pt x="15572" y="20311"/>
                  <a:pt x="15235" y="19938"/>
                  <a:pt x="14819" y="19938"/>
                </a:cubicBezTo>
                <a:lnTo>
                  <a:pt x="11553" y="19938"/>
                </a:lnTo>
                <a:lnTo>
                  <a:pt x="11553" y="17169"/>
                </a:lnTo>
                <a:lnTo>
                  <a:pt x="18837" y="17169"/>
                </a:lnTo>
                <a:cubicBezTo>
                  <a:pt x="20361" y="17169"/>
                  <a:pt x="21600" y="15803"/>
                  <a:pt x="21600" y="14123"/>
                </a:cubicBezTo>
                <a:lnTo>
                  <a:pt x="21600" y="3046"/>
                </a:lnTo>
                <a:cubicBezTo>
                  <a:pt x="21600" y="1366"/>
                  <a:pt x="20361" y="0"/>
                  <a:pt x="18837"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2" name="Google Shape;1182;p69"/>
          <p:cNvSpPr/>
          <p:nvPr/>
        </p:nvSpPr>
        <p:spPr>
          <a:xfrm>
            <a:off x="4457984" y="3894585"/>
            <a:ext cx="134622" cy="134663"/>
          </a:xfrm>
          <a:custGeom>
            <a:rect b="b" l="l" r="r" t="t"/>
            <a:pathLst>
              <a:path extrusionOk="0" h="21572" w="21600">
                <a:moveTo>
                  <a:pt x="19938" y="16317"/>
                </a:moveTo>
                <a:cubicBezTo>
                  <a:pt x="19938" y="17080"/>
                  <a:pt x="19318" y="17700"/>
                  <a:pt x="18554" y="17700"/>
                </a:cubicBezTo>
                <a:lnTo>
                  <a:pt x="16338" y="17700"/>
                </a:lnTo>
                <a:cubicBezTo>
                  <a:pt x="15575" y="17700"/>
                  <a:pt x="14954" y="17080"/>
                  <a:pt x="14954" y="16317"/>
                </a:cubicBezTo>
                <a:cubicBezTo>
                  <a:pt x="14954" y="15555"/>
                  <a:pt x="15575" y="14934"/>
                  <a:pt x="16338" y="14934"/>
                </a:cubicBezTo>
                <a:lnTo>
                  <a:pt x="19938" y="14934"/>
                </a:lnTo>
                <a:cubicBezTo>
                  <a:pt x="19938" y="14934"/>
                  <a:pt x="19938" y="16317"/>
                  <a:pt x="19938" y="16317"/>
                </a:cubicBezTo>
                <a:close/>
                <a:moveTo>
                  <a:pt x="6646" y="18530"/>
                </a:moveTo>
                <a:cubicBezTo>
                  <a:pt x="6646" y="19293"/>
                  <a:pt x="6025" y="19913"/>
                  <a:pt x="5262" y="19913"/>
                </a:cubicBezTo>
                <a:lnTo>
                  <a:pt x="3046" y="19913"/>
                </a:lnTo>
                <a:cubicBezTo>
                  <a:pt x="2282" y="19913"/>
                  <a:pt x="1662" y="19293"/>
                  <a:pt x="1662" y="18530"/>
                </a:cubicBezTo>
                <a:cubicBezTo>
                  <a:pt x="1662" y="17767"/>
                  <a:pt x="2282" y="17147"/>
                  <a:pt x="3046" y="17147"/>
                </a:cubicBezTo>
                <a:lnTo>
                  <a:pt x="6646" y="17147"/>
                </a:lnTo>
                <a:cubicBezTo>
                  <a:pt x="6646" y="17147"/>
                  <a:pt x="6646" y="18530"/>
                  <a:pt x="6646" y="18530"/>
                </a:cubicBezTo>
                <a:close/>
                <a:moveTo>
                  <a:pt x="20632" y="11"/>
                </a:moveTo>
                <a:lnTo>
                  <a:pt x="7340" y="2224"/>
                </a:lnTo>
                <a:cubicBezTo>
                  <a:pt x="6940" y="2290"/>
                  <a:pt x="6646" y="2637"/>
                  <a:pt x="6646" y="3042"/>
                </a:cubicBezTo>
                <a:lnTo>
                  <a:pt x="6646" y="15488"/>
                </a:lnTo>
                <a:lnTo>
                  <a:pt x="3046" y="15488"/>
                </a:lnTo>
                <a:cubicBezTo>
                  <a:pt x="1366" y="15488"/>
                  <a:pt x="0" y="16852"/>
                  <a:pt x="0" y="18530"/>
                </a:cubicBezTo>
                <a:cubicBezTo>
                  <a:pt x="0" y="20208"/>
                  <a:pt x="1366" y="21572"/>
                  <a:pt x="3046" y="21572"/>
                </a:cubicBezTo>
                <a:lnTo>
                  <a:pt x="5262" y="21572"/>
                </a:lnTo>
                <a:cubicBezTo>
                  <a:pt x="6941" y="21572"/>
                  <a:pt x="8308" y="20208"/>
                  <a:pt x="8308" y="18530"/>
                </a:cubicBezTo>
                <a:lnTo>
                  <a:pt x="8308" y="16317"/>
                </a:lnTo>
                <a:lnTo>
                  <a:pt x="8308" y="3745"/>
                </a:lnTo>
                <a:lnTo>
                  <a:pt x="19938" y="1809"/>
                </a:lnTo>
                <a:lnTo>
                  <a:pt x="19938" y="13275"/>
                </a:lnTo>
                <a:lnTo>
                  <a:pt x="16338" y="13275"/>
                </a:lnTo>
                <a:cubicBezTo>
                  <a:pt x="14659" y="13275"/>
                  <a:pt x="13292" y="14640"/>
                  <a:pt x="13292" y="16317"/>
                </a:cubicBezTo>
                <a:cubicBezTo>
                  <a:pt x="13292" y="17995"/>
                  <a:pt x="14659" y="19359"/>
                  <a:pt x="16338" y="19359"/>
                </a:cubicBezTo>
                <a:lnTo>
                  <a:pt x="18554" y="19359"/>
                </a:lnTo>
                <a:cubicBezTo>
                  <a:pt x="20234" y="19359"/>
                  <a:pt x="21600" y="17995"/>
                  <a:pt x="21600" y="16317"/>
                </a:cubicBezTo>
                <a:lnTo>
                  <a:pt x="21600" y="14105"/>
                </a:lnTo>
                <a:lnTo>
                  <a:pt x="21600" y="830"/>
                </a:lnTo>
                <a:cubicBezTo>
                  <a:pt x="21600" y="586"/>
                  <a:pt x="21492" y="354"/>
                  <a:pt x="21306" y="197"/>
                </a:cubicBezTo>
                <a:cubicBezTo>
                  <a:pt x="21119" y="38"/>
                  <a:pt x="20875" y="-28"/>
                  <a:pt x="20632" y="11"/>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3" name="Google Shape;1183;p69"/>
          <p:cNvSpPr/>
          <p:nvPr/>
        </p:nvSpPr>
        <p:spPr>
          <a:xfrm>
            <a:off x="2348009" y="3894585"/>
            <a:ext cx="107028" cy="134671"/>
          </a:xfrm>
          <a:custGeom>
            <a:rect b="b" l="l" r="r" t="t"/>
            <a:pathLst>
              <a:path extrusionOk="0" h="21556" w="21600">
                <a:moveTo>
                  <a:pt x="2090" y="2348"/>
                </a:moveTo>
                <a:lnTo>
                  <a:pt x="18622" y="10778"/>
                </a:lnTo>
                <a:lnTo>
                  <a:pt x="2090" y="19209"/>
                </a:lnTo>
                <a:cubicBezTo>
                  <a:pt x="2090" y="19209"/>
                  <a:pt x="2090" y="2348"/>
                  <a:pt x="2090" y="2348"/>
                </a:cubicBezTo>
                <a:close/>
                <a:moveTo>
                  <a:pt x="544" y="102"/>
                </a:moveTo>
                <a:cubicBezTo>
                  <a:pt x="209" y="247"/>
                  <a:pt x="0" y="526"/>
                  <a:pt x="0" y="829"/>
                </a:cubicBezTo>
                <a:lnTo>
                  <a:pt x="0" y="20727"/>
                </a:lnTo>
                <a:cubicBezTo>
                  <a:pt x="0" y="21030"/>
                  <a:pt x="209" y="21309"/>
                  <a:pt x="544" y="21455"/>
                </a:cubicBezTo>
                <a:cubicBezTo>
                  <a:pt x="701" y="21523"/>
                  <a:pt x="873" y="21556"/>
                  <a:pt x="1045" y="21556"/>
                </a:cubicBezTo>
                <a:cubicBezTo>
                  <a:pt x="1242" y="21556"/>
                  <a:pt x="1438" y="21512"/>
                  <a:pt x="1611" y="21424"/>
                </a:cubicBezTo>
                <a:lnTo>
                  <a:pt x="21120" y="11475"/>
                </a:lnTo>
                <a:cubicBezTo>
                  <a:pt x="21419" y="11323"/>
                  <a:pt x="21600" y="11060"/>
                  <a:pt x="21600" y="10778"/>
                </a:cubicBezTo>
                <a:cubicBezTo>
                  <a:pt x="21600" y="10496"/>
                  <a:pt x="21419" y="10234"/>
                  <a:pt x="21120" y="10081"/>
                </a:cubicBezTo>
                <a:lnTo>
                  <a:pt x="1611" y="132"/>
                </a:lnTo>
                <a:cubicBezTo>
                  <a:pt x="1288" y="-33"/>
                  <a:pt x="880" y="-44"/>
                  <a:pt x="544" y="10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4" name="Google Shape;1184;p69"/>
          <p:cNvSpPr/>
          <p:nvPr/>
        </p:nvSpPr>
        <p:spPr>
          <a:xfrm>
            <a:off x="460650" y="4154344"/>
            <a:ext cx="148446" cy="148429"/>
          </a:xfrm>
          <a:custGeom>
            <a:rect b="b" l="l" r="r" t="t"/>
            <a:pathLst>
              <a:path extrusionOk="0" h="21527" w="21600">
                <a:moveTo>
                  <a:pt x="1507" y="7760"/>
                </a:moveTo>
                <a:cubicBezTo>
                  <a:pt x="1507" y="7070"/>
                  <a:pt x="2070" y="6508"/>
                  <a:pt x="2763" y="6508"/>
                </a:cubicBezTo>
                <a:lnTo>
                  <a:pt x="18837" y="6508"/>
                </a:lnTo>
                <a:cubicBezTo>
                  <a:pt x="19530" y="6508"/>
                  <a:pt x="20093" y="7070"/>
                  <a:pt x="20093" y="7760"/>
                </a:cubicBezTo>
                <a:lnTo>
                  <a:pt x="20093" y="18774"/>
                </a:lnTo>
                <a:cubicBezTo>
                  <a:pt x="20093" y="19464"/>
                  <a:pt x="19530" y="20025"/>
                  <a:pt x="18837" y="20025"/>
                </a:cubicBezTo>
                <a:lnTo>
                  <a:pt x="2763" y="20025"/>
                </a:lnTo>
                <a:cubicBezTo>
                  <a:pt x="2070" y="20025"/>
                  <a:pt x="1507" y="19464"/>
                  <a:pt x="1507" y="18774"/>
                </a:cubicBezTo>
                <a:cubicBezTo>
                  <a:pt x="1507" y="18774"/>
                  <a:pt x="1507" y="7760"/>
                  <a:pt x="1507" y="7760"/>
                </a:cubicBezTo>
                <a:close/>
                <a:moveTo>
                  <a:pt x="2763" y="21527"/>
                </a:moveTo>
                <a:lnTo>
                  <a:pt x="18837" y="21527"/>
                </a:lnTo>
                <a:cubicBezTo>
                  <a:pt x="20361" y="21527"/>
                  <a:pt x="21600" y="20292"/>
                  <a:pt x="21600" y="18774"/>
                </a:cubicBezTo>
                <a:lnTo>
                  <a:pt x="21600" y="7760"/>
                </a:lnTo>
                <a:cubicBezTo>
                  <a:pt x="21600" y="6241"/>
                  <a:pt x="20361" y="5007"/>
                  <a:pt x="18837" y="5007"/>
                </a:cubicBezTo>
                <a:lnTo>
                  <a:pt x="12619" y="5007"/>
                </a:lnTo>
                <a:lnTo>
                  <a:pt x="16356" y="1282"/>
                </a:lnTo>
                <a:cubicBezTo>
                  <a:pt x="16650" y="989"/>
                  <a:pt x="16650" y="514"/>
                  <a:pt x="16356" y="220"/>
                </a:cubicBezTo>
                <a:cubicBezTo>
                  <a:pt x="16062" y="-73"/>
                  <a:pt x="15585" y="-73"/>
                  <a:pt x="15291" y="220"/>
                </a:cubicBezTo>
                <a:lnTo>
                  <a:pt x="10800" y="4696"/>
                </a:lnTo>
                <a:lnTo>
                  <a:pt x="6309" y="220"/>
                </a:lnTo>
                <a:cubicBezTo>
                  <a:pt x="6015" y="-73"/>
                  <a:pt x="5538" y="-73"/>
                  <a:pt x="5244" y="220"/>
                </a:cubicBezTo>
                <a:cubicBezTo>
                  <a:pt x="4950" y="514"/>
                  <a:pt x="4950" y="989"/>
                  <a:pt x="5244" y="1282"/>
                </a:cubicBezTo>
                <a:lnTo>
                  <a:pt x="8981" y="5007"/>
                </a:lnTo>
                <a:lnTo>
                  <a:pt x="2763" y="5007"/>
                </a:lnTo>
                <a:cubicBezTo>
                  <a:pt x="1239" y="5007"/>
                  <a:pt x="0" y="6241"/>
                  <a:pt x="0" y="7760"/>
                </a:cubicBezTo>
                <a:lnTo>
                  <a:pt x="0" y="18774"/>
                </a:lnTo>
                <a:cubicBezTo>
                  <a:pt x="0" y="20292"/>
                  <a:pt x="1239" y="21527"/>
                  <a:pt x="2763" y="2152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5" name="Google Shape;1185;p69"/>
          <p:cNvSpPr/>
          <p:nvPr/>
        </p:nvSpPr>
        <p:spPr>
          <a:xfrm>
            <a:off x="5244165" y="3908394"/>
            <a:ext cx="162270" cy="107028"/>
          </a:xfrm>
          <a:custGeom>
            <a:rect b="b" l="l" r="r" t="t"/>
            <a:pathLst>
              <a:path extrusionOk="0" h="21600" w="21600">
                <a:moveTo>
                  <a:pt x="20221" y="15737"/>
                </a:moveTo>
                <a:lnTo>
                  <a:pt x="15662" y="10800"/>
                </a:lnTo>
                <a:lnTo>
                  <a:pt x="20221" y="5863"/>
                </a:lnTo>
                <a:cubicBezTo>
                  <a:pt x="20221" y="5863"/>
                  <a:pt x="20221" y="15737"/>
                  <a:pt x="20221" y="15737"/>
                </a:cubicBezTo>
                <a:close/>
                <a:moveTo>
                  <a:pt x="13787" y="17768"/>
                </a:moveTo>
                <a:cubicBezTo>
                  <a:pt x="13787" y="18729"/>
                  <a:pt x="13272" y="19510"/>
                  <a:pt x="12638" y="19510"/>
                </a:cubicBezTo>
                <a:lnTo>
                  <a:pt x="2528" y="19510"/>
                </a:lnTo>
                <a:cubicBezTo>
                  <a:pt x="1894" y="19510"/>
                  <a:pt x="1379" y="18729"/>
                  <a:pt x="1379" y="17768"/>
                </a:cubicBezTo>
                <a:lnTo>
                  <a:pt x="1379" y="3832"/>
                </a:lnTo>
                <a:cubicBezTo>
                  <a:pt x="1379" y="2871"/>
                  <a:pt x="1894" y="2090"/>
                  <a:pt x="2528" y="2090"/>
                </a:cubicBezTo>
                <a:lnTo>
                  <a:pt x="12638" y="2090"/>
                </a:lnTo>
                <a:cubicBezTo>
                  <a:pt x="13272" y="2090"/>
                  <a:pt x="13787" y="2871"/>
                  <a:pt x="13787" y="3832"/>
                </a:cubicBezTo>
                <a:cubicBezTo>
                  <a:pt x="13787" y="3832"/>
                  <a:pt x="13787" y="17768"/>
                  <a:pt x="13787" y="17768"/>
                </a:cubicBezTo>
                <a:close/>
                <a:moveTo>
                  <a:pt x="21226" y="2903"/>
                </a:moveTo>
                <a:cubicBezTo>
                  <a:pt x="20998" y="2723"/>
                  <a:pt x="20719" y="2754"/>
                  <a:pt x="20510" y="2982"/>
                </a:cubicBezTo>
                <a:lnTo>
                  <a:pt x="15166" y="8769"/>
                </a:lnTo>
                <a:lnTo>
                  <a:pt x="15166" y="3832"/>
                </a:lnTo>
                <a:cubicBezTo>
                  <a:pt x="15166" y="1719"/>
                  <a:pt x="14032" y="0"/>
                  <a:pt x="12638" y="0"/>
                </a:cubicBezTo>
                <a:lnTo>
                  <a:pt x="2528" y="0"/>
                </a:lnTo>
                <a:cubicBezTo>
                  <a:pt x="1134" y="0"/>
                  <a:pt x="0" y="1719"/>
                  <a:pt x="0" y="3832"/>
                </a:cubicBezTo>
                <a:lnTo>
                  <a:pt x="0" y="17768"/>
                </a:lnTo>
                <a:cubicBezTo>
                  <a:pt x="0" y="19881"/>
                  <a:pt x="1134" y="21600"/>
                  <a:pt x="2528" y="21600"/>
                </a:cubicBezTo>
                <a:lnTo>
                  <a:pt x="12638" y="21600"/>
                </a:lnTo>
                <a:cubicBezTo>
                  <a:pt x="14032" y="21600"/>
                  <a:pt x="15166" y="19881"/>
                  <a:pt x="15166" y="17768"/>
                </a:cubicBezTo>
                <a:lnTo>
                  <a:pt x="15166" y="12831"/>
                </a:lnTo>
                <a:lnTo>
                  <a:pt x="20510" y="18618"/>
                </a:lnTo>
                <a:cubicBezTo>
                  <a:pt x="20629" y="18748"/>
                  <a:pt x="20770" y="18813"/>
                  <a:pt x="20911" y="18813"/>
                </a:cubicBezTo>
                <a:cubicBezTo>
                  <a:pt x="21018" y="18813"/>
                  <a:pt x="21127" y="18775"/>
                  <a:pt x="21226" y="18697"/>
                </a:cubicBezTo>
                <a:cubicBezTo>
                  <a:pt x="21455" y="18518"/>
                  <a:pt x="21600" y="18159"/>
                  <a:pt x="21600" y="17768"/>
                </a:cubicBezTo>
                <a:lnTo>
                  <a:pt x="21600" y="3832"/>
                </a:lnTo>
                <a:cubicBezTo>
                  <a:pt x="21600" y="3441"/>
                  <a:pt x="21455" y="3082"/>
                  <a:pt x="21226" y="290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6" name="Google Shape;1186;p69"/>
          <p:cNvSpPr/>
          <p:nvPr/>
        </p:nvSpPr>
        <p:spPr>
          <a:xfrm>
            <a:off x="2053727" y="4181963"/>
            <a:ext cx="162270" cy="72522"/>
          </a:xfrm>
          <a:custGeom>
            <a:rect b="b" l="l" r="r" t="t"/>
            <a:pathLst>
              <a:path extrusionOk="0" h="21600" w="21600">
                <a:moveTo>
                  <a:pt x="16774" y="18514"/>
                </a:moveTo>
                <a:cubicBezTo>
                  <a:pt x="14874" y="18514"/>
                  <a:pt x="13328" y="15054"/>
                  <a:pt x="13328" y="10800"/>
                </a:cubicBezTo>
                <a:cubicBezTo>
                  <a:pt x="13328" y="6546"/>
                  <a:pt x="14874" y="3086"/>
                  <a:pt x="16774" y="3086"/>
                </a:cubicBezTo>
                <a:cubicBezTo>
                  <a:pt x="18675" y="3086"/>
                  <a:pt x="20221" y="6546"/>
                  <a:pt x="20221" y="10800"/>
                </a:cubicBezTo>
                <a:cubicBezTo>
                  <a:pt x="20221" y="15054"/>
                  <a:pt x="18675" y="18514"/>
                  <a:pt x="16774" y="18514"/>
                </a:cubicBezTo>
                <a:close/>
                <a:moveTo>
                  <a:pt x="1379" y="10800"/>
                </a:moveTo>
                <a:cubicBezTo>
                  <a:pt x="1379" y="6546"/>
                  <a:pt x="2925" y="3086"/>
                  <a:pt x="4826" y="3086"/>
                </a:cubicBezTo>
                <a:cubicBezTo>
                  <a:pt x="6726" y="3086"/>
                  <a:pt x="8272" y="6546"/>
                  <a:pt x="8272" y="10800"/>
                </a:cubicBezTo>
                <a:cubicBezTo>
                  <a:pt x="8272" y="15054"/>
                  <a:pt x="6726" y="18514"/>
                  <a:pt x="4826" y="18514"/>
                </a:cubicBezTo>
                <a:cubicBezTo>
                  <a:pt x="2925" y="18514"/>
                  <a:pt x="1379" y="15054"/>
                  <a:pt x="1379" y="10800"/>
                </a:cubicBezTo>
                <a:close/>
                <a:moveTo>
                  <a:pt x="16774" y="0"/>
                </a:moveTo>
                <a:cubicBezTo>
                  <a:pt x="14114" y="0"/>
                  <a:pt x="11949" y="4845"/>
                  <a:pt x="11949" y="10800"/>
                </a:cubicBezTo>
                <a:cubicBezTo>
                  <a:pt x="11949" y="13823"/>
                  <a:pt x="12510" y="16552"/>
                  <a:pt x="13408" y="18514"/>
                </a:cubicBezTo>
                <a:lnTo>
                  <a:pt x="8192" y="18514"/>
                </a:lnTo>
                <a:cubicBezTo>
                  <a:pt x="9090" y="16552"/>
                  <a:pt x="9651" y="13823"/>
                  <a:pt x="9651" y="10800"/>
                </a:cubicBezTo>
                <a:cubicBezTo>
                  <a:pt x="9651" y="4845"/>
                  <a:pt x="7486" y="0"/>
                  <a:pt x="4826" y="0"/>
                </a:cubicBezTo>
                <a:cubicBezTo>
                  <a:pt x="2165" y="0"/>
                  <a:pt x="0" y="4845"/>
                  <a:pt x="0" y="10800"/>
                </a:cubicBezTo>
                <a:cubicBezTo>
                  <a:pt x="0" y="16755"/>
                  <a:pt x="2165" y="21600"/>
                  <a:pt x="4826" y="21600"/>
                </a:cubicBezTo>
                <a:lnTo>
                  <a:pt x="16774" y="21600"/>
                </a:lnTo>
                <a:cubicBezTo>
                  <a:pt x="19435" y="21600"/>
                  <a:pt x="21600" y="16755"/>
                  <a:pt x="21600" y="10800"/>
                </a:cubicBezTo>
                <a:cubicBezTo>
                  <a:pt x="21600" y="4845"/>
                  <a:pt x="19435" y="0"/>
                  <a:pt x="16774"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7" name="Google Shape;1187;p69"/>
          <p:cNvSpPr/>
          <p:nvPr/>
        </p:nvSpPr>
        <p:spPr>
          <a:xfrm>
            <a:off x="3435378" y="3908394"/>
            <a:ext cx="72522" cy="107004"/>
          </a:xfrm>
          <a:custGeom>
            <a:rect b="b" l="l" r="r" t="t"/>
            <a:pathLst>
              <a:path extrusionOk="0" h="21530" w="21600">
                <a:moveTo>
                  <a:pt x="18514" y="18321"/>
                </a:moveTo>
                <a:lnTo>
                  <a:pt x="10736" y="14119"/>
                </a:lnTo>
                <a:cubicBezTo>
                  <a:pt x="10461" y="13971"/>
                  <a:pt x="10122" y="13891"/>
                  <a:pt x="9771" y="13891"/>
                </a:cubicBezTo>
                <a:lnTo>
                  <a:pt x="3086" y="13891"/>
                </a:lnTo>
                <a:lnTo>
                  <a:pt x="3086" y="7640"/>
                </a:lnTo>
                <a:lnTo>
                  <a:pt x="9771" y="7640"/>
                </a:lnTo>
                <a:cubicBezTo>
                  <a:pt x="10122" y="7640"/>
                  <a:pt x="10461" y="7559"/>
                  <a:pt x="10736" y="7411"/>
                </a:cubicBezTo>
                <a:lnTo>
                  <a:pt x="18514" y="3210"/>
                </a:lnTo>
                <a:cubicBezTo>
                  <a:pt x="18514" y="3210"/>
                  <a:pt x="18514" y="18321"/>
                  <a:pt x="18514" y="18321"/>
                </a:cubicBezTo>
                <a:close/>
                <a:moveTo>
                  <a:pt x="20725" y="104"/>
                </a:moveTo>
                <a:cubicBezTo>
                  <a:pt x="20193" y="-70"/>
                  <a:pt x="19558" y="-23"/>
                  <a:pt x="19093" y="229"/>
                </a:cubicBezTo>
                <a:lnTo>
                  <a:pt x="9230" y="5557"/>
                </a:lnTo>
                <a:lnTo>
                  <a:pt x="1543" y="5557"/>
                </a:lnTo>
                <a:cubicBezTo>
                  <a:pt x="691" y="5557"/>
                  <a:pt x="0" y="6023"/>
                  <a:pt x="0" y="6598"/>
                </a:cubicBezTo>
                <a:lnTo>
                  <a:pt x="0" y="14932"/>
                </a:lnTo>
                <a:cubicBezTo>
                  <a:pt x="0" y="15507"/>
                  <a:pt x="691" y="15974"/>
                  <a:pt x="1543" y="15974"/>
                </a:cubicBezTo>
                <a:lnTo>
                  <a:pt x="9230" y="15974"/>
                </a:lnTo>
                <a:lnTo>
                  <a:pt x="19093" y="21301"/>
                </a:lnTo>
                <a:cubicBezTo>
                  <a:pt x="19372" y="21453"/>
                  <a:pt x="19714" y="21530"/>
                  <a:pt x="20057" y="21530"/>
                </a:cubicBezTo>
                <a:cubicBezTo>
                  <a:pt x="20284" y="21530"/>
                  <a:pt x="20513" y="21496"/>
                  <a:pt x="20725" y="21427"/>
                </a:cubicBezTo>
                <a:cubicBezTo>
                  <a:pt x="21260" y="21254"/>
                  <a:pt x="21600" y="20888"/>
                  <a:pt x="21600" y="20488"/>
                </a:cubicBezTo>
                <a:lnTo>
                  <a:pt x="21600" y="1042"/>
                </a:lnTo>
                <a:cubicBezTo>
                  <a:pt x="21600" y="642"/>
                  <a:pt x="21260" y="277"/>
                  <a:pt x="20725" y="104"/>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8" name="Google Shape;1188;p69"/>
          <p:cNvSpPr/>
          <p:nvPr/>
        </p:nvSpPr>
        <p:spPr>
          <a:xfrm>
            <a:off x="1253736" y="4434817"/>
            <a:ext cx="162337" cy="120843"/>
          </a:xfrm>
          <a:custGeom>
            <a:rect b="b" l="l" r="r" t="t"/>
            <a:pathLst>
              <a:path extrusionOk="0" h="20569" w="21325">
                <a:moveTo>
                  <a:pt x="16109" y="18806"/>
                </a:moveTo>
                <a:lnTo>
                  <a:pt x="7945" y="18806"/>
                </a:lnTo>
                <a:cubicBezTo>
                  <a:pt x="7943" y="18806"/>
                  <a:pt x="7941" y="18806"/>
                  <a:pt x="7940" y="18806"/>
                </a:cubicBezTo>
                <a:cubicBezTo>
                  <a:pt x="4940" y="18806"/>
                  <a:pt x="2323" y="16179"/>
                  <a:pt x="1572" y="12415"/>
                </a:cubicBezTo>
                <a:cubicBezTo>
                  <a:pt x="1133" y="10211"/>
                  <a:pt x="1383" y="7918"/>
                  <a:pt x="2275" y="5957"/>
                </a:cubicBezTo>
                <a:cubicBezTo>
                  <a:pt x="3167" y="3996"/>
                  <a:pt x="4595" y="2603"/>
                  <a:pt x="6296" y="2034"/>
                </a:cubicBezTo>
                <a:cubicBezTo>
                  <a:pt x="6845" y="1850"/>
                  <a:pt x="7396" y="1762"/>
                  <a:pt x="7939" y="1762"/>
                </a:cubicBezTo>
                <a:cubicBezTo>
                  <a:pt x="10865" y="1762"/>
                  <a:pt x="13543" y="4317"/>
                  <a:pt x="14308" y="8154"/>
                </a:cubicBezTo>
                <a:cubicBezTo>
                  <a:pt x="14385" y="8543"/>
                  <a:pt x="14656" y="8815"/>
                  <a:pt x="14967" y="8815"/>
                </a:cubicBezTo>
                <a:lnTo>
                  <a:pt x="16109" y="8815"/>
                </a:lnTo>
                <a:cubicBezTo>
                  <a:pt x="18235" y="8815"/>
                  <a:pt x="19964" y="11057"/>
                  <a:pt x="19964" y="13811"/>
                </a:cubicBezTo>
                <a:cubicBezTo>
                  <a:pt x="19964" y="16565"/>
                  <a:pt x="18235" y="18806"/>
                  <a:pt x="16109" y="18806"/>
                </a:cubicBezTo>
                <a:close/>
                <a:moveTo>
                  <a:pt x="16109" y="7052"/>
                </a:moveTo>
                <a:lnTo>
                  <a:pt x="15475" y="7052"/>
                </a:lnTo>
                <a:cubicBezTo>
                  <a:pt x="14177" y="1961"/>
                  <a:pt x="10020" y="-1031"/>
                  <a:pt x="5956" y="327"/>
                </a:cubicBezTo>
                <a:cubicBezTo>
                  <a:pt x="3903" y="1013"/>
                  <a:pt x="2180" y="2695"/>
                  <a:pt x="1103" y="5062"/>
                </a:cubicBezTo>
                <a:cubicBezTo>
                  <a:pt x="26" y="7428"/>
                  <a:pt x="-275" y="10196"/>
                  <a:pt x="255" y="12856"/>
                </a:cubicBezTo>
                <a:cubicBezTo>
                  <a:pt x="1160" y="17398"/>
                  <a:pt x="4319" y="20569"/>
                  <a:pt x="7939" y="20569"/>
                </a:cubicBezTo>
                <a:cubicBezTo>
                  <a:pt x="7941" y="20569"/>
                  <a:pt x="7944" y="20569"/>
                  <a:pt x="7945" y="20569"/>
                </a:cubicBezTo>
                <a:lnTo>
                  <a:pt x="16109" y="20569"/>
                </a:lnTo>
                <a:cubicBezTo>
                  <a:pt x="18985" y="20569"/>
                  <a:pt x="21325" y="17537"/>
                  <a:pt x="21325" y="13811"/>
                </a:cubicBezTo>
                <a:cubicBezTo>
                  <a:pt x="21325" y="10084"/>
                  <a:pt x="18985" y="7052"/>
                  <a:pt x="16109" y="705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89" name="Google Shape;1189;p69"/>
          <p:cNvSpPr/>
          <p:nvPr/>
        </p:nvSpPr>
        <p:spPr>
          <a:xfrm>
            <a:off x="3664898" y="4427912"/>
            <a:ext cx="120784" cy="143741"/>
          </a:xfrm>
          <a:custGeom>
            <a:rect b="b" l="l" r="r" t="t"/>
            <a:pathLst>
              <a:path extrusionOk="0" h="21599" w="20594">
                <a:moveTo>
                  <a:pt x="16336" y="17838"/>
                </a:moveTo>
                <a:cubicBezTo>
                  <a:pt x="14724" y="19259"/>
                  <a:pt x="12582" y="20043"/>
                  <a:pt x="10302" y="20043"/>
                </a:cubicBezTo>
                <a:cubicBezTo>
                  <a:pt x="10301" y="20043"/>
                  <a:pt x="10300" y="20043"/>
                  <a:pt x="10299" y="20043"/>
                </a:cubicBezTo>
                <a:cubicBezTo>
                  <a:pt x="8021" y="20043"/>
                  <a:pt x="5879" y="19262"/>
                  <a:pt x="4267" y="17842"/>
                </a:cubicBezTo>
                <a:cubicBezTo>
                  <a:pt x="2654" y="16422"/>
                  <a:pt x="1766" y="14533"/>
                  <a:pt x="1765" y="12524"/>
                </a:cubicBezTo>
                <a:cubicBezTo>
                  <a:pt x="1765" y="10515"/>
                  <a:pt x="2652" y="8625"/>
                  <a:pt x="4263" y="7204"/>
                </a:cubicBezTo>
                <a:cubicBezTo>
                  <a:pt x="4264" y="7203"/>
                  <a:pt x="4266" y="7201"/>
                  <a:pt x="4268" y="7200"/>
                </a:cubicBezTo>
                <a:lnTo>
                  <a:pt x="10294" y="1879"/>
                </a:lnTo>
                <a:lnTo>
                  <a:pt x="16331" y="7200"/>
                </a:lnTo>
                <a:cubicBezTo>
                  <a:pt x="19660" y="10133"/>
                  <a:pt x="19661" y="14905"/>
                  <a:pt x="16336" y="17838"/>
                </a:cubicBezTo>
                <a:close/>
                <a:moveTo>
                  <a:pt x="10918" y="228"/>
                </a:moveTo>
                <a:cubicBezTo>
                  <a:pt x="10752" y="82"/>
                  <a:pt x="10527" y="0"/>
                  <a:pt x="10293" y="0"/>
                </a:cubicBezTo>
                <a:cubicBezTo>
                  <a:pt x="10293" y="0"/>
                  <a:pt x="10293" y="0"/>
                  <a:pt x="10293" y="0"/>
                </a:cubicBezTo>
                <a:cubicBezTo>
                  <a:pt x="10059" y="0"/>
                  <a:pt x="9834" y="82"/>
                  <a:pt x="9669" y="228"/>
                </a:cubicBezTo>
                <a:lnTo>
                  <a:pt x="3056" y="6069"/>
                </a:lnTo>
                <a:cubicBezTo>
                  <a:pt x="3040" y="6082"/>
                  <a:pt x="3023" y="6095"/>
                  <a:pt x="3008" y="6110"/>
                </a:cubicBezTo>
                <a:cubicBezTo>
                  <a:pt x="1067" y="7824"/>
                  <a:pt x="-1" y="10102"/>
                  <a:pt x="0" y="12524"/>
                </a:cubicBezTo>
                <a:cubicBezTo>
                  <a:pt x="1" y="14949"/>
                  <a:pt x="1073" y="17229"/>
                  <a:pt x="3019" y="18942"/>
                </a:cubicBezTo>
                <a:cubicBezTo>
                  <a:pt x="4964" y="20656"/>
                  <a:pt x="7549" y="21600"/>
                  <a:pt x="10299" y="21599"/>
                </a:cubicBezTo>
                <a:cubicBezTo>
                  <a:pt x="10300" y="21599"/>
                  <a:pt x="10302" y="21599"/>
                  <a:pt x="10303" y="21599"/>
                </a:cubicBezTo>
                <a:cubicBezTo>
                  <a:pt x="13054" y="21599"/>
                  <a:pt x="15640" y="20654"/>
                  <a:pt x="17585" y="18939"/>
                </a:cubicBezTo>
                <a:cubicBezTo>
                  <a:pt x="21599" y="15398"/>
                  <a:pt x="21597" y="9638"/>
                  <a:pt x="17580" y="6100"/>
                </a:cubicBezTo>
                <a:cubicBezTo>
                  <a:pt x="17580" y="6100"/>
                  <a:pt x="10918" y="228"/>
                  <a:pt x="10918" y="228"/>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0" name="Google Shape;1190;p69"/>
          <p:cNvSpPr/>
          <p:nvPr/>
        </p:nvSpPr>
        <p:spPr>
          <a:xfrm>
            <a:off x="3924656" y="4427912"/>
            <a:ext cx="134389" cy="134381"/>
          </a:xfrm>
          <a:custGeom>
            <a:rect b="b" l="l" r="r" t="t"/>
            <a:pathLst>
              <a:path extrusionOk="0" h="21570" w="21357">
                <a:moveTo>
                  <a:pt x="16485" y="17796"/>
                </a:moveTo>
                <a:cubicBezTo>
                  <a:pt x="14625" y="19357"/>
                  <a:pt x="12280" y="20096"/>
                  <a:pt x="9866" y="19868"/>
                </a:cubicBezTo>
                <a:cubicBezTo>
                  <a:pt x="7458" y="19643"/>
                  <a:pt x="5281" y="18485"/>
                  <a:pt x="3736" y="16606"/>
                </a:cubicBezTo>
                <a:cubicBezTo>
                  <a:pt x="2191" y="14728"/>
                  <a:pt x="1462" y="12354"/>
                  <a:pt x="1685" y="9922"/>
                </a:cubicBezTo>
                <a:cubicBezTo>
                  <a:pt x="2032" y="6124"/>
                  <a:pt x="4663" y="3008"/>
                  <a:pt x="8182" y="1980"/>
                </a:cubicBezTo>
                <a:cubicBezTo>
                  <a:pt x="7536" y="3454"/>
                  <a:pt x="7315" y="5085"/>
                  <a:pt x="7558" y="6717"/>
                </a:cubicBezTo>
                <a:cubicBezTo>
                  <a:pt x="7895" y="8986"/>
                  <a:pt x="9086" y="10986"/>
                  <a:pt x="10913" y="12350"/>
                </a:cubicBezTo>
                <a:cubicBezTo>
                  <a:pt x="13420" y="14222"/>
                  <a:pt x="16645" y="14541"/>
                  <a:pt x="19398" y="13306"/>
                </a:cubicBezTo>
                <a:cubicBezTo>
                  <a:pt x="18901" y="15053"/>
                  <a:pt x="17899" y="16609"/>
                  <a:pt x="16485" y="17796"/>
                </a:cubicBezTo>
                <a:close/>
                <a:moveTo>
                  <a:pt x="20938" y="10957"/>
                </a:moveTo>
                <a:cubicBezTo>
                  <a:pt x="20656" y="10796"/>
                  <a:pt x="20306" y="10818"/>
                  <a:pt x="20045" y="11013"/>
                </a:cubicBezTo>
                <a:cubicBezTo>
                  <a:pt x="17606" y="12833"/>
                  <a:pt x="14329" y="12834"/>
                  <a:pt x="11891" y="11013"/>
                </a:cubicBezTo>
                <a:cubicBezTo>
                  <a:pt x="10418" y="9913"/>
                  <a:pt x="9457" y="8300"/>
                  <a:pt x="9185" y="6470"/>
                </a:cubicBezTo>
                <a:cubicBezTo>
                  <a:pt x="8914" y="4641"/>
                  <a:pt x="9364" y="2814"/>
                  <a:pt x="10453" y="1326"/>
                </a:cubicBezTo>
                <a:cubicBezTo>
                  <a:pt x="10645" y="1062"/>
                  <a:pt x="10667" y="709"/>
                  <a:pt x="10508" y="423"/>
                </a:cubicBezTo>
                <a:cubicBezTo>
                  <a:pt x="10349" y="138"/>
                  <a:pt x="10035" y="-30"/>
                  <a:pt x="9715" y="4"/>
                </a:cubicBezTo>
                <a:cubicBezTo>
                  <a:pt x="4587" y="482"/>
                  <a:pt x="520" y="4590"/>
                  <a:pt x="46" y="9769"/>
                </a:cubicBezTo>
                <a:cubicBezTo>
                  <a:pt x="-217" y="12643"/>
                  <a:pt x="644" y="15449"/>
                  <a:pt x="2470" y="17669"/>
                </a:cubicBezTo>
                <a:cubicBezTo>
                  <a:pt x="4296" y="19889"/>
                  <a:pt x="6869" y="21258"/>
                  <a:pt x="9715" y="21523"/>
                </a:cubicBezTo>
                <a:cubicBezTo>
                  <a:pt x="10051" y="21554"/>
                  <a:pt x="10386" y="21570"/>
                  <a:pt x="10719" y="21570"/>
                </a:cubicBezTo>
                <a:cubicBezTo>
                  <a:pt x="13208" y="21570"/>
                  <a:pt x="15598" y="20701"/>
                  <a:pt x="17536" y="19075"/>
                </a:cubicBezTo>
                <a:cubicBezTo>
                  <a:pt x="19735" y="17231"/>
                  <a:pt x="21090" y="14632"/>
                  <a:pt x="21353" y="11758"/>
                </a:cubicBezTo>
                <a:cubicBezTo>
                  <a:pt x="21383" y="11432"/>
                  <a:pt x="21221" y="11118"/>
                  <a:pt x="20938" y="10957"/>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1" name="Google Shape;1191;p69"/>
          <p:cNvSpPr/>
          <p:nvPr/>
        </p:nvSpPr>
        <p:spPr>
          <a:xfrm>
            <a:off x="3435378" y="4414102"/>
            <a:ext cx="72489" cy="162270"/>
          </a:xfrm>
          <a:custGeom>
            <a:rect b="b" l="l" r="r" t="t"/>
            <a:pathLst>
              <a:path extrusionOk="0" h="21600" w="19901">
                <a:moveTo>
                  <a:pt x="16924" y="17448"/>
                </a:moveTo>
                <a:cubicBezTo>
                  <a:pt x="16553" y="18351"/>
                  <a:pt x="15480" y="19130"/>
                  <a:pt x="13902" y="19642"/>
                </a:cubicBezTo>
                <a:cubicBezTo>
                  <a:pt x="10642" y="20698"/>
                  <a:pt x="6220" y="20271"/>
                  <a:pt x="4043" y="18691"/>
                </a:cubicBezTo>
                <a:cubicBezTo>
                  <a:pt x="2988" y="17925"/>
                  <a:pt x="2611" y="17006"/>
                  <a:pt x="2982" y="16104"/>
                </a:cubicBezTo>
                <a:cubicBezTo>
                  <a:pt x="3353" y="15201"/>
                  <a:pt x="4426" y="14421"/>
                  <a:pt x="6004" y="13910"/>
                </a:cubicBezTo>
                <a:cubicBezTo>
                  <a:pt x="6399" y="13782"/>
                  <a:pt x="6636" y="13567"/>
                  <a:pt x="6636" y="13337"/>
                </a:cubicBezTo>
                <a:lnTo>
                  <a:pt x="6636" y="2987"/>
                </a:lnTo>
                <a:cubicBezTo>
                  <a:pt x="6636" y="2100"/>
                  <a:pt x="8124" y="1379"/>
                  <a:pt x="9953" y="1379"/>
                </a:cubicBezTo>
                <a:cubicBezTo>
                  <a:pt x="11782" y="1379"/>
                  <a:pt x="13270" y="2100"/>
                  <a:pt x="13270" y="2987"/>
                </a:cubicBezTo>
                <a:lnTo>
                  <a:pt x="13270" y="13337"/>
                </a:lnTo>
                <a:cubicBezTo>
                  <a:pt x="13270" y="13567"/>
                  <a:pt x="13507" y="13782"/>
                  <a:pt x="13901" y="13910"/>
                </a:cubicBezTo>
                <a:cubicBezTo>
                  <a:pt x="14681" y="14163"/>
                  <a:pt x="15341" y="14483"/>
                  <a:pt x="15863" y="14861"/>
                </a:cubicBezTo>
                <a:cubicBezTo>
                  <a:pt x="16918" y="15626"/>
                  <a:pt x="17295" y="16545"/>
                  <a:pt x="16924" y="17448"/>
                </a:cubicBezTo>
                <a:close/>
                <a:moveTo>
                  <a:pt x="16113" y="12986"/>
                </a:moveTo>
                <a:lnTo>
                  <a:pt x="16113" y="2987"/>
                </a:lnTo>
                <a:cubicBezTo>
                  <a:pt x="16113" y="1340"/>
                  <a:pt x="13349" y="0"/>
                  <a:pt x="9953" y="0"/>
                </a:cubicBezTo>
                <a:cubicBezTo>
                  <a:pt x="6557" y="0"/>
                  <a:pt x="3793" y="1340"/>
                  <a:pt x="3793" y="2987"/>
                </a:cubicBezTo>
                <a:lnTo>
                  <a:pt x="3793" y="12986"/>
                </a:lnTo>
                <a:cubicBezTo>
                  <a:pt x="1928" y="13696"/>
                  <a:pt x="662" y="14695"/>
                  <a:pt x="194" y="15834"/>
                </a:cubicBezTo>
                <a:cubicBezTo>
                  <a:pt x="-325" y="17099"/>
                  <a:pt x="203" y="18385"/>
                  <a:pt x="1680" y="19457"/>
                </a:cubicBezTo>
                <a:cubicBezTo>
                  <a:pt x="3596" y="20847"/>
                  <a:pt x="6754" y="21600"/>
                  <a:pt x="9969" y="21600"/>
                </a:cubicBezTo>
                <a:cubicBezTo>
                  <a:pt x="11868" y="21600"/>
                  <a:pt x="13787" y="21337"/>
                  <a:pt x="15481" y="20788"/>
                </a:cubicBezTo>
                <a:cubicBezTo>
                  <a:pt x="20043" y="19310"/>
                  <a:pt x="21275" y="16307"/>
                  <a:pt x="18227" y="14095"/>
                </a:cubicBezTo>
                <a:cubicBezTo>
                  <a:pt x="17642" y="13671"/>
                  <a:pt x="16933" y="13299"/>
                  <a:pt x="16113" y="1298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2" name="Google Shape;1192;p69"/>
          <p:cNvSpPr/>
          <p:nvPr/>
        </p:nvSpPr>
        <p:spPr>
          <a:xfrm>
            <a:off x="3120381" y="4421007"/>
            <a:ext cx="162253" cy="148480"/>
          </a:xfrm>
          <a:custGeom>
            <a:rect b="b" l="l" r="r" t="t"/>
            <a:pathLst>
              <a:path extrusionOk="0" h="21046" w="21569">
                <a:moveTo>
                  <a:pt x="10785" y="9789"/>
                </a:moveTo>
                <a:lnTo>
                  <a:pt x="1477" y="9789"/>
                </a:lnTo>
                <a:cubicBezTo>
                  <a:pt x="2211" y="5370"/>
                  <a:pt x="5638" y="1947"/>
                  <a:pt x="9887" y="1514"/>
                </a:cubicBezTo>
                <a:cubicBezTo>
                  <a:pt x="14819" y="1017"/>
                  <a:pt x="19246" y="4670"/>
                  <a:pt x="20094" y="9789"/>
                </a:cubicBezTo>
                <a:cubicBezTo>
                  <a:pt x="20094" y="9789"/>
                  <a:pt x="10785" y="9789"/>
                  <a:pt x="10785" y="9789"/>
                </a:cubicBezTo>
                <a:close/>
                <a:moveTo>
                  <a:pt x="9756" y="53"/>
                </a:moveTo>
                <a:cubicBezTo>
                  <a:pt x="4598" y="578"/>
                  <a:pt x="496" y="4952"/>
                  <a:pt x="3" y="10453"/>
                </a:cubicBezTo>
                <a:cubicBezTo>
                  <a:pt x="-15" y="10659"/>
                  <a:pt x="49" y="10864"/>
                  <a:pt x="179" y="11017"/>
                </a:cubicBezTo>
                <a:cubicBezTo>
                  <a:pt x="310" y="11170"/>
                  <a:pt x="495" y="11257"/>
                  <a:pt x="689" y="11257"/>
                </a:cubicBezTo>
                <a:lnTo>
                  <a:pt x="10097" y="11257"/>
                </a:lnTo>
                <a:lnTo>
                  <a:pt x="10097" y="17375"/>
                </a:lnTo>
                <a:cubicBezTo>
                  <a:pt x="10097" y="19399"/>
                  <a:pt x="11641" y="21046"/>
                  <a:pt x="13539" y="21046"/>
                </a:cubicBezTo>
                <a:cubicBezTo>
                  <a:pt x="15437" y="21046"/>
                  <a:pt x="16981" y="19399"/>
                  <a:pt x="16981" y="17375"/>
                </a:cubicBezTo>
                <a:cubicBezTo>
                  <a:pt x="16981" y="16970"/>
                  <a:pt x="16672" y="16641"/>
                  <a:pt x="16292" y="16641"/>
                </a:cubicBezTo>
                <a:cubicBezTo>
                  <a:pt x="15912" y="16641"/>
                  <a:pt x="15604" y="16970"/>
                  <a:pt x="15604" y="17375"/>
                </a:cubicBezTo>
                <a:cubicBezTo>
                  <a:pt x="15604" y="18590"/>
                  <a:pt x="14677" y="19578"/>
                  <a:pt x="13539" y="19578"/>
                </a:cubicBezTo>
                <a:cubicBezTo>
                  <a:pt x="12400" y="19578"/>
                  <a:pt x="11473" y="18590"/>
                  <a:pt x="11473" y="17375"/>
                </a:cubicBezTo>
                <a:lnTo>
                  <a:pt x="11473" y="11257"/>
                </a:lnTo>
                <a:lnTo>
                  <a:pt x="20881" y="11257"/>
                </a:lnTo>
                <a:cubicBezTo>
                  <a:pt x="21075" y="11257"/>
                  <a:pt x="21260" y="11170"/>
                  <a:pt x="21391" y="11017"/>
                </a:cubicBezTo>
                <a:cubicBezTo>
                  <a:pt x="21521" y="10864"/>
                  <a:pt x="21585" y="10659"/>
                  <a:pt x="21567" y="10453"/>
                </a:cubicBezTo>
                <a:cubicBezTo>
                  <a:pt x="20999" y="4114"/>
                  <a:pt x="15707" y="-554"/>
                  <a:pt x="9756" y="5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3" name="Google Shape;1193;p69"/>
          <p:cNvSpPr/>
          <p:nvPr/>
        </p:nvSpPr>
        <p:spPr>
          <a:xfrm>
            <a:off x="2327295" y="4687671"/>
            <a:ext cx="148446" cy="148446"/>
          </a:xfrm>
          <a:custGeom>
            <a:rect b="b" l="l" r="r" t="t"/>
            <a:pathLst>
              <a:path extrusionOk="0" h="21600" w="21600">
                <a:moveTo>
                  <a:pt x="10949" y="20085"/>
                </a:moveTo>
                <a:lnTo>
                  <a:pt x="14929" y="13186"/>
                </a:lnTo>
                <a:cubicBezTo>
                  <a:pt x="14947" y="13154"/>
                  <a:pt x="14949" y="13120"/>
                  <a:pt x="14962" y="13087"/>
                </a:cubicBezTo>
                <a:cubicBezTo>
                  <a:pt x="15339" y="12405"/>
                  <a:pt x="15572" y="11633"/>
                  <a:pt x="15572" y="10800"/>
                </a:cubicBezTo>
                <a:cubicBezTo>
                  <a:pt x="15572" y="9534"/>
                  <a:pt x="15068" y="8390"/>
                  <a:pt x="14262" y="7535"/>
                </a:cubicBezTo>
                <a:lnTo>
                  <a:pt x="19489" y="7535"/>
                </a:lnTo>
                <a:cubicBezTo>
                  <a:pt x="19873" y="8552"/>
                  <a:pt x="20093" y="9650"/>
                  <a:pt x="20093" y="10800"/>
                </a:cubicBezTo>
                <a:cubicBezTo>
                  <a:pt x="20093" y="15874"/>
                  <a:pt x="16004" y="20005"/>
                  <a:pt x="10949" y="20085"/>
                </a:cubicBezTo>
                <a:close/>
                <a:moveTo>
                  <a:pt x="1507" y="10800"/>
                </a:moveTo>
                <a:cubicBezTo>
                  <a:pt x="1507" y="9162"/>
                  <a:pt x="1936" y="7625"/>
                  <a:pt x="2683" y="6287"/>
                </a:cubicBezTo>
                <a:lnTo>
                  <a:pt x="6672" y="13187"/>
                </a:lnTo>
                <a:cubicBezTo>
                  <a:pt x="6683" y="13206"/>
                  <a:pt x="6703" y="13213"/>
                  <a:pt x="6716" y="13230"/>
                </a:cubicBezTo>
                <a:cubicBezTo>
                  <a:pt x="7550" y="14626"/>
                  <a:pt x="9060" y="15572"/>
                  <a:pt x="10800" y="15572"/>
                </a:cubicBezTo>
                <a:cubicBezTo>
                  <a:pt x="11177" y="15572"/>
                  <a:pt x="11540" y="15517"/>
                  <a:pt x="11892" y="15434"/>
                </a:cubicBezTo>
                <a:lnTo>
                  <a:pt x="9282" y="19958"/>
                </a:lnTo>
                <a:cubicBezTo>
                  <a:pt x="4879" y="19230"/>
                  <a:pt x="1507" y="15406"/>
                  <a:pt x="1507" y="10800"/>
                </a:cubicBezTo>
                <a:close/>
                <a:moveTo>
                  <a:pt x="14065" y="10800"/>
                </a:moveTo>
                <a:cubicBezTo>
                  <a:pt x="14065" y="12600"/>
                  <a:pt x="12600" y="14065"/>
                  <a:pt x="10800" y="14065"/>
                </a:cubicBezTo>
                <a:cubicBezTo>
                  <a:pt x="9000" y="14065"/>
                  <a:pt x="7535" y="12600"/>
                  <a:pt x="7535" y="10800"/>
                </a:cubicBezTo>
                <a:cubicBezTo>
                  <a:pt x="7535" y="9000"/>
                  <a:pt x="9000" y="7535"/>
                  <a:pt x="10800" y="7535"/>
                </a:cubicBezTo>
                <a:cubicBezTo>
                  <a:pt x="12600" y="7535"/>
                  <a:pt x="14065" y="9000"/>
                  <a:pt x="14065" y="10800"/>
                </a:cubicBezTo>
                <a:close/>
                <a:moveTo>
                  <a:pt x="10800" y="1507"/>
                </a:moveTo>
                <a:cubicBezTo>
                  <a:pt x="14178" y="1507"/>
                  <a:pt x="17132" y="3325"/>
                  <a:pt x="18759" y="6028"/>
                </a:cubicBezTo>
                <a:lnTo>
                  <a:pt x="10800" y="6028"/>
                </a:lnTo>
                <a:cubicBezTo>
                  <a:pt x="8643" y="6028"/>
                  <a:pt x="6837" y="7475"/>
                  <a:pt x="6248" y="9443"/>
                </a:cubicBezTo>
                <a:lnTo>
                  <a:pt x="3624" y="4903"/>
                </a:lnTo>
                <a:cubicBezTo>
                  <a:pt x="5330" y="2831"/>
                  <a:pt x="7913" y="1507"/>
                  <a:pt x="10800" y="1507"/>
                </a:cubicBezTo>
                <a:close/>
                <a:moveTo>
                  <a:pt x="20669" y="6432"/>
                </a:moveTo>
                <a:cubicBezTo>
                  <a:pt x="18987" y="2648"/>
                  <a:pt x="15200" y="0"/>
                  <a:pt x="10800" y="0"/>
                </a:cubicBezTo>
                <a:cubicBezTo>
                  <a:pt x="7281" y="0"/>
                  <a:pt x="4160" y="1699"/>
                  <a:pt x="2187" y="4311"/>
                </a:cubicBezTo>
                <a:cubicBezTo>
                  <a:pt x="2137" y="4362"/>
                  <a:pt x="2097" y="4415"/>
                  <a:pt x="2064" y="4476"/>
                </a:cubicBezTo>
                <a:cubicBezTo>
                  <a:pt x="772" y="6256"/>
                  <a:pt x="0" y="8437"/>
                  <a:pt x="0" y="10800"/>
                </a:cubicBezTo>
                <a:cubicBezTo>
                  <a:pt x="0" y="16755"/>
                  <a:pt x="4845" y="21600"/>
                  <a:pt x="10800" y="21600"/>
                </a:cubicBezTo>
                <a:cubicBezTo>
                  <a:pt x="16755" y="21600"/>
                  <a:pt x="21600" y="16755"/>
                  <a:pt x="21600" y="10800"/>
                </a:cubicBezTo>
                <a:cubicBezTo>
                  <a:pt x="21600" y="9282"/>
                  <a:pt x="21282" y="7838"/>
                  <a:pt x="20715" y="6527"/>
                </a:cubicBezTo>
                <a:cubicBezTo>
                  <a:pt x="20702" y="6493"/>
                  <a:pt x="20686" y="6463"/>
                  <a:pt x="20669" y="6432"/>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4" name="Google Shape;1194;p69"/>
          <p:cNvSpPr/>
          <p:nvPr/>
        </p:nvSpPr>
        <p:spPr>
          <a:xfrm>
            <a:off x="761837" y="4687671"/>
            <a:ext cx="86330" cy="148446"/>
          </a:xfrm>
          <a:custGeom>
            <a:rect b="b" l="l" r="r" t="t"/>
            <a:pathLst>
              <a:path extrusionOk="0" h="21600" w="21542">
                <a:moveTo>
                  <a:pt x="18957" y="4019"/>
                </a:moveTo>
                <a:lnTo>
                  <a:pt x="15079" y="4019"/>
                </a:lnTo>
                <a:cubicBezTo>
                  <a:pt x="13417" y="4019"/>
                  <a:pt x="12063" y="4807"/>
                  <a:pt x="12063" y="5777"/>
                </a:cubicBezTo>
                <a:lnTo>
                  <a:pt x="12063" y="8791"/>
                </a:lnTo>
                <a:cubicBezTo>
                  <a:pt x="12063" y="9207"/>
                  <a:pt x="12642" y="9544"/>
                  <a:pt x="13356" y="9544"/>
                </a:cubicBezTo>
                <a:lnTo>
                  <a:pt x="18594" y="9544"/>
                </a:lnTo>
                <a:lnTo>
                  <a:pt x="17517" y="12056"/>
                </a:lnTo>
                <a:lnTo>
                  <a:pt x="13356" y="12056"/>
                </a:lnTo>
                <a:cubicBezTo>
                  <a:pt x="12642" y="12056"/>
                  <a:pt x="12063" y="12393"/>
                  <a:pt x="12063" y="12809"/>
                </a:cubicBezTo>
                <a:lnTo>
                  <a:pt x="12063" y="20093"/>
                </a:lnTo>
                <a:lnTo>
                  <a:pt x="7755" y="20093"/>
                </a:lnTo>
                <a:lnTo>
                  <a:pt x="7755" y="12809"/>
                </a:lnTo>
                <a:cubicBezTo>
                  <a:pt x="7755" y="12393"/>
                  <a:pt x="7176" y="12056"/>
                  <a:pt x="6463" y="12056"/>
                </a:cubicBezTo>
                <a:lnTo>
                  <a:pt x="2585" y="12056"/>
                </a:lnTo>
                <a:lnTo>
                  <a:pt x="2585" y="9544"/>
                </a:lnTo>
                <a:lnTo>
                  <a:pt x="6463" y="9544"/>
                </a:lnTo>
                <a:cubicBezTo>
                  <a:pt x="7176" y="9544"/>
                  <a:pt x="7755" y="9207"/>
                  <a:pt x="7755" y="8791"/>
                </a:cubicBezTo>
                <a:lnTo>
                  <a:pt x="7755" y="5777"/>
                </a:lnTo>
                <a:cubicBezTo>
                  <a:pt x="7755" y="3423"/>
                  <a:pt x="11041" y="1507"/>
                  <a:pt x="15079" y="1507"/>
                </a:cubicBezTo>
                <a:lnTo>
                  <a:pt x="18957" y="1507"/>
                </a:lnTo>
                <a:cubicBezTo>
                  <a:pt x="18957" y="1507"/>
                  <a:pt x="18957" y="4019"/>
                  <a:pt x="18957" y="4019"/>
                </a:cubicBezTo>
                <a:close/>
                <a:moveTo>
                  <a:pt x="20249" y="0"/>
                </a:moveTo>
                <a:lnTo>
                  <a:pt x="15079" y="0"/>
                </a:lnTo>
                <a:cubicBezTo>
                  <a:pt x="9616" y="0"/>
                  <a:pt x="5170" y="2592"/>
                  <a:pt x="5170" y="5777"/>
                </a:cubicBezTo>
                <a:lnTo>
                  <a:pt x="5170" y="8037"/>
                </a:lnTo>
                <a:lnTo>
                  <a:pt x="1293" y="8037"/>
                </a:lnTo>
                <a:cubicBezTo>
                  <a:pt x="579" y="8037"/>
                  <a:pt x="0" y="8375"/>
                  <a:pt x="0" y="8791"/>
                </a:cubicBezTo>
                <a:lnTo>
                  <a:pt x="0" y="12809"/>
                </a:lnTo>
                <a:cubicBezTo>
                  <a:pt x="0" y="13225"/>
                  <a:pt x="579" y="13563"/>
                  <a:pt x="1293" y="13563"/>
                </a:cubicBezTo>
                <a:lnTo>
                  <a:pt x="5170" y="13563"/>
                </a:lnTo>
                <a:lnTo>
                  <a:pt x="5170" y="20847"/>
                </a:lnTo>
                <a:cubicBezTo>
                  <a:pt x="5170" y="21263"/>
                  <a:pt x="5749" y="21600"/>
                  <a:pt x="6463" y="21600"/>
                </a:cubicBezTo>
                <a:lnTo>
                  <a:pt x="13356" y="21600"/>
                </a:lnTo>
                <a:cubicBezTo>
                  <a:pt x="14070" y="21600"/>
                  <a:pt x="14649" y="21263"/>
                  <a:pt x="14649" y="20847"/>
                </a:cubicBezTo>
                <a:lnTo>
                  <a:pt x="14649" y="13563"/>
                </a:lnTo>
                <a:lnTo>
                  <a:pt x="18526" y="13563"/>
                </a:lnTo>
                <a:cubicBezTo>
                  <a:pt x="19119" y="13563"/>
                  <a:pt x="19636" y="13327"/>
                  <a:pt x="19780" y="12992"/>
                </a:cubicBezTo>
                <a:lnTo>
                  <a:pt x="21503" y="8974"/>
                </a:lnTo>
                <a:cubicBezTo>
                  <a:pt x="21600" y="8749"/>
                  <a:pt x="21513" y="8510"/>
                  <a:pt x="21268" y="8327"/>
                </a:cubicBezTo>
                <a:cubicBezTo>
                  <a:pt x="21024" y="8144"/>
                  <a:pt x="20647" y="8037"/>
                  <a:pt x="20249" y="8037"/>
                </a:cubicBezTo>
                <a:lnTo>
                  <a:pt x="14649" y="8037"/>
                </a:lnTo>
                <a:lnTo>
                  <a:pt x="14649" y="5777"/>
                </a:lnTo>
                <a:cubicBezTo>
                  <a:pt x="14649" y="5638"/>
                  <a:pt x="14842" y="5526"/>
                  <a:pt x="15079" y="5526"/>
                </a:cubicBezTo>
                <a:lnTo>
                  <a:pt x="20249" y="5526"/>
                </a:lnTo>
                <a:cubicBezTo>
                  <a:pt x="20963" y="5526"/>
                  <a:pt x="21542" y="5188"/>
                  <a:pt x="21542" y="4772"/>
                </a:cubicBezTo>
                <a:lnTo>
                  <a:pt x="21542" y="753"/>
                </a:lnTo>
                <a:cubicBezTo>
                  <a:pt x="21542" y="337"/>
                  <a:pt x="20963" y="0"/>
                  <a:pt x="20249" y="0"/>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5" name="Google Shape;1195;p69"/>
          <p:cNvSpPr/>
          <p:nvPr/>
        </p:nvSpPr>
        <p:spPr>
          <a:xfrm>
            <a:off x="1527305" y="4687671"/>
            <a:ext cx="144991" cy="155569"/>
          </a:xfrm>
          <a:custGeom>
            <a:rect b="b" l="l" r="r" t="t"/>
            <a:pathLst>
              <a:path extrusionOk="0" h="21340" w="21520">
                <a:moveTo>
                  <a:pt x="19829" y="456"/>
                </a:moveTo>
                <a:cubicBezTo>
                  <a:pt x="19739" y="262"/>
                  <a:pt x="19560" y="115"/>
                  <a:pt x="19340" y="55"/>
                </a:cubicBezTo>
                <a:cubicBezTo>
                  <a:pt x="19089" y="-14"/>
                  <a:pt x="17729" y="-260"/>
                  <a:pt x="14978" y="1372"/>
                </a:cubicBezTo>
                <a:cubicBezTo>
                  <a:pt x="12713" y="858"/>
                  <a:pt x="10344" y="858"/>
                  <a:pt x="8079" y="1372"/>
                </a:cubicBezTo>
                <a:cubicBezTo>
                  <a:pt x="5328" y="-260"/>
                  <a:pt x="3967" y="-14"/>
                  <a:pt x="3717" y="55"/>
                </a:cubicBezTo>
                <a:cubicBezTo>
                  <a:pt x="3498" y="115"/>
                  <a:pt x="3319" y="262"/>
                  <a:pt x="3228" y="456"/>
                </a:cubicBezTo>
                <a:cubicBezTo>
                  <a:pt x="2684" y="1632"/>
                  <a:pt x="2597" y="2925"/>
                  <a:pt x="2975" y="4143"/>
                </a:cubicBezTo>
                <a:cubicBezTo>
                  <a:pt x="2037" y="5198"/>
                  <a:pt x="1530" y="6514"/>
                  <a:pt x="1537" y="7889"/>
                </a:cubicBezTo>
                <a:cubicBezTo>
                  <a:pt x="1537" y="12977"/>
                  <a:pt x="4703" y="14499"/>
                  <a:pt x="7584" y="15042"/>
                </a:cubicBezTo>
                <a:cubicBezTo>
                  <a:pt x="7268" y="15644"/>
                  <a:pt x="7123" y="16311"/>
                  <a:pt x="7173" y="16964"/>
                </a:cubicBezTo>
                <a:lnTo>
                  <a:pt x="7173" y="17243"/>
                </a:lnTo>
                <a:cubicBezTo>
                  <a:pt x="4715" y="17779"/>
                  <a:pt x="3927" y="16852"/>
                  <a:pt x="3023" y="15792"/>
                </a:cubicBezTo>
                <a:cubicBezTo>
                  <a:pt x="2472" y="15145"/>
                  <a:pt x="1902" y="14475"/>
                  <a:pt x="955" y="14257"/>
                </a:cubicBezTo>
                <a:cubicBezTo>
                  <a:pt x="538" y="14161"/>
                  <a:pt x="126" y="14393"/>
                  <a:pt x="23" y="14773"/>
                </a:cubicBezTo>
                <a:cubicBezTo>
                  <a:pt x="-80" y="15154"/>
                  <a:pt x="170" y="15540"/>
                  <a:pt x="582" y="15635"/>
                </a:cubicBezTo>
                <a:cubicBezTo>
                  <a:pt x="1019" y="15736"/>
                  <a:pt x="1389" y="16169"/>
                  <a:pt x="1816" y="16671"/>
                </a:cubicBezTo>
                <a:cubicBezTo>
                  <a:pt x="2758" y="17776"/>
                  <a:pt x="4013" y="19254"/>
                  <a:pt x="7173" y="18695"/>
                </a:cubicBezTo>
                <a:lnTo>
                  <a:pt x="7173" y="20630"/>
                </a:lnTo>
                <a:cubicBezTo>
                  <a:pt x="7173" y="21022"/>
                  <a:pt x="7518" y="21340"/>
                  <a:pt x="7942" y="21340"/>
                </a:cubicBezTo>
                <a:cubicBezTo>
                  <a:pt x="8366" y="21340"/>
                  <a:pt x="8711" y="21022"/>
                  <a:pt x="8711" y="20630"/>
                </a:cubicBezTo>
                <a:lnTo>
                  <a:pt x="8709" y="17834"/>
                </a:lnTo>
                <a:cubicBezTo>
                  <a:pt x="8711" y="17803"/>
                  <a:pt x="8712" y="17772"/>
                  <a:pt x="8709" y="17741"/>
                </a:cubicBezTo>
                <a:lnTo>
                  <a:pt x="8709" y="16914"/>
                </a:lnTo>
                <a:cubicBezTo>
                  <a:pt x="8655" y="16212"/>
                  <a:pt x="8928" y="15519"/>
                  <a:pt x="9458" y="15014"/>
                </a:cubicBezTo>
                <a:cubicBezTo>
                  <a:pt x="9660" y="14820"/>
                  <a:pt x="9727" y="14537"/>
                  <a:pt x="9630" y="14283"/>
                </a:cubicBezTo>
                <a:cubicBezTo>
                  <a:pt x="9533" y="14029"/>
                  <a:pt x="9289" y="13848"/>
                  <a:pt x="9000" y="13815"/>
                </a:cubicBezTo>
                <a:cubicBezTo>
                  <a:pt x="5922" y="13461"/>
                  <a:pt x="3074" y="12499"/>
                  <a:pt x="3074" y="7885"/>
                </a:cubicBezTo>
                <a:cubicBezTo>
                  <a:pt x="3068" y="6730"/>
                  <a:pt x="3539" y="5634"/>
                  <a:pt x="4400" y="4797"/>
                </a:cubicBezTo>
                <a:cubicBezTo>
                  <a:pt x="4602" y="4600"/>
                  <a:pt x="4666" y="4314"/>
                  <a:pt x="4563" y="4059"/>
                </a:cubicBezTo>
                <a:cubicBezTo>
                  <a:pt x="4220" y="3211"/>
                  <a:pt x="4192" y="2296"/>
                  <a:pt x="4474" y="1440"/>
                </a:cubicBezTo>
                <a:cubicBezTo>
                  <a:pt x="4959" y="1502"/>
                  <a:pt x="5946" y="1757"/>
                  <a:pt x="7514" y="2729"/>
                </a:cubicBezTo>
                <a:cubicBezTo>
                  <a:pt x="7698" y="2842"/>
                  <a:pt x="7927" y="2876"/>
                  <a:pt x="8143" y="2824"/>
                </a:cubicBezTo>
                <a:cubicBezTo>
                  <a:pt x="10358" y="2269"/>
                  <a:pt x="12699" y="2269"/>
                  <a:pt x="14914" y="2824"/>
                </a:cubicBezTo>
                <a:cubicBezTo>
                  <a:pt x="15131" y="2877"/>
                  <a:pt x="15358" y="2843"/>
                  <a:pt x="15543" y="2729"/>
                </a:cubicBezTo>
                <a:cubicBezTo>
                  <a:pt x="17123" y="1749"/>
                  <a:pt x="18113" y="1498"/>
                  <a:pt x="18582" y="1436"/>
                </a:cubicBezTo>
                <a:cubicBezTo>
                  <a:pt x="18866" y="2293"/>
                  <a:pt x="18838" y="3210"/>
                  <a:pt x="18494" y="4059"/>
                </a:cubicBezTo>
                <a:cubicBezTo>
                  <a:pt x="18391" y="4314"/>
                  <a:pt x="18455" y="4600"/>
                  <a:pt x="18658" y="4797"/>
                </a:cubicBezTo>
                <a:cubicBezTo>
                  <a:pt x="19512" y="5627"/>
                  <a:pt x="19982" y="6714"/>
                  <a:pt x="19983" y="7860"/>
                </a:cubicBezTo>
                <a:cubicBezTo>
                  <a:pt x="19983" y="12545"/>
                  <a:pt x="16992" y="13484"/>
                  <a:pt x="14067" y="13785"/>
                </a:cubicBezTo>
                <a:cubicBezTo>
                  <a:pt x="13776" y="13815"/>
                  <a:pt x="13528" y="13996"/>
                  <a:pt x="13429" y="14251"/>
                </a:cubicBezTo>
                <a:cubicBezTo>
                  <a:pt x="13329" y="14506"/>
                  <a:pt x="13396" y="14791"/>
                  <a:pt x="13600" y="14986"/>
                </a:cubicBezTo>
                <a:cubicBezTo>
                  <a:pt x="14137" y="15497"/>
                  <a:pt x="14409" y="16198"/>
                  <a:pt x="14347" y="16964"/>
                </a:cubicBezTo>
                <a:lnTo>
                  <a:pt x="14347" y="20630"/>
                </a:lnTo>
                <a:cubicBezTo>
                  <a:pt x="14347" y="21022"/>
                  <a:pt x="14691" y="21340"/>
                  <a:pt x="15115" y="21340"/>
                </a:cubicBezTo>
                <a:cubicBezTo>
                  <a:pt x="15540" y="21340"/>
                  <a:pt x="15884" y="21022"/>
                  <a:pt x="15884" y="20630"/>
                </a:cubicBezTo>
                <a:lnTo>
                  <a:pt x="15881" y="17019"/>
                </a:lnTo>
                <a:cubicBezTo>
                  <a:pt x="15940" y="16327"/>
                  <a:pt x="15797" y="15640"/>
                  <a:pt x="15480" y="15026"/>
                </a:cubicBezTo>
                <a:cubicBezTo>
                  <a:pt x="18361" y="14512"/>
                  <a:pt x="21520" y="13008"/>
                  <a:pt x="21520" y="7860"/>
                </a:cubicBezTo>
                <a:cubicBezTo>
                  <a:pt x="21519" y="6493"/>
                  <a:pt x="21012" y="5189"/>
                  <a:pt x="20082" y="4143"/>
                </a:cubicBezTo>
                <a:cubicBezTo>
                  <a:pt x="20460" y="2925"/>
                  <a:pt x="20374" y="1632"/>
                  <a:pt x="19829" y="45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6" name="Google Shape;1196;p69"/>
          <p:cNvSpPr/>
          <p:nvPr/>
        </p:nvSpPr>
        <p:spPr>
          <a:xfrm>
            <a:off x="2587054" y="4687671"/>
            <a:ext cx="162405" cy="150164"/>
          </a:xfrm>
          <a:custGeom>
            <a:rect b="b" l="l" r="r" t="t"/>
            <a:pathLst>
              <a:path extrusionOk="0" h="21498" w="21355">
                <a:moveTo>
                  <a:pt x="19960" y="12482"/>
                </a:moveTo>
                <a:cubicBezTo>
                  <a:pt x="19950" y="12490"/>
                  <a:pt x="19940" y="12497"/>
                  <a:pt x="19930" y="12505"/>
                </a:cubicBezTo>
                <a:lnTo>
                  <a:pt x="10661" y="19840"/>
                </a:lnTo>
                <a:lnTo>
                  <a:pt x="1396" y="12507"/>
                </a:lnTo>
                <a:cubicBezTo>
                  <a:pt x="1367" y="12484"/>
                  <a:pt x="1355" y="12444"/>
                  <a:pt x="1368" y="12403"/>
                </a:cubicBezTo>
                <a:lnTo>
                  <a:pt x="4403" y="2204"/>
                </a:lnTo>
                <a:lnTo>
                  <a:pt x="6337" y="8668"/>
                </a:lnTo>
                <a:cubicBezTo>
                  <a:pt x="6428" y="8973"/>
                  <a:pt x="6689" y="9180"/>
                  <a:pt x="6984" y="9180"/>
                </a:cubicBezTo>
                <a:lnTo>
                  <a:pt x="14338" y="9180"/>
                </a:lnTo>
                <a:cubicBezTo>
                  <a:pt x="14633" y="9180"/>
                  <a:pt x="14895" y="8973"/>
                  <a:pt x="14986" y="8667"/>
                </a:cubicBezTo>
                <a:lnTo>
                  <a:pt x="16914" y="2204"/>
                </a:lnTo>
                <a:lnTo>
                  <a:pt x="18850" y="8695"/>
                </a:lnTo>
                <a:lnTo>
                  <a:pt x="19995" y="12383"/>
                </a:lnTo>
                <a:cubicBezTo>
                  <a:pt x="20005" y="12420"/>
                  <a:pt x="19991" y="12461"/>
                  <a:pt x="19960" y="12482"/>
                </a:cubicBezTo>
                <a:close/>
                <a:moveTo>
                  <a:pt x="17931" y="816"/>
                </a:moveTo>
                <a:cubicBezTo>
                  <a:pt x="17878" y="628"/>
                  <a:pt x="17782" y="457"/>
                  <a:pt x="17639" y="308"/>
                </a:cubicBezTo>
                <a:cubicBezTo>
                  <a:pt x="17226" y="-102"/>
                  <a:pt x="16606" y="-101"/>
                  <a:pt x="16198" y="304"/>
                </a:cubicBezTo>
                <a:cubicBezTo>
                  <a:pt x="16076" y="424"/>
                  <a:pt x="15979" y="577"/>
                  <a:pt x="15906" y="784"/>
                </a:cubicBezTo>
                <a:lnTo>
                  <a:pt x="13844" y="7697"/>
                </a:lnTo>
                <a:lnTo>
                  <a:pt x="7478" y="7697"/>
                </a:lnTo>
                <a:lnTo>
                  <a:pt x="5421" y="821"/>
                </a:lnTo>
                <a:cubicBezTo>
                  <a:pt x="5370" y="633"/>
                  <a:pt x="5273" y="461"/>
                  <a:pt x="5128" y="308"/>
                </a:cubicBezTo>
                <a:cubicBezTo>
                  <a:pt x="4717" y="-102"/>
                  <a:pt x="4096" y="-102"/>
                  <a:pt x="3685" y="306"/>
                </a:cubicBezTo>
                <a:cubicBezTo>
                  <a:pt x="3561" y="429"/>
                  <a:pt x="3465" y="582"/>
                  <a:pt x="3395" y="784"/>
                </a:cubicBezTo>
                <a:lnTo>
                  <a:pt x="73" y="11943"/>
                </a:lnTo>
                <a:cubicBezTo>
                  <a:pt x="-123" y="12592"/>
                  <a:pt x="84" y="13298"/>
                  <a:pt x="592" y="13705"/>
                </a:cubicBezTo>
                <a:lnTo>
                  <a:pt x="10261" y="21357"/>
                </a:lnTo>
                <a:cubicBezTo>
                  <a:pt x="10380" y="21451"/>
                  <a:pt x="10521" y="21498"/>
                  <a:pt x="10661" y="21498"/>
                </a:cubicBezTo>
                <a:cubicBezTo>
                  <a:pt x="10802" y="21498"/>
                  <a:pt x="10943" y="21451"/>
                  <a:pt x="11062" y="21357"/>
                </a:cubicBezTo>
                <a:lnTo>
                  <a:pt x="20718" y="13714"/>
                </a:lnTo>
                <a:cubicBezTo>
                  <a:pt x="21237" y="13336"/>
                  <a:pt x="21477" y="12622"/>
                  <a:pt x="21293" y="11938"/>
                </a:cubicBezTo>
                <a:cubicBezTo>
                  <a:pt x="21293" y="11938"/>
                  <a:pt x="17931" y="816"/>
                  <a:pt x="17931" y="816"/>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7" name="Google Shape;1197;p69"/>
          <p:cNvSpPr/>
          <p:nvPr/>
        </p:nvSpPr>
        <p:spPr>
          <a:xfrm>
            <a:off x="453745" y="4694575"/>
            <a:ext cx="162243" cy="134349"/>
          </a:xfrm>
          <a:custGeom>
            <a:rect b="b" l="l" r="r" t="t"/>
            <a:pathLst>
              <a:path extrusionOk="0" h="21513" w="20061">
                <a:moveTo>
                  <a:pt x="17195" y="4306"/>
                </a:moveTo>
                <a:cubicBezTo>
                  <a:pt x="17044" y="4500"/>
                  <a:pt x="16976" y="4780"/>
                  <a:pt x="17016" y="5052"/>
                </a:cubicBezTo>
                <a:cubicBezTo>
                  <a:pt x="17053" y="5304"/>
                  <a:pt x="17072" y="5562"/>
                  <a:pt x="17073" y="5815"/>
                </a:cubicBezTo>
                <a:cubicBezTo>
                  <a:pt x="17073" y="11171"/>
                  <a:pt x="15269" y="15619"/>
                  <a:pt x="12123" y="18016"/>
                </a:cubicBezTo>
                <a:cubicBezTo>
                  <a:pt x="9475" y="20036"/>
                  <a:pt x="6268" y="20389"/>
                  <a:pt x="3201" y="19083"/>
                </a:cubicBezTo>
                <a:cubicBezTo>
                  <a:pt x="4541" y="18722"/>
                  <a:pt x="5818" y="18023"/>
                  <a:pt x="6976" y="17005"/>
                </a:cubicBezTo>
                <a:cubicBezTo>
                  <a:pt x="7168" y="16836"/>
                  <a:pt x="7275" y="16545"/>
                  <a:pt x="7254" y="16245"/>
                </a:cubicBezTo>
                <a:cubicBezTo>
                  <a:pt x="7233" y="15945"/>
                  <a:pt x="7088" y="15683"/>
                  <a:pt x="6876" y="15561"/>
                </a:cubicBezTo>
                <a:cubicBezTo>
                  <a:pt x="1433" y="12428"/>
                  <a:pt x="1996" y="6356"/>
                  <a:pt x="2574" y="3639"/>
                </a:cubicBezTo>
                <a:cubicBezTo>
                  <a:pt x="4467" y="6351"/>
                  <a:pt x="7185" y="7892"/>
                  <a:pt x="10047" y="7782"/>
                </a:cubicBezTo>
                <a:cubicBezTo>
                  <a:pt x="10394" y="7771"/>
                  <a:pt x="10671" y="7403"/>
                  <a:pt x="10671" y="6954"/>
                </a:cubicBezTo>
                <a:lnTo>
                  <a:pt x="10671" y="5837"/>
                </a:lnTo>
                <a:cubicBezTo>
                  <a:pt x="10658" y="4621"/>
                  <a:pt x="11057" y="3467"/>
                  <a:pt x="11765" y="2670"/>
                </a:cubicBezTo>
                <a:cubicBezTo>
                  <a:pt x="12407" y="1947"/>
                  <a:pt x="13230" y="1589"/>
                  <a:pt x="14076" y="1667"/>
                </a:cubicBezTo>
                <a:cubicBezTo>
                  <a:pt x="14925" y="1744"/>
                  <a:pt x="15699" y="2244"/>
                  <a:pt x="16257" y="3075"/>
                </a:cubicBezTo>
                <a:cubicBezTo>
                  <a:pt x="16422" y="3321"/>
                  <a:pt x="16684" y="3420"/>
                  <a:pt x="16925" y="3325"/>
                </a:cubicBezTo>
                <a:cubicBezTo>
                  <a:pt x="17342" y="3163"/>
                  <a:pt x="17748" y="2966"/>
                  <a:pt x="18142" y="2736"/>
                </a:cubicBezTo>
                <a:cubicBezTo>
                  <a:pt x="17882" y="3307"/>
                  <a:pt x="17564" y="3835"/>
                  <a:pt x="17195" y="4306"/>
                </a:cubicBezTo>
                <a:close/>
                <a:moveTo>
                  <a:pt x="19781" y="153"/>
                </a:moveTo>
                <a:cubicBezTo>
                  <a:pt x="19560" y="-41"/>
                  <a:pt x="19270" y="-38"/>
                  <a:pt x="19051" y="161"/>
                </a:cubicBezTo>
                <a:cubicBezTo>
                  <a:pt x="18395" y="762"/>
                  <a:pt x="17681" y="1238"/>
                  <a:pt x="16924" y="1581"/>
                </a:cubicBezTo>
                <a:cubicBezTo>
                  <a:pt x="16175" y="659"/>
                  <a:pt x="15210" y="107"/>
                  <a:pt x="14165" y="12"/>
                </a:cubicBezTo>
                <a:cubicBezTo>
                  <a:pt x="12974" y="-87"/>
                  <a:pt x="11825" y="405"/>
                  <a:pt x="10925" y="1418"/>
                </a:cubicBezTo>
                <a:cubicBezTo>
                  <a:pt x="9932" y="2536"/>
                  <a:pt x="9373" y="4154"/>
                  <a:pt x="9390" y="5848"/>
                </a:cubicBezTo>
                <a:lnTo>
                  <a:pt x="9390" y="6116"/>
                </a:lnTo>
                <a:cubicBezTo>
                  <a:pt x="6787" y="5957"/>
                  <a:pt x="4384" y="4258"/>
                  <a:pt x="2872" y="1468"/>
                </a:cubicBezTo>
                <a:cubicBezTo>
                  <a:pt x="2740" y="1224"/>
                  <a:pt x="2520" y="1091"/>
                  <a:pt x="2286" y="1119"/>
                </a:cubicBezTo>
                <a:cubicBezTo>
                  <a:pt x="2056" y="1148"/>
                  <a:pt x="1856" y="1335"/>
                  <a:pt x="1763" y="1608"/>
                </a:cubicBezTo>
                <a:cubicBezTo>
                  <a:pt x="1728" y="1710"/>
                  <a:pt x="-1494" y="11399"/>
                  <a:pt x="5286" y="16380"/>
                </a:cubicBezTo>
                <a:cubicBezTo>
                  <a:pt x="3865" y="17332"/>
                  <a:pt x="2293" y="17785"/>
                  <a:pt x="666" y="17701"/>
                </a:cubicBezTo>
                <a:cubicBezTo>
                  <a:pt x="390" y="17677"/>
                  <a:pt x="105" y="17936"/>
                  <a:pt x="24" y="18306"/>
                </a:cubicBezTo>
                <a:cubicBezTo>
                  <a:pt x="-56" y="18676"/>
                  <a:pt x="70" y="19068"/>
                  <a:pt x="330" y="19255"/>
                </a:cubicBezTo>
                <a:cubicBezTo>
                  <a:pt x="2420" y="20759"/>
                  <a:pt x="4658" y="21513"/>
                  <a:pt x="6841" y="21513"/>
                </a:cubicBezTo>
                <a:cubicBezTo>
                  <a:pt x="8927" y="21513"/>
                  <a:pt x="10963" y="20825"/>
                  <a:pt x="12773" y="19446"/>
                </a:cubicBezTo>
                <a:cubicBezTo>
                  <a:pt x="16320" y="16743"/>
                  <a:pt x="18354" y="11774"/>
                  <a:pt x="18354" y="5812"/>
                </a:cubicBezTo>
                <a:cubicBezTo>
                  <a:pt x="18353" y="5601"/>
                  <a:pt x="18344" y="5389"/>
                  <a:pt x="18325" y="5179"/>
                </a:cubicBezTo>
                <a:cubicBezTo>
                  <a:pt x="19160" y="4011"/>
                  <a:pt x="19751" y="2587"/>
                  <a:pt x="20043" y="1035"/>
                </a:cubicBezTo>
                <a:cubicBezTo>
                  <a:pt x="20106" y="699"/>
                  <a:pt x="20002" y="348"/>
                  <a:pt x="19781" y="153"/>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198" name="Google Shape;1198;p69"/>
          <p:cNvSpPr/>
          <p:nvPr/>
        </p:nvSpPr>
        <p:spPr>
          <a:xfrm>
            <a:off x="467555" y="3621016"/>
            <a:ext cx="134622" cy="153630"/>
          </a:xfrm>
          <a:custGeom>
            <a:rect b="b" l="l" r="r" t="t"/>
            <a:pathLst>
              <a:path extrusionOk="0" h="21600" w="21600">
                <a:moveTo>
                  <a:pt x="10800" y="1456"/>
                </a:moveTo>
                <a:cubicBezTo>
                  <a:pt x="16185" y="1456"/>
                  <a:pt x="19938" y="3119"/>
                  <a:pt x="19938" y="4611"/>
                </a:cubicBezTo>
                <a:cubicBezTo>
                  <a:pt x="19938" y="6103"/>
                  <a:pt x="16185" y="7765"/>
                  <a:pt x="10800" y="7765"/>
                </a:cubicBezTo>
                <a:cubicBezTo>
                  <a:pt x="5415" y="7765"/>
                  <a:pt x="1662" y="6103"/>
                  <a:pt x="1662" y="4611"/>
                </a:cubicBezTo>
                <a:cubicBezTo>
                  <a:pt x="1662" y="3119"/>
                  <a:pt x="5415" y="1456"/>
                  <a:pt x="10800" y="1456"/>
                </a:cubicBezTo>
                <a:close/>
                <a:moveTo>
                  <a:pt x="10800" y="20144"/>
                </a:moveTo>
                <a:cubicBezTo>
                  <a:pt x="5415" y="20144"/>
                  <a:pt x="1662" y="18481"/>
                  <a:pt x="1662" y="16989"/>
                </a:cubicBezTo>
                <a:lnTo>
                  <a:pt x="1662" y="13319"/>
                </a:lnTo>
                <a:cubicBezTo>
                  <a:pt x="3541" y="14595"/>
                  <a:pt x="6856" y="15411"/>
                  <a:pt x="10800" y="15411"/>
                </a:cubicBezTo>
                <a:cubicBezTo>
                  <a:pt x="14744" y="15411"/>
                  <a:pt x="18059" y="14595"/>
                  <a:pt x="19938" y="13319"/>
                </a:cubicBezTo>
                <a:lnTo>
                  <a:pt x="19938" y="16989"/>
                </a:lnTo>
                <a:cubicBezTo>
                  <a:pt x="19938" y="18481"/>
                  <a:pt x="16185" y="20144"/>
                  <a:pt x="10800" y="20144"/>
                </a:cubicBezTo>
                <a:close/>
                <a:moveTo>
                  <a:pt x="19938" y="10800"/>
                </a:moveTo>
                <a:cubicBezTo>
                  <a:pt x="19938" y="12292"/>
                  <a:pt x="16185" y="13955"/>
                  <a:pt x="10800" y="13955"/>
                </a:cubicBezTo>
                <a:cubicBezTo>
                  <a:pt x="5415" y="13955"/>
                  <a:pt x="1662" y="12292"/>
                  <a:pt x="1662" y="10800"/>
                </a:cubicBezTo>
                <a:lnTo>
                  <a:pt x="1662" y="7130"/>
                </a:lnTo>
                <a:cubicBezTo>
                  <a:pt x="3541" y="8405"/>
                  <a:pt x="6856" y="9221"/>
                  <a:pt x="10800" y="9221"/>
                </a:cubicBezTo>
                <a:cubicBezTo>
                  <a:pt x="14744" y="9221"/>
                  <a:pt x="18059" y="8405"/>
                  <a:pt x="19938" y="7130"/>
                </a:cubicBezTo>
                <a:cubicBezTo>
                  <a:pt x="19938" y="7130"/>
                  <a:pt x="19938" y="10800"/>
                  <a:pt x="19938" y="10800"/>
                </a:cubicBezTo>
                <a:close/>
                <a:moveTo>
                  <a:pt x="0" y="16989"/>
                </a:moveTo>
                <a:cubicBezTo>
                  <a:pt x="0" y="19618"/>
                  <a:pt x="4643" y="21600"/>
                  <a:pt x="10800" y="21600"/>
                </a:cubicBezTo>
                <a:cubicBezTo>
                  <a:pt x="16957" y="21600"/>
                  <a:pt x="21600" y="19618"/>
                  <a:pt x="21600" y="16989"/>
                </a:cubicBezTo>
                <a:lnTo>
                  <a:pt x="21600" y="4611"/>
                </a:lnTo>
                <a:cubicBezTo>
                  <a:pt x="21600" y="1982"/>
                  <a:pt x="16957" y="0"/>
                  <a:pt x="10800" y="0"/>
                </a:cubicBezTo>
                <a:cubicBezTo>
                  <a:pt x="4643" y="0"/>
                  <a:pt x="0" y="1982"/>
                  <a:pt x="0" y="4611"/>
                </a:cubicBezTo>
                <a:cubicBezTo>
                  <a:pt x="0" y="4611"/>
                  <a:pt x="0" y="16989"/>
                  <a:pt x="0" y="16989"/>
                </a:cubicBezTo>
                <a:close/>
              </a:path>
            </a:pathLst>
          </a:custGeom>
          <a:solidFill>
            <a:srgbClr val="017CFF"/>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4152F"/>
        </a:solidFill>
      </p:bgPr>
    </p:bg>
    <p:spTree>
      <p:nvGrpSpPr>
        <p:cNvPr id="1202" name="Shape 1202"/>
        <p:cNvGrpSpPr/>
        <p:nvPr/>
      </p:nvGrpSpPr>
      <p:grpSpPr>
        <a:xfrm>
          <a:off x="0" y="0"/>
          <a:ext cx="0" cy="0"/>
          <a:chOff x="0" y="0"/>
          <a:chExt cx="0" cy="0"/>
        </a:xfrm>
      </p:grpSpPr>
      <p:sp>
        <p:nvSpPr>
          <p:cNvPr id="1203" name="Google Shape;1203;p70"/>
          <p:cNvSpPr txBox="1"/>
          <p:nvPr/>
        </p:nvSpPr>
        <p:spPr>
          <a:xfrm>
            <a:off x="457200" y="685502"/>
            <a:ext cx="7471800" cy="7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900">
                <a:solidFill>
                  <a:srgbClr val="FFFFFF"/>
                </a:solidFill>
                <a:latin typeface="Montserrat"/>
                <a:ea typeface="Montserrat"/>
                <a:cs typeface="Montserrat"/>
                <a:sym typeface="Montserrat"/>
              </a:rPr>
              <a:t>Icons</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2900">
              <a:solidFill>
                <a:srgbClr val="FFFFFF"/>
              </a:solidFill>
              <a:latin typeface="Montserrat"/>
              <a:ea typeface="Montserrat"/>
              <a:cs typeface="Montserrat"/>
              <a:sym typeface="Montserrat"/>
            </a:endParaRPr>
          </a:p>
        </p:txBody>
      </p:sp>
      <p:pic>
        <p:nvPicPr>
          <p:cNvPr id="1204" name="Google Shape;1204;p70"/>
          <p:cNvPicPr preferRelativeResize="0"/>
          <p:nvPr/>
        </p:nvPicPr>
        <p:blipFill rotWithShape="1">
          <a:blip r:embed="rId3">
            <a:alphaModFix/>
          </a:blip>
          <a:srcRect b="0" l="0" r="16142" t="0"/>
          <a:stretch/>
        </p:blipFill>
        <p:spPr>
          <a:xfrm>
            <a:off x="7604048" y="4183200"/>
            <a:ext cx="1539948" cy="960301"/>
          </a:xfrm>
          <a:prstGeom prst="rect">
            <a:avLst/>
          </a:prstGeom>
          <a:noFill/>
          <a:ln>
            <a:noFill/>
          </a:ln>
        </p:spPr>
      </p:pic>
      <p:sp>
        <p:nvSpPr>
          <p:cNvPr id="1205" name="Google Shape;1205;p70"/>
          <p:cNvSpPr/>
          <p:nvPr/>
        </p:nvSpPr>
        <p:spPr>
          <a:xfrm>
            <a:off x="2435645" y="783539"/>
            <a:ext cx="170802" cy="209661"/>
          </a:xfrm>
          <a:custGeom>
            <a:rect b="b" l="l" r="r" t="t"/>
            <a:pathLst>
              <a:path extrusionOk="0" h="21559" w="21600">
                <a:moveTo>
                  <a:pt x="10499" y="50"/>
                </a:moveTo>
                <a:lnTo>
                  <a:pt x="9459" y="338"/>
                </a:lnTo>
                <a:cubicBezTo>
                  <a:pt x="6903"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60" y="21583"/>
                  <a:pt x="10903" y="21583"/>
                  <a:pt x="11101" y="21486"/>
                </a:cubicBezTo>
                <a:lnTo>
                  <a:pt x="16486" y="18865"/>
                </a:lnTo>
                <a:cubicBezTo>
                  <a:pt x="19798" y="17307"/>
                  <a:pt x="21600" y="14834"/>
                  <a:pt x="21600" y="12171"/>
                </a:cubicBezTo>
                <a:lnTo>
                  <a:pt x="21600" y="1792"/>
                </a:lnTo>
                <a:cubicBezTo>
                  <a:pt x="21600" y="1627"/>
                  <a:pt x="21512" y="1500"/>
                  <a:pt x="21392" y="1403"/>
                </a:cubicBezTo>
                <a:cubicBezTo>
                  <a:pt x="21272" y="1305"/>
                  <a:pt x="21071" y="1268"/>
                  <a:pt x="20914" y="1268"/>
                </a:cubicBezTo>
                <a:lnTo>
                  <a:pt x="20082" y="1335"/>
                </a:lnTo>
                <a:cubicBezTo>
                  <a:pt x="17328" y="1433"/>
                  <a:pt x="14605" y="1117"/>
                  <a:pt x="11975" y="338"/>
                </a:cubicBezTo>
                <a:lnTo>
                  <a:pt x="10935" y="50"/>
                </a:lnTo>
                <a:cubicBezTo>
                  <a:pt x="10815" y="-17"/>
                  <a:pt x="10660" y="-17"/>
                  <a:pt x="10499" y="50"/>
                </a:cubicBezTo>
                <a:close/>
                <a:moveTo>
                  <a:pt x="10727" y="1048"/>
                </a:moveTo>
                <a:lnTo>
                  <a:pt x="11580" y="1301"/>
                </a:lnTo>
                <a:cubicBezTo>
                  <a:pt x="14334" y="2110"/>
                  <a:pt x="17229" y="2447"/>
                  <a:pt x="20145" y="2349"/>
                </a:cubicBezTo>
                <a:lnTo>
                  <a:pt x="20353" y="2316"/>
                </a:lnTo>
                <a:lnTo>
                  <a:pt x="20353" y="12171"/>
                </a:lnTo>
                <a:cubicBezTo>
                  <a:pt x="20353" y="14445"/>
                  <a:pt x="18835" y="16589"/>
                  <a:pt x="15841" y="17986"/>
                </a:cubicBezTo>
                <a:lnTo>
                  <a:pt x="10769" y="20454"/>
                </a:lnTo>
                <a:lnTo>
                  <a:pt x="5696" y="17986"/>
                </a:lnTo>
                <a:cubicBezTo>
                  <a:pt x="2702" y="16589"/>
                  <a:pt x="1227" y="14445"/>
                  <a:pt x="1227" y="12171"/>
                </a:cubicBezTo>
                <a:lnTo>
                  <a:pt x="1227" y="2349"/>
                </a:lnTo>
                <a:lnTo>
                  <a:pt x="1268" y="2349"/>
                </a:lnTo>
                <a:cubicBezTo>
                  <a:pt x="1268" y="2349"/>
                  <a:pt x="1310" y="2349"/>
                  <a:pt x="1310" y="2349"/>
                </a:cubicBezTo>
                <a:cubicBezTo>
                  <a:pt x="4184" y="2447"/>
                  <a:pt x="7183" y="2110"/>
                  <a:pt x="9896" y="1301"/>
                </a:cubicBezTo>
                <a:lnTo>
                  <a:pt x="10727" y="1048"/>
                </a:lnTo>
                <a:close/>
                <a:moveTo>
                  <a:pt x="16486" y="6508"/>
                </a:moveTo>
                <a:lnTo>
                  <a:pt x="9126" y="12408"/>
                </a:lnTo>
                <a:lnTo>
                  <a:pt x="6341" y="10109"/>
                </a:lnTo>
                <a:lnTo>
                  <a:pt x="5426" y="10853"/>
                </a:lnTo>
                <a:lnTo>
                  <a:pt x="9126" y="13895"/>
                </a:lnTo>
                <a:lnTo>
                  <a:pt x="17401" y="7252"/>
                </a:lnTo>
                <a:lnTo>
                  <a:pt x="16486" y="6508"/>
                </a:ln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06" name="Google Shape;1206;p70"/>
          <p:cNvSpPr/>
          <p:nvPr/>
        </p:nvSpPr>
        <p:spPr>
          <a:xfrm>
            <a:off x="3601166" y="783539"/>
            <a:ext cx="170802" cy="209661"/>
          </a:xfrm>
          <a:custGeom>
            <a:rect b="b" l="l" r="r" t="t"/>
            <a:pathLst>
              <a:path extrusionOk="0" h="21559" w="21600">
                <a:moveTo>
                  <a:pt x="10499" y="50"/>
                </a:moveTo>
                <a:lnTo>
                  <a:pt x="9459" y="338"/>
                </a:lnTo>
                <a:cubicBezTo>
                  <a:pt x="6907" y="1117"/>
                  <a:pt x="4106" y="1433"/>
                  <a:pt x="1393" y="1335"/>
                </a:cubicBezTo>
                <a:lnTo>
                  <a:pt x="665" y="1268"/>
                </a:lnTo>
                <a:cubicBezTo>
                  <a:pt x="467" y="1268"/>
                  <a:pt x="307" y="1305"/>
                  <a:pt x="187" y="1403"/>
                </a:cubicBezTo>
                <a:cubicBezTo>
                  <a:pt x="67" y="1500"/>
                  <a:pt x="0" y="1627"/>
                  <a:pt x="0" y="1792"/>
                </a:cubicBezTo>
                <a:lnTo>
                  <a:pt x="0" y="12171"/>
                </a:lnTo>
                <a:cubicBezTo>
                  <a:pt x="0" y="14834"/>
                  <a:pt x="1761" y="17307"/>
                  <a:pt x="5114" y="18865"/>
                </a:cubicBezTo>
                <a:lnTo>
                  <a:pt x="10457" y="21486"/>
                </a:lnTo>
                <a:cubicBezTo>
                  <a:pt x="10655" y="21583"/>
                  <a:pt x="10899" y="21583"/>
                  <a:pt x="11101" y="21486"/>
                </a:cubicBezTo>
                <a:lnTo>
                  <a:pt x="16486" y="18865"/>
                </a:lnTo>
                <a:cubicBezTo>
                  <a:pt x="19802" y="17307"/>
                  <a:pt x="21600" y="14834"/>
                  <a:pt x="21600" y="12171"/>
                </a:cubicBezTo>
                <a:lnTo>
                  <a:pt x="21600" y="1792"/>
                </a:lnTo>
                <a:cubicBezTo>
                  <a:pt x="21600" y="1627"/>
                  <a:pt x="21512" y="1500"/>
                  <a:pt x="21392" y="1403"/>
                </a:cubicBezTo>
                <a:cubicBezTo>
                  <a:pt x="21272" y="1305"/>
                  <a:pt x="21075" y="1268"/>
                  <a:pt x="20914" y="1268"/>
                </a:cubicBezTo>
                <a:lnTo>
                  <a:pt x="20062" y="1335"/>
                </a:lnTo>
                <a:cubicBezTo>
                  <a:pt x="17307" y="1433"/>
                  <a:pt x="14609" y="1117"/>
                  <a:pt x="11975" y="338"/>
                </a:cubicBezTo>
                <a:lnTo>
                  <a:pt x="10935" y="50"/>
                </a:lnTo>
                <a:cubicBezTo>
                  <a:pt x="10815" y="-17"/>
                  <a:pt x="10655" y="-17"/>
                  <a:pt x="10499" y="50"/>
                </a:cubicBezTo>
                <a:close/>
                <a:moveTo>
                  <a:pt x="10727" y="1048"/>
                </a:moveTo>
                <a:lnTo>
                  <a:pt x="11580" y="1301"/>
                </a:lnTo>
                <a:cubicBezTo>
                  <a:pt x="14329" y="2110"/>
                  <a:pt x="17229" y="2447"/>
                  <a:pt x="20145" y="2349"/>
                </a:cubicBezTo>
                <a:lnTo>
                  <a:pt x="20353" y="2316"/>
                </a:lnTo>
                <a:lnTo>
                  <a:pt x="20353" y="12171"/>
                </a:lnTo>
                <a:cubicBezTo>
                  <a:pt x="20353" y="14445"/>
                  <a:pt x="18835" y="16589"/>
                  <a:pt x="15841" y="17986"/>
                </a:cubicBezTo>
                <a:lnTo>
                  <a:pt x="10769" y="20454"/>
                </a:lnTo>
                <a:lnTo>
                  <a:pt x="5696" y="17986"/>
                </a:lnTo>
                <a:cubicBezTo>
                  <a:pt x="2739" y="16589"/>
                  <a:pt x="1227" y="14445"/>
                  <a:pt x="1227" y="12171"/>
                </a:cubicBezTo>
                <a:lnTo>
                  <a:pt x="1227" y="2349"/>
                </a:lnTo>
                <a:lnTo>
                  <a:pt x="1268" y="2349"/>
                </a:lnTo>
                <a:cubicBezTo>
                  <a:pt x="1268" y="2349"/>
                  <a:pt x="1310" y="2349"/>
                  <a:pt x="1310" y="2349"/>
                </a:cubicBezTo>
                <a:cubicBezTo>
                  <a:pt x="4179" y="2447"/>
                  <a:pt x="7178" y="2110"/>
                  <a:pt x="9896" y="1301"/>
                </a:cubicBezTo>
                <a:lnTo>
                  <a:pt x="10727" y="1048"/>
                </a:lnTo>
                <a:close/>
                <a:moveTo>
                  <a:pt x="6070" y="6474"/>
                </a:moveTo>
                <a:cubicBezTo>
                  <a:pt x="4633" y="6474"/>
                  <a:pt x="3472" y="7419"/>
                  <a:pt x="3472" y="8553"/>
                </a:cubicBezTo>
                <a:cubicBezTo>
                  <a:pt x="3472" y="9722"/>
                  <a:pt x="4633" y="10650"/>
                  <a:pt x="6070" y="10650"/>
                </a:cubicBezTo>
                <a:cubicBezTo>
                  <a:pt x="7305" y="10650"/>
                  <a:pt x="8346" y="9967"/>
                  <a:pt x="8586" y="9027"/>
                </a:cubicBezTo>
                <a:lnTo>
                  <a:pt x="17525" y="9027"/>
                </a:lnTo>
                <a:cubicBezTo>
                  <a:pt x="17843" y="9027"/>
                  <a:pt x="18128" y="8812"/>
                  <a:pt x="18128" y="8553"/>
                </a:cubicBezTo>
                <a:cubicBezTo>
                  <a:pt x="18128" y="8295"/>
                  <a:pt x="17843" y="8097"/>
                  <a:pt x="17525" y="8097"/>
                </a:cubicBezTo>
                <a:lnTo>
                  <a:pt x="8586" y="8097"/>
                </a:lnTo>
                <a:cubicBezTo>
                  <a:pt x="8346" y="7153"/>
                  <a:pt x="7305" y="6474"/>
                  <a:pt x="6070" y="6474"/>
                </a:cubicBezTo>
                <a:close/>
                <a:moveTo>
                  <a:pt x="6070" y="7370"/>
                </a:moveTo>
                <a:cubicBezTo>
                  <a:pt x="6867" y="7370"/>
                  <a:pt x="7505" y="7935"/>
                  <a:pt x="7505" y="8553"/>
                </a:cubicBezTo>
                <a:cubicBezTo>
                  <a:pt x="7505" y="9201"/>
                  <a:pt x="6867" y="9720"/>
                  <a:pt x="6070" y="9720"/>
                </a:cubicBezTo>
                <a:cubicBezTo>
                  <a:pt x="5269" y="9720"/>
                  <a:pt x="4636" y="9201"/>
                  <a:pt x="4636" y="8553"/>
                </a:cubicBezTo>
                <a:cubicBezTo>
                  <a:pt x="4636" y="7935"/>
                  <a:pt x="5269" y="7370"/>
                  <a:pt x="6070" y="7370"/>
                </a:cubicBezTo>
                <a:close/>
                <a:moveTo>
                  <a:pt x="13596" y="10227"/>
                </a:moveTo>
                <a:cubicBezTo>
                  <a:pt x="13278" y="10227"/>
                  <a:pt x="13014" y="10425"/>
                  <a:pt x="13014" y="10683"/>
                </a:cubicBezTo>
                <a:cubicBezTo>
                  <a:pt x="13014" y="10942"/>
                  <a:pt x="13278" y="11174"/>
                  <a:pt x="13596" y="11174"/>
                </a:cubicBezTo>
                <a:lnTo>
                  <a:pt x="17525" y="11174"/>
                </a:lnTo>
                <a:cubicBezTo>
                  <a:pt x="17843" y="11174"/>
                  <a:pt x="18128" y="10942"/>
                  <a:pt x="18128" y="10683"/>
                </a:cubicBezTo>
                <a:cubicBezTo>
                  <a:pt x="18128" y="10425"/>
                  <a:pt x="17843" y="10227"/>
                  <a:pt x="17525" y="10227"/>
                </a:cubicBezTo>
                <a:lnTo>
                  <a:pt x="13596" y="10227"/>
                </a:ln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07" name="Google Shape;1207;p70"/>
          <p:cNvSpPr/>
          <p:nvPr/>
        </p:nvSpPr>
        <p:spPr>
          <a:xfrm>
            <a:off x="3191186" y="781510"/>
            <a:ext cx="213783" cy="213732"/>
          </a:xfrm>
          <a:custGeom>
            <a:rect b="b" l="l" r="r" t="t"/>
            <a:pathLst>
              <a:path extrusionOk="0" h="21600" w="21389">
                <a:moveTo>
                  <a:pt x="10696" y="0"/>
                </a:moveTo>
                <a:cubicBezTo>
                  <a:pt x="8579" y="0"/>
                  <a:pt x="6525" y="629"/>
                  <a:pt x="4758" y="1811"/>
                </a:cubicBezTo>
                <a:cubicBezTo>
                  <a:pt x="2986" y="2989"/>
                  <a:pt x="1630" y="4686"/>
                  <a:pt x="809" y="6663"/>
                </a:cubicBezTo>
                <a:cubicBezTo>
                  <a:pt x="19" y="8640"/>
                  <a:pt x="-211" y="10804"/>
                  <a:pt x="201" y="12910"/>
                </a:cubicBezTo>
                <a:cubicBezTo>
                  <a:pt x="613" y="15016"/>
                  <a:pt x="1629" y="16924"/>
                  <a:pt x="3145" y="18426"/>
                </a:cubicBezTo>
                <a:cubicBezTo>
                  <a:pt x="4629" y="19954"/>
                  <a:pt x="6555" y="20988"/>
                  <a:pt x="8607" y="21401"/>
                </a:cubicBezTo>
                <a:cubicBezTo>
                  <a:pt x="9296" y="21541"/>
                  <a:pt x="9987" y="21600"/>
                  <a:pt x="10680" y="21600"/>
                </a:cubicBezTo>
                <a:cubicBezTo>
                  <a:pt x="12087" y="21600"/>
                  <a:pt x="13484" y="21320"/>
                  <a:pt x="14792" y="20786"/>
                </a:cubicBezTo>
                <a:cubicBezTo>
                  <a:pt x="16753" y="19954"/>
                  <a:pt x="18430" y="18584"/>
                  <a:pt x="19596" y="16798"/>
                </a:cubicBezTo>
                <a:cubicBezTo>
                  <a:pt x="20766" y="15009"/>
                  <a:pt x="21389" y="12939"/>
                  <a:pt x="21389" y="10800"/>
                </a:cubicBezTo>
                <a:cubicBezTo>
                  <a:pt x="21389" y="7932"/>
                  <a:pt x="20254" y="5196"/>
                  <a:pt x="18263" y="3157"/>
                </a:cubicBezTo>
                <a:cubicBezTo>
                  <a:pt x="16244" y="1147"/>
                  <a:pt x="13539" y="0"/>
                  <a:pt x="10696" y="0"/>
                </a:cubicBezTo>
                <a:close/>
                <a:moveTo>
                  <a:pt x="10696" y="947"/>
                </a:moveTo>
                <a:cubicBezTo>
                  <a:pt x="11968" y="947"/>
                  <a:pt x="13237" y="1200"/>
                  <a:pt x="14414" y="1711"/>
                </a:cubicBezTo>
                <a:cubicBezTo>
                  <a:pt x="16215" y="2444"/>
                  <a:pt x="17731" y="3723"/>
                  <a:pt x="18806" y="5317"/>
                </a:cubicBezTo>
                <a:cubicBezTo>
                  <a:pt x="19878" y="6944"/>
                  <a:pt x="20451" y="8856"/>
                  <a:pt x="20451" y="10800"/>
                </a:cubicBezTo>
                <a:cubicBezTo>
                  <a:pt x="20451" y="13418"/>
                  <a:pt x="19402" y="15910"/>
                  <a:pt x="17572" y="17762"/>
                </a:cubicBezTo>
                <a:cubicBezTo>
                  <a:pt x="15772" y="19610"/>
                  <a:pt x="13284" y="20636"/>
                  <a:pt x="10696" y="20636"/>
                </a:cubicBezTo>
                <a:cubicBezTo>
                  <a:pt x="8768" y="20636"/>
                  <a:pt x="6895" y="20057"/>
                  <a:pt x="5284" y="18975"/>
                </a:cubicBezTo>
                <a:cubicBezTo>
                  <a:pt x="3673" y="17889"/>
                  <a:pt x="2440" y="16357"/>
                  <a:pt x="1681" y="14572"/>
                </a:cubicBezTo>
                <a:cubicBezTo>
                  <a:pt x="956" y="12753"/>
                  <a:pt x="776" y="10770"/>
                  <a:pt x="1155" y="8889"/>
                </a:cubicBezTo>
                <a:cubicBezTo>
                  <a:pt x="1501" y="6975"/>
                  <a:pt x="2444" y="5228"/>
                  <a:pt x="3803" y="3855"/>
                </a:cubicBezTo>
                <a:cubicBezTo>
                  <a:pt x="5159" y="2452"/>
                  <a:pt x="6893" y="1529"/>
                  <a:pt x="8788" y="1146"/>
                </a:cubicBezTo>
                <a:cubicBezTo>
                  <a:pt x="9419" y="1018"/>
                  <a:pt x="10058" y="947"/>
                  <a:pt x="10696" y="947"/>
                </a:cubicBezTo>
                <a:close/>
                <a:moveTo>
                  <a:pt x="10696" y="2825"/>
                </a:moveTo>
                <a:cubicBezTo>
                  <a:pt x="8611" y="2825"/>
                  <a:pt x="6619" y="3699"/>
                  <a:pt x="5136" y="5167"/>
                </a:cubicBezTo>
                <a:cubicBezTo>
                  <a:pt x="3649" y="6666"/>
                  <a:pt x="2833" y="8698"/>
                  <a:pt x="2833" y="10800"/>
                </a:cubicBezTo>
                <a:cubicBezTo>
                  <a:pt x="2833" y="10929"/>
                  <a:pt x="2853" y="11070"/>
                  <a:pt x="2948" y="11166"/>
                </a:cubicBezTo>
                <a:cubicBezTo>
                  <a:pt x="3043" y="11261"/>
                  <a:pt x="3166" y="11282"/>
                  <a:pt x="3294" y="11282"/>
                </a:cubicBezTo>
                <a:cubicBezTo>
                  <a:pt x="3450" y="11282"/>
                  <a:pt x="3577" y="11261"/>
                  <a:pt x="3672" y="11166"/>
                </a:cubicBezTo>
                <a:cubicBezTo>
                  <a:pt x="3734" y="11070"/>
                  <a:pt x="3803" y="10929"/>
                  <a:pt x="3803" y="10800"/>
                </a:cubicBezTo>
                <a:cubicBezTo>
                  <a:pt x="3803" y="8952"/>
                  <a:pt x="4533" y="7176"/>
                  <a:pt x="5827" y="5865"/>
                </a:cubicBezTo>
                <a:cubicBezTo>
                  <a:pt x="7124" y="4558"/>
                  <a:pt x="8883" y="3822"/>
                  <a:pt x="10713" y="3822"/>
                </a:cubicBezTo>
                <a:cubicBezTo>
                  <a:pt x="12546" y="3822"/>
                  <a:pt x="14317" y="4558"/>
                  <a:pt x="15615" y="5865"/>
                </a:cubicBezTo>
                <a:cubicBezTo>
                  <a:pt x="16909" y="7176"/>
                  <a:pt x="17638" y="8952"/>
                  <a:pt x="17638" y="10800"/>
                </a:cubicBezTo>
                <a:cubicBezTo>
                  <a:pt x="17638" y="10929"/>
                  <a:pt x="17675" y="11070"/>
                  <a:pt x="17770" y="11166"/>
                </a:cubicBezTo>
                <a:cubicBezTo>
                  <a:pt x="17865" y="11261"/>
                  <a:pt x="17988" y="11282"/>
                  <a:pt x="18115" y="11282"/>
                </a:cubicBezTo>
                <a:cubicBezTo>
                  <a:pt x="18272" y="11282"/>
                  <a:pt x="18399" y="11261"/>
                  <a:pt x="18461" y="11166"/>
                </a:cubicBezTo>
                <a:cubicBezTo>
                  <a:pt x="18556" y="11070"/>
                  <a:pt x="18625" y="10929"/>
                  <a:pt x="18625" y="10800"/>
                </a:cubicBezTo>
                <a:cubicBezTo>
                  <a:pt x="18593" y="8698"/>
                  <a:pt x="17773" y="6653"/>
                  <a:pt x="16289" y="5184"/>
                </a:cubicBezTo>
                <a:cubicBezTo>
                  <a:pt x="14802" y="3686"/>
                  <a:pt x="12810" y="2825"/>
                  <a:pt x="10696" y="2825"/>
                </a:cubicBezTo>
                <a:close/>
                <a:moveTo>
                  <a:pt x="7998" y="8125"/>
                </a:moveTo>
                <a:cubicBezTo>
                  <a:pt x="7936" y="8125"/>
                  <a:pt x="7883" y="8129"/>
                  <a:pt x="7817" y="8158"/>
                </a:cubicBezTo>
                <a:cubicBezTo>
                  <a:pt x="7755" y="8191"/>
                  <a:pt x="7686" y="8228"/>
                  <a:pt x="7653" y="8258"/>
                </a:cubicBezTo>
                <a:cubicBezTo>
                  <a:pt x="7591" y="8324"/>
                  <a:pt x="7571" y="8341"/>
                  <a:pt x="7538" y="8407"/>
                </a:cubicBezTo>
                <a:cubicBezTo>
                  <a:pt x="7538" y="8470"/>
                  <a:pt x="7505" y="8541"/>
                  <a:pt x="7505" y="8607"/>
                </a:cubicBezTo>
                <a:cubicBezTo>
                  <a:pt x="7505" y="8669"/>
                  <a:pt x="7538" y="8740"/>
                  <a:pt x="7538" y="8806"/>
                </a:cubicBezTo>
                <a:cubicBezTo>
                  <a:pt x="7571" y="8869"/>
                  <a:pt x="7591" y="8893"/>
                  <a:pt x="7653" y="8956"/>
                </a:cubicBezTo>
                <a:lnTo>
                  <a:pt x="9709" y="11033"/>
                </a:lnTo>
                <a:cubicBezTo>
                  <a:pt x="9647" y="11161"/>
                  <a:pt x="9643" y="11319"/>
                  <a:pt x="9643" y="11448"/>
                </a:cubicBezTo>
                <a:cubicBezTo>
                  <a:pt x="9643" y="11765"/>
                  <a:pt x="9737" y="12054"/>
                  <a:pt x="9956" y="12279"/>
                </a:cubicBezTo>
                <a:cubicBezTo>
                  <a:pt x="10178" y="12503"/>
                  <a:pt x="10461" y="12594"/>
                  <a:pt x="10778" y="12594"/>
                </a:cubicBezTo>
                <a:cubicBezTo>
                  <a:pt x="11063" y="12594"/>
                  <a:pt x="11349" y="12470"/>
                  <a:pt x="11568" y="12279"/>
                </a:cubicBezTo>
                <a:cubicBezTo>
                  <a:pt x="11790" y="12054"/>
                  <a:pt x="11930" y="11765"/>
                  <a:pt x="11930" y="11448"/>
                </a:cubicBezTo>
                <a:cubicBezTo>
                  <a:pt x="11930" y="11319"/>
                  <a:pt x="11897" y="11161"/>
                  <a:pt x="11864" y="10999"/>
                </a:cubicBezTo>
                <a:cubicBezTo>
                  <a:pt x="11802" y="10874"/>
                  <a:pt x="11696" y="10742"/>
                  <a:pt x="11601" y="10617"/>
                </a:cubicBezTo>
                <a:cubicBezTo>
                  <a:pt x="11506" y="10522"/>
                  <a:pt x="11379" y="10418"/>
                  <a:pt x="11256" y="10351"/>
                </a:cubicBezTo>
                <a:cubicBezTo>
                  <a:pt x="11095" y="10289"/>
                  <a:pt x="10972" y="10268"/>
                  <a:pt x="10811" y="10268"/>
                </a:cubicBezTo>
                <a:cubicBezTo>
                  <a:pt x="10655" y="10268"/>
                  <a:pt x="10524" y="10302"/>
                  <a:pt x="10400" y="10335"/>
                </a:cubicBezTo>
                <a:lnTo>
                  <a:pt x="8327" y="8258"/>
                </a:lnTo>
                <a:cubicBezTo>
                  <a:pt x="8295" y="8228"/>
                  <a:pt x="8229" y="8191"/>
                  <a:pt x="8196" y="8158"/>
                </a:cubicBezTo>
                <a:cubicBezTo>
                  <a:pt x="8134" y="8129"/>
                  <a:pt x="8064" y="8125"/>
                  <a:pt x="7998" y="8125"/>
                </a:cubicBez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08" name="Google Shape;1208;p70"/>
          <p:cNvSpPr/>
          <p:nvPr/>
        </p:nvSpPr>
        <p:spPr>
          <a:xfrm>
            <a:off x="1682689" y="782325"/>
            <a:ext cx="260118" cy="212077"/>
          </a:xfrm>
          <a:custGeom>
            <a:rect b="b" l="l" r="r" t="t"/>
            <a:pathLst>
              <a:path extrusionOk="0" h="21569" w="21600">
                <a:moveTo>
                  <a:pt x="13683" y="47"/>
                </a:moveTo>
                <a:cubicBezTo>
                  <a:pt x="13604" y="-16"/>
                  <a:pt x="13474" y="-16"/>
                  <a:pt x="13368" y="47"/>
                </a:cubicBezTo>
                <a:lnTo>
                  <a:pt x="185" y="9389"/>
                </a:lnTo>
                <a:cubicBezTo>
                  <a:pt x="79" y="9452"/>
                  <a:pt x="0" y="9582"/>
                  <a:pt x="0" y="9741"/>
                </a:cubicBezTo>
                <a:cubicBezTo>
                  <a:pt x="0" y="9871"/>
                  <a:pt x="79" y="9997"/>
                  <a:pt x="185" y="10064"/>
                </a:cubicBezTo>
                <a:lnTo>
                  <a:pt x="1101" y="10734"/>
                </a:lnTo>
                <a:lnTo>
                  <a:pt x="185" y="11379"/>
                </a:lnTo>
                <a:cubicBezTo>
                  <a:pt x="79" y="11442"/>
                  <a:pt x="0" y="11571"/>
                  <a:pt x="0" y="11730"/>
                </a:cubicBezTo>
                <a:cubicBezTo>
                  <a:pt x="0" y="11860"/>
                  <a:pt x="79" y="11986"/>
                  <a:pt x="185" y="12053"/>
                </a:cubicBezTo>
                <a:lnTo>
                  <a:pt x="1101" y="12727"/>
                </a:lnTo>
                <a:lnTo>
                  <a:pt x="185" y="13368"/>
                </a:lnTo>
                <a:cubicBezTo>
                  <a:pt x="79" y="13431"/>
                  <a:pt x="0" y="13560"/>
                  <a:pt x="0" y="13720"/>
                </a:cubicBezTo>
                <a:cubicBezTo>
                  <a:pt x="0" y="13849"/>
                  <a:pt x="79" y="13979"/>
                  <a:pt x="185" y="14042"/>
                </a:cubicBezTo>
                <a:lnTo>
                  <a:pt x="1101" y="14716"/>
                </a:lnTo>
                <a:lnTo>
                  <a:pt x="185" y="15357"/>
                </a:lnTo>
                <a:cubicBezTo>
                  <a:pt x="79" y="15424"/>
                  <a:pt x="0" y="15550"/>
                  <a:pt x="0" y="15713"/>
                </a:cubicBezTo>
                <a:cubicBezTo>
                  <a:pt x="0" y="15839"/>
                  <a:pt x="79" y="15968"/>
                  <a:pt x="185" y="16065"/>
                </a:cubicBezTo>
                <a:lnTo>
                  <a:pt x="7944" y="21521"/>
                </a:lnTo>
                <a:cubicBezTo>
                  <a:pt x="8047" y="21584"/>
                  <a:pt x="8180" y="21584"/>
                  <a:pt x="8259" y="21521"/>
                </a:cubicBezTo>
                <a:lnTo>
                  <a:pt x="21443" y="12245"/>
                </a:lnTo>
                <a:cubicBezTo>
                  <a:pt x="21549" y="12149"/>
                  <a:pt x="21600" y="12019"/>
                  <a:pt x="21600" y="11890"/>
                </a:cubicBezTo>
                <a:cubicBezTo>
                  <a:pt x="21600" y="11730"/>
                  <a:pt x="21549" y="11601"/>
                  <a:pt x="21443" y="11538"/>
                </a:cubicBezTo>
                <a:lnTo>
                  <a:pt x="20499" y="10864"/>
                </a:lnTo>
                <a:lnTo>
                  <a:pt x="21443" y="10223"/>
                </a:lnTo>
                <a:cubicBezTo>
                  <a:pt x="21549" y="10126"/>
                  <a:pt x="21600" y="9997"/>
                  <a:pt x="21600" y="9871"/>
                </a:cubicBezTo>
                <a:cubicBezTo>
                  <a:pt x="21600" y="9708"/>
                  <a:pt x="21549" y="9582"/>
                  <a:pt x="21443" y="9515"/>
                </a:cubicBezTo>
                <a:lnTo>
                  <a:pt x="20526" y="8874"/>
                </a:lnTo>
                <a:lnTo>
                  <a:pt x="21443" y="8234"/>
                </a:lnTo>
                <a:cubicBezTo>
                  <a:pt x="21549" y="8137"/>
                  <a:pt x="21600" y="8008"/>
                  <a:pt x="21600" y="7878"/>
                </a:cubicBezTo>
                <a:cubicBezTo>
                  <a:pt x="21600" y="7719"/>
                  <a:pt x="21549" y="7589"/>
                  <a:pt x="21443" y="7526"/>
                </a:cubicBezTo>
                <a:lnTo>
                  <a:pt x="20553" y="6885"/>
                </a:lnTo>
                <a:lnTo>
                  <a:pt x="21443" y="6241"/>
                </a:lnTo>
                <a:cubicBezTo>
                  <a:pt x="21549" y="6178"/>
                  <a:pt x="21600" y="6048"/>
                  <a:pt x="21600" y="5922"/>
                </a:cubicBezTo>
                <a:cubicBezTo>
                  <a:pt x="21600" y="5759"/>
                  <a:pt x="21549" y="5633"/>
                  <a:pt x="21443" y="5566"/>
                </a:cubicBezTo>
                <a:close/>
                <a:moveTo>
                  <a:pt x="16357" y="8908"/>
                </a:moveTo>
                <a:lnTo>
                  <a:pt x="9254" y="3899"/>
                </a:lnTo>
                <a:lnTo>
                  <a:pt x="13526" y="880"/>
                </a:lnTo>
                <a:lnTo>
                  <a:pt x="20632" y="5922"/>
                </a:lnTo>
                <a:close/>
                <a:moveTo>
                  <a:pt x="13132" y="11504"/>
                </a:moveTo>
                <a:lnTo>
                  <a:pt x="5845" y="6370"/>
                </a:lnTo>
                <a:lnTo>
                  <a:pt x="8652" y="4381"/>
                </a:lnTo>
                <a:lnTo>
                  <a:pt x="16070" y="9645"/>
                </a:lnTo>
                <a:lnTo>
                  <a:pt x="16070" y="15101"/>
                </a:lnTo>
                <a:lnTo>
                  <a:pt x="13290" y="17061"/>
                </a:lnTo>
                <a:lnTo>
                  <a:pt x="13290" y="11860"/>
                </a:lnTo>
                <a:cubicBezTo>
                  <a:pt x="13290" y="11697"/>
                  <a:pt x="13238" y="11571"/>
                  <a:pt x="13132" y="11504"/>
                </a:cubicBezTo>
                <a:close/>
                <a:moveTo>
                  <a:pt x="995" y="9741"/>
                </a:moveTo>
                <a:lnTo>
                  <a:pt x="5137" y="6789"/>
                </a:lnTo>
                <a:lnTo>
                  <a:pt x="12243" y="11793"/>
                </a:lnTo>
                <a:lnTo>
                  <a:pt x="8102" y="14749"/>
                </a:lnTo>
                <a:close/>
                <a:moveTo>
                  <a:pt x="16723" y="10638"/>
                </a:moveTo>
                <a:lnTo>
                  <a:pt x="16723" y="9582"/>
                </a:lnTo>
                <a:lnTo>
                  <a:pt x="19897" y="7333"/>
                </a:lnTo>
                <a:lnTo>
                  <a:pt x="20632" y="7878"/>
                </a:lnTo>
                <a:close/>
                <a:moveTo>
                  <a:pt x="16723" y="11571"/>
                </a:moveTo>
                <a:lnTo>
                  <a:pt x="19870" y="9356"/>
                </a:lnTo>
                <a:lnTo>
                  <a:pt x="20632" y="9871"/>
                </a:lnTo>
                <a:lnTo>
                  <a:pt x="16723" y="12631"/>
                </a:lnTo>
                <a:close/>
                <a:moveTo>
                  <a:pt x="995" y="11730"/>
                </a:moveTo>
                <a:lnTo>
                  <a:pt x="1730" y="11186"/>
                </a:lnTo>
                <a:lnTo>
                  <a:pt x="7944" y="15550"/>
                </a:lnTo>
                <a:cubicBezTo>
                  <a:pt x="8047" y="15616"/>
                  <a:pt x="8180" y="15616"/>
                  <a:pt x="8283" y="15550"/>
                </a:cubicBezTo>
                <a:lnTo>
                  <a:pt x="12636" y="12438"/>
                </a:lnTo>
                <a:lnTo>
                  <a:pt x="12636" y="13527"/>
                </a:lnTo>
                <a:lnTo>
                  <a:pt x="8102" y="16739"/>
                </a:lnTo>
                <a:close/>
                <a:moveTo>
                  <a:pt x="16723" y="14653"/>
                </a:moveTo>
                <a:lnTo>
                  <a:pt x="16723" y="13560"/>
                </a:lnTo>
                <a:lnTo>
                  <a:pt x="19845" y="11345"/>
                </a:lnTo>
                <a:lnTo>
                  <a:pt x="20632" y="11890"/>
                </a:lnTo>
                <a:close/>
                <a:moveTo>
                  <a:pt x="995" y="13720"/>
                </a:moveTo>
                <a:lnTo>
                  <a:pt x="1730" y="13175"/>
                </a:lnTo>
                <a:lnTo>
                  <a:pt x="7944" y="17543"/>
                </a:lnTo>
                <a:cubicBezTo>
                  <a:pt x="8047" y="17606"/>
                  <a:pt x="8180" y="17606"/>
                  <a:pt x="8283" y="17543"/>
                </a:cubicBezTo>
                <a:lnTo>
                  <a:pt x="12636" y="14461"/>
                </a:lnTo>
                <a:lnTo>
                  <a:pt x="12636" y="15520"/>
                </a:lnTo>
                <a:lnTo>
                  <a:pt x="8102" y="18728"/>
                </a:lnTo>
                <a:close/>
                <a:moveTo>
                  <a:pt x="8102" y="20717"/>
                </a:moveTo>
                <a:lnTo>
                  <a:pt x="995" y="15713"/>
                </a:lnTo>
                <a:lnTo>
                  <a:pt x="1758" y="15164"/>
                </a:lnTo>
                <a:lnTo>
                  <a:pt x="7944" y="19532"/>
                </a:lnTo>
                <a:cubicBezTo>
                  <a:pt x="8047" y="19595"/>
                  <a:pt x="8180" y="19595"/>
                  <a:pt x="8283" y="19532"/>
                </a:cubicBezTo>
                <a:lnTo>
                  <a:pt x="12636" y="16450"/>
                </a:lnTo>
                <a:lnTo>
                  <a:pt x="12636" y="17509"/>
                </a:ln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09" name="Google Shape;1209;p70"/>
          <p:cNvSpPr/>
          <p:nvPr/>
        </p:nvSpPr>
        <p:spPr>
          <a:xfrm>
            <a:off x="5115818" y="763673"/>
            <a:ext cx="249534" cy="249372"/>
          </a:xfrm>
          <a:custGeom>
            <a:rect b="b" l="l" r="r" t="t"/>
            <a:pathLst>
              <a:path extrusionOk="0" h="21600" w="21600">
                <a:moveTo>
                  <a:pt x="10814" y="0"/>
                </a:moveTo>
                <a:lnTo>
                  <a:pt x="0" y="10807"/>
                </a:lnTo>
                <a:lnTo>
                  <a:pt x="7399" y="18211"/>
                </a:lnTo>
                <a:lnTo>
                  <a:pt x="9747" y="15890"/>
                </a:lnTo>
                <a:lnTo>
                  <a:pt x="7641" y="13783"/>
                </a:lnTo>
                <a:lnTo>
                  <a:pt x="6987" y="14409"/>
                </a:lnTo>
                <a:lnTo>
                  <a:pt x="8466" y="15890"/>
                </a:lnTo>
                <a:lnTo>
                  <a:pt x="7399" y="16958"/>
                </a:lnTo>
                <a:lnTo>
                  <a:pt x="4667" y="14196"/>
                </a:lnTo>
                <a:lnTo>
                  <a:pt x="7399" y="11434"/>
                </a:lnTo>
                <a:lnTo>
                  <a:pt x="9092" y="13128"/>
                </a:lnTo>
                <a:lnTo>
                  <a:pt x="13134" y="9113"/>
                </a:lnTo>
                <a:lnTo>
                  <a:pt x="11028" y="7005"/>
                </a:lnTo>
                <a:lnTo>
                  <a:pt x="10373" y="7632"/>
                </a:lnTo>
                <a:lnTo>
                  <a:pt x="11853" y="9113"/>
                </a:lnTo>
                <a:lnTo>
                  <a:pt x="9092" y="11875"/>
                </a:lnTo>
                <a:lnTo>
                  <a:pt x="5948" y="8700"/>
                </a:lnTo>
                <a:lnTo>
                  <a:pt x="5293" y="9326"/>
                </a:lnTo>
                <a:lnTo>
                  <a:pt x="6773" y="10807"/>
                </a:lnTo>
                <a:lnTo>
                  <a:pt x="4013" y="13569"/>
                </a:lnTo>
                <a:lnTo>
                  <a:pt x="1281" y="10807"/>
                </a:lnTo>
                <a:lnTo>
                  <a:pt x="2319" y="9739"/>
                </a:lnTo>
                <a:lnTo>
                  <a:pt x="3799" y="11220"/>
                </a:lnTo>
                <a:lnTo>
                  <a:pt x="4454" y="10579"/>
                </a:lnTo>
                <a:lnTo>
                  <a:pt x="2974" y="9113"/>
                </a:lnTo>
                <a:lnTo>
                  <a:pt x="5706" y="6350"/>
                </a:lnTo>
                <a:lnTo>
                  <a:pt x="8879" y="9526"/>
                </a:lnTo>
                <a:lnTo>
                  <a:pt x="9534" y="8885"/>
                </a:lnTo>
                <a:lnTo>
                  <a:pt x="6360" y="5724"/>
                </a:lnTo>
                <a:lnTo>
                  <a:pt x="7399" y="4656"/>
                </a:lnTo>
                <a:lnTo>
                  <a:pt x="9092" y="6350"/>
                </a:lnTo>
                <a:lnTo>
                  <a:pt x="11227" y="4243"/>
                </a:lnTo>
                <a:lnTo>
                  <a:pt x="10572" y="3617"/>
                </a:lnTo>
                <a:lnTo>
                  <a:pt x="9092" y="5083"/>
                </a:lnTo>
                <a:lnTo>
                  <a:pt x="8054" y="4030"/>
                </a:lnTo>
                <a:lnTo>
                  <a:pt x="10814" y="1267"/>
                </a:lnTo>
                <a:lnTo>
                  <a:pt x="12266" y="2734"/>
                </a:lnTo>
                <a:lnTo>
                  <a:pt x="12920" y="2107"/>
                </a:lnTo>
                <a:lnTo>
                  <a:pt x="10814" y="0"/>
                </a:lnTo>
                <a:close/>
                <a:moveTo>
                  <a:pt x="14414" y="3617"/>
                </a:moveTo>
                <a:lnTo>
                  <a:pt x="13760" y="4243"/>
                </a:lnTo>
                <a:lnTo>
                  <a:pt x="16933" y="7418"/>
                </a:lnTo>
                <a:lnTo>
                  <a:pt x="15894" y="8472"/>
                </a:lnTo>
                <a:lnTo>
                  <a:pt x="12721" y="5311"/>
                </a:lnTo>
                <a:lnTo>
                  <a:pt x="12066" y="5938"/>
                </a:lnTo>
                <a:lnTo>
                  <a:pt x="15894" y="9739"/>
                </a:lnTo>
                <a:lnTo>
                  <a:pt x="17587" y="8045"/>
                </a:lnTo>
                <a:lnTo>
                  <a:pt x="18626" y="9113"/>
                </a:lnTo>
                <a:lnTo>
                  <a:pt x="17160" y="10579"/>
                </a:lnTo>
                <a:lnTo>
                  <a:pt x="17815" y="11220"/>
                </a:lnTo>
                <a:lnTo>
                  <a:pt x="19281" y="9739"/>
                </a:lnTo>
                <a:lnTo>
                  <a:pt x="20319" y="10807"/>
                </a:lnTo>
                <a:lnTo>
                  <a:pt x="17587" y="13569"/>
                </a:lnTo>
                <a:lnTo>
                  <a:pt x="14201" y="10181"/>
                </a:lnTo>
                <a:lnTo>
                  <a:pt x="11853" y="12502"/>
                </a:lnTo>
                <a:lnTo>
                  <a:pt x="13959" y="14595"/>
                </a:lnTo>
                <a:lnTo>
                  <a:pt x="14613" y="13968"/>
                </a:lnTo>
                <a:lnTo>
                  <a:pt x="13134" y="12502"/>
                </a:lnTo>
                <a:lnTo>
                  <a:pt x="14201" y="11434"/>
                </a:lnTo>
                <a:lnTo>
                  <a:pt x="16933" y="14196"/>
                </a:lnTo>
                <a:lnTo>
                  <a:pt x="14201" y="16958"/>
                </a:lnTo>
                <a:lnTo>
                  <a:pt x="11028" y="13783"/>
                </a:lnTo>
                <a:lnTo>
                  <a:pt x="10373" y="14409"/>
                </a:lnTo>
                <a:lnTo>
                  <a:pt x="11853" y="15890"/>
                </a:lnTo>
                <a:lnTo>
                  <a:pt x="10373" y="17371"/>
                </a:lnTo>
                <a:lnTo>
                  <a:pt x="11028" y="17998"/>
                </a:lnTo>
                <a:lnTo>
                  <a:pt x="12508" y="16517"/>
                </a:lnTo>
                <a:lnTo>
                  <a:pt x="13546" y="17585"/>
                </a:lnTo>
                <a:lnTo>
                  <a:pt x="10814" y="20347"/>
                </a:lnTo>
                <a:lnTo>
                  <a:pt x="9334" y="18866"/>
                </a:lnTo>
                <a:lnTo>
                  <a:pt x="8680" y="19493"/>
                </a:lnTo>
                <a:lnTo>
                  <a:pt x="10814" y="21600"/>
                </a:lnTo>
                <a:lnTo>
                  <a:pt x="21600" y="10807"/>
                </a:lnTo>
                <a:lnTo>
                  <a:pt x="14414" y="3617"/>
                </a:ln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0" name="Google Shape;1210;p70"/>
          <p:cNvSpPr/>
          <p:nvPr/>
        </p:nvSpPr>
        <p:spPr>
          <a:xfrm>
            <a:off x="3942322" y="781674"/>
            <a:ext cx="265522" cy="213408"/>
          </a:xfrm>
          <a:custGeom>
            <a:rect b="b" l="l" r="r" t="t"/>
            <a:pathLst>
              <a:path extrusionOk="0" h="21600" w="21574">
                <a:moveTo>
                  <a:pt x="9751" y="0"/>
                </a:moveTo>
                <a:cubicBezTo>
                  <a:pt x="9086" y="0"/>
                  <a:pt x="8107" y="219"/>
                  <a:pt x="7080" y="1115"/>
                </a:cubicBezTo>
                <a:cubicBezTo>
                  <a:pt x="4028" y="1148"/>
                  <a:pt x="3593" y="2630"/>
                  <a:pt x="3593" y="4227"/>
                </a:cubicBezTo>
                <a:lnTo>
                  <a:pt x="3593" y="5724"/>
                </a:lnTo>
                <a:cubicBezTo>
                  <a:pt x="3309" y="5946"/>
                  <a:pt x="2872" y="6331"/>
                  <a:pt x="2872" y="6906"/>
                </a:cubicBezTo>
                <a:lnTo>
                  <a:pt x="2872" y="8670"/>
                </a:lnTo>
                <a:cubicBezTo>
                  <a:pt x="2872" y="9245"/>
                  <a:pt x="3211" y="9839"/>
                  <a:pt x="3981" y="9968"/>
                </a:cubicBezTo>
                <a:cubicBezTo>
                  <a:pt x="4081" y="11502"/>
                  <a:pt x="4717" y="13174"/>
                  <a:pt x="5691" y="14228"/>
                </a:cubicBezTo>
                <a:lnTo>
                  <a:pt x="4849" y="15792"/>
                </a:lnTo>
                <a:lnTo>
                  <a:pt x="3954" y="15792"/>
                </a:lnTo>
                <a:cubicBezTo>
                  <a:pt x="1672" y="15792"/>
                  <a:pt x="0" y="17647"/>
                  <a:pt x="0" y="20235"/>
                </a:cubicBezTo>
                <a:lnTo>
                  <a:pt x="0" y="21117"/>
                </a:lnTo>
                <a:cubicBezTo>
                  <a:pt x="0" y="21342"/>
                  <a:pt x="156" y="21567"/>
                  <a:pt x="361" y="21567"/>
                </a:cubicBezTo>
                <a:cubicBezTo>
                  <a:pt x="565" y="21567"/>
                  <a:pt x="721" y="21342"/>
                  <a:pt x="721" y="21117"/>
                </a:cubicBezTo>
                <a:lnTo>
                  <a:pt x="721" y="20235"/>
                </a:lnTo>
                <a:cubicBezTo>
                  <a:pt x="721" y="18126"/>
                  <a:pt x="2057" y="16674"/>
                  <a:pt x="3954" y="16674"/>
                </a:cubicBezTo>
                <a:lnTo>
                  <a:pt x="5036" y="16674"/>
                </a:lnTo>
                <a:cubicBezTo>
                  <a:pt x="5163" y="16674"/>
                  <a:pt x="5266" y="16620"/>
                  <a:pt x="5343" y="16458"/>
                </a:cubicBezTo>
                <a:lnTo>
                  <a:pt x="6292" y="14727"/>
                </a:lnTo>
                <a:cubicBezTo>
                  <a:pt x="6777" y="15111"/>
                  <a:pt x="7346" y="15343"/>
                  <a:pt x="7935" y="15343"/>
                </a:cubicBezTo>
                <a:cubicBezTo>
                  <a:pt x="8527" y="15343"/>
                  <a:pt x="9079" y="15111"/>
                  <a:pt x="9591" y="14727"/>
                </a:cubicBezTo>
                <a:lnTo>
                  <a:pt x="10566" y="16458"/>
                </a:lnTo>
                <a:cubicBezTo>
                  <a:pt x="10643" y="16587"/>
                  <a:pt x="10743" y="16674"/>
                  <a:pt x="10847" y="16674"/>
                </a:cubicBezTo>
                <a:lnTo>
                  <a:pt x="11929" y="16674"/>
                </a:lnTo>
                <a:cubicBezTo>
                  <a:pt x="13802" y="16674"/>
                  <a:pt x="15108" y="18126"/>
                  <a:pt x="15108" y="20235"/>
                </a:cubicBezTo>
                <a:lnTo>
                  <a:pt x="15108" y="21117"/>
                </a:lnTo>
                <a:cubicBezTo>
                  <a:pt x="15108" y="21342"/>
                  <a:pt x="15288" y="21567"/>
                  <a:pt x="15469" y="21567"/>
                </a:cubicBezTo>
                <a:cubicBezTo>
                  <a:pt x="15673" y="21567"/>
                  <a:pt x="15829" y="21342"/>
                  <a:pt x="15829" y="21117"/>
                </a:cubicBezTo>
                <a:lnTo>
                  <a:pt x="15829" y="20235"/>
                </a:lnTo>
                <a:cubicBezTo>
                  <a:pt x="15829" y="17614"/>
                  <a:pt x="14237" y="15792"/>
                  <a:pt x="11929" y="15792"/>
                </a:cubicBezTo>
                <a:lnTo>
                  <a:pt x="11061" y="15792"/>
                </a:lnTo>
                <a:lnTo>
                  <a:pt x="10166" y="14195"/>
                </a:lnTo>
                <a:cubicBezTo>
                  <a:pt x="11139" y="13140"/>
                  <a:pt x="11772" y="11502"/>
                  <a:pt x="11849" y="9968"/>
                </a:cubicBezTo>
                <a:cubicBezTo>
                  <a:pt x="12618" y="9839"/>
                  <a:pt x="12957" y="9245"/>
                  <a:pt x="12957" y="8670"/>
                </a:cubicBezTo>
                <a:lnTo>
                  <a:pt x="12957" y="6906"/>
                </a:lnTo>
                <a:cubicBezTo>
                  <a:pt x="12957" y="6331"/>
                  <a:pt x="12517" y="5946"/>
                  <a:pt x="12236" y="5724"/>
                </a:cubicBezTo>
                <a:lnTo>
                  <a:pt x="12236" y="4377"/>
                </a:lnTo>
                <a:cubicBezTo>
                  <a:pt x="12748" y="3543"/>
                  <a:pt x="12878" y="2664"/>
                  <a:pt x="12543" y="1831"/>
                </a:cubicBezTo>
                <a:cubicBezTo>
                  <a:pt x="12132" y="747"/>
                  <a:pt x="11036" y="0"/>
                  <a:pt x="9751" y="0"/>
                </a:cubicBezTo>
                <a:close/>
                <a:moveTo>
                  <a:pt x="14547" y="466"/>
                </a:moveTo>
                <a:cubicBezTo>
                  <a:pt x="14201" y="466"/>
                  <a:pt x="13827" y="516"/>
                  <a:pt x="13425" y="616"/>
                </a:cubicBezTo>
                <a:cubicBezTo>
                  <a:pt x="13244" y="682"/>
                  <a:pt x="13107" y="890"/>
                  <a:pt x="13131" y="1115"/>
                </a:cubicBezTo>
                <a:cubicBezTo>
                  <a:pt x="13178" y="1347"/>
                  <a:pt x="13342" y="1514"/>
                  <a:pt x="13505" y="1514"/>
                </a:cubicBezTo>
                <a:cubicBezTo>
                  <a:pt x="13523" y="1514"/>
                  <a:pt x="13530" y="1501"/>
                  <a:pt x="13545" y="1498"/>
                </a:cubicBezTo>
                <a:cubicBezTo>
                  <a:pt x="13924" y="1406"/>
                  <a:pt x="14272" y="1365"/>
                  <a:pt x="14574" y="1365"/>
                </a:cubicBezTo>
                <a:cubicBezTo>
                  <a:pt x="15133" y="1365"/>
                  <a:pt x="15569" y="1532"/>
                  <a:pt x="15883" y="1864"/>
                </a:cubicBezTo>
                <a:cubicBezTo>
                  <a:pt x="16321" y="2310"/>
                  <a:pt x="16551" y="3110"/>
                  <a:pt x="16551" y="4260"/>
                </a:cubicBezTo>
                <a:lnTo>
                  <a:pt x="16551" y="6007"/>
                </a:lnTo>
                <a:cubicBezTo>
                  <a:pt x="16551" y="6262"/>
                  <a:pt x="16707" y="6457"/>
                  <a:pt x="16911" y="6457"/>
                </a:cubicBezTo>
                <a:cubicBezTo>
                  <a:pt x="17092" y="6457"/>
                  <a:pt x="17168" y="6461"/>
                  <a:pt x="17219" y="6523"/>
                </a:cubicBezTo>
                <a:cubicBezTo>
                  <a:pt x="17269" y="6590"/>
                  <a:pt x="17259" y="6685"/>
                  <a:pt x="17259" y="6906"/>
                </a:cubicBezTo>
                <a:lnTo>
                  <a:pt x="17259" y="8703"/>
                </a:lnTo>
                <a:cubicBezTo>
                  <a:pt x="17259" y="9020"/>
                  <a:pt x="16859" y="9136"/>
                  <a:pt x="16551" y="9136"/>
                </a:cubicBezTo>
                <a:cubicBezTo>
                  <a:pt x="16344" y="9136"/>
                  <a:pt x="16190" y="9331"/>
                  <a:pt x="16190" y="9585"/>
                </a:cubicBezTo>
                <a:cubicBezTo>
                  <a:pt x="16190" y="12015"/>
                  <a:pt x="15724" y="13520"/>
                  <a:pt x="14747" y="14128"/>
                </a:cubicBezTo>
                <a:cubicBezTo>
                  <a:pt x="14570" y="14254"/>
                  <a:pt x="14497" y="14506"/>
                  <a:pt x="14574" y="14727"/>
                </a:cubicBezTo>
                <a:cubicBezTo>
                  <a:pt x="14651" y="14890"/>
                  <a:pt x="14754" y="14994"/>
                  <a:pt x="14908" y="14994"/>
                </a:cubicBezTo>
                <a:cubicBezTo>
                  <a:pt x="14961" y="14994"/>
                  <a:pt x="15004" y="14960"/>
                  <a:pt x="15055" y="14960"/>
                </a:cubicBezTo>
                <a:cubicBezTo>
                  <a:pt x="15158" y="14898"/>
                  <a:pt x="15245" y="14823"/>
                  <a:pt x="15322" y="14761"/>
                </a:cubicBezTo>
                <a:lnTo>
                  <a:pt x="16310" y="16524"/>
                </a:lnTo>
                <a:cubicBezTo>
                  <a:pt x="16361" y="16620"/>
                  <a:pt x="16501" y="16708"/>
                  <a:pt x="16604" y="16708"/>
                </a:cubicBezTo>
                <a:lnTo>
                  <a:pt x="17673" y="16708"/>
                </a:lnTo>
                <a:cubicBezTo>
                  <a:pt x="19546" y="16708"/>
                  <a:pt x="20852" y="18176"/>
                  <a:pt x="20852" y="20252"/>
                </a:cubicBezTo>
                <a:lnTo>
                  <a:pt x="20852" y="21151"/>
                </a:lnTo>
                <a:cubicBezTo>
                  <a:pt x="20852" y="21405"/>
                  <a:pt x="21032" y="21600"/>
                  <a:pt x="21213" y="21600"/>
                </a:cubicBezTo>
                <a:cubicBezTo>
                  <a:pt x="21417" y="21600"/>
                  <a:pt x="21573" y="21405"/>
                  <a:pt x="21573" y="21151"/>
                </a:cubicBezTo>
                <a:lnTo>
                  <a:pt x="21573" y="20252"/>
                </a:lnTo>
                <a:cubicBezTo>
                  <a:pt x="21600" y="17601"/>
                  <a:pt x="20008" y="15792"/>
                  <a:pt x="17700" y="15792"/>
                </a:cubicBezTo>
                <a:lnTo>
                  <a:pt x="16805" y="15792"/>
                </a:lnTo>
                <a:lnTo>
                  <a:pt x="15910" y="14128"/>
                </a:lnTo>
                <a:cubicBezTo>
                  <a:pt x="16552" y="13232"/>
                  <a:pt x="16885" y="11885"/>
                  <a:pt x="16938" y="10001"/>
                </a:cubicBezTo>
                <a:cubicBezTo>
                  <a:pt x="17654" y="9839"/>
                  <a:pt x="18007" y="9278"/>
                  <a:pt x="18007" y="8703"/>
                </a:cubicBezTo>
                <a:lnTo>
                  <a:pt x="18007" y="6906"/>
                </a:lnTo>
                <a:cubicBezTo>
                  <a:pt x="18007" y="6523"/>
                  <a:pt x="18005" y="5783"/>
                  <a:pt x="17285" y="5625"/>
                </a:cubicBezTo>
                <a:lnTo>
                  <a:pt x="17285" y="4260"/>
                </a:lnTo>
                <a:cubicBezTo>
                  <a:pt x="17285" y="2855"/>
                  <a:pt x="16979" y="1786"/>
                  <a:pt x="16337" y="1148"/>
                </a:cubicBezTo>
                <a:cubicBezTo>
                  <a:pt x="15899" y="687"/>
                  <a:pt x="15296" y="466"/>
                  <a:pt x="14547" y="466"/>
                </a:cubicBezTo>
                <a:close/>
                <a:moveTo>
                  <a:pt x="9751" y="899"/>
                </a:moveTo>
                <a:cubicBezTo>
                  <a:pt x="10752" y="899"/>
                  <a:pt x="11594" y="1413"/>
                  <a:pt x="11902" y="2180"/>
                </a:cubicBezTo>
                <a:cubicBezTo>
                  <a:pt x="12083" y="2722"/>
                  <a:pt x="12006" y="3335"/>
                  <a:pt x="11622" y="3911"/>
                </a:cubicBezTo>
                <a:cubicBezTo>
                  <a:pt x="11545" y="4006"/>
                  <a:pt x="11515" y="4101"/>
                  <a:pt x="11515" y="4227"/>
                </a:cubicBezTo>
                <a:lnTo>
                  <a:pt x="11515" y="5974"/>
                </a:lnTo>
                <a:cubicBezTo>
                  <a:pt x="11515" y="6133"/>
                  <a:pt x="11625" y="6324"/>
                  <a:pt x="11728" y="6390"/>
                </a:cubicBezTo>
                <a:cubicBezTo>
                  <a:pt x="11983" y="6516"/>
                  <a:pt x="12209" y="6777"/>
                  <a:pt x="12236" y="6873"/>
                </a:cubicBezTo>
                <a:lnTo>
                  <a:pt x="12236" y="8637"/>
                </a:lnTo>
                <a:cubicBezTo>
                  <a:pt x="12236" y="8991"/>
                  <a:pt x="11849" y="9103"/>
                  <a:pt x="11515" y="9103"/>
                </a:cubicBezTo>
                <a:cubicBezTo>
                  <a:pt x="11310" y="9103"/>
                  <a:pt x="11154" y="9294"/>
                  <a:pt x="11154" y="9519"/>
                </a:cubicBezTo>
                <a:cubicBezTo>
                  <a:pt x="11154" y="11753"/>
                  <a:pt x="9731" y="14444"/>
                  <a:pt x="7935" y="14444"/>
                </a:cubicBezTo>
                <a:cubicBezTo>
                  <a:pt x="7396" y="14444"/>
                  <a:pt x="6874" y="14195"/>
                  <a:pt x="6439" y="13812"/>
                </a:cubicBezTo>
                <a:lnTo>
                  <a:pt x="6385" y="13745"/>
                </a:lnTo>
                <a:cubicBezTo>
                  <a:pt x="6385" y="13745"/>
                  <a:pt x="6372" y="13745"/>
                  <a:pt x="6372" y="13712"/>
                </a:cubicBezTo>
                <a:cubicBezTo>
                  <a:pt x="5345" y="12787"/>
                  <a:pt x="4675" y="11052"/>
                  <a:pt x="4675" y="9519"/>
                </a:cubicBezTo>
                <a:cubicBezTo>
                  <a:pt x="4675" y="9294"/>
                  <a:pt x="4522" y="9103"/>
                  <a:pt x="4315" y="9103"/>
                </a:cubicBezTo>
                <a:cubicBezTo>
                  <a:pt x="4007" y="9103"/>
                  <a:pt x="3593" y="8991"/>
                  <a:pt x="3593" y="8637"/>
                </a:cubicBezTo>
                <a:lnTo>
                  <a:pt x="3593" y="6873"/>
                </a:lnTo>
                <a:cubicBezTo>
                  <a:pt x="3617" y="6777"/>
                  <a:pt x="3843" y="6549"/>
                  <a:pt x="4101" y="6390"/>
                </a:cubicBezTo>
                <a:cubicBezTo>
                  <a:pt x="4228" y="6324"/>
                  <a:pt x="4315" y="6133"/>
                  <a:pt x="4315" y="5974"/>
                </a:cubicBezTo>
                <a:lnTo>
                  <a:pt x="4315" y="4227"/>
                </a:lnTo>
                <a:cubicBezTo>
                  <a:pt x="4315" y="3239"/>
                  <a:pt x="4313" y="1980"/>
                  <a:pt x="7213" y="1980"/>
                </a:cubicBezTo>
                <a:cubicBezTo>
                  <a:pt x="7264" y="1980"/>
                  <a:pt x="7363" y="1960"/>
                  <a:pt x="7414" y="1897"/>
                </a:cubicBezTo>
                <a:cubicBezTo>
                  <a:pt x="8311" y="1067"/>
                  <a:pt x="9189" y="899"/>
                  <a:pt x="9751" y="899"/>
                </a:cubicBez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1" name="Google Shape;1211;p70"/>
          <p:cNvSpPr/>
          <p:nvPr/>
        </p:nvSpPr>
        <p:spPr>
          <a:xfrm>
            <a:off x="4372830" y="795411"/>
            <a:ext cx="181548" cy="185922"/>
          </a:xfrm>
          <a:custGeom>
            <a:rect b="b" l="l" r="r" t="t"/>
            <a:pathLst>
              <a:path extrusionOk="0" h="21600" w="21600">
                <a:moveTo>
                  <a:pt x="3607" y="0"/>
                </a:moveTo>
                <a:cubicBezTo>
                  <a:pt x="3346" y="0"/>
                  <a:pt x="3043" y="254"/>
                  <a:pt x="3043" y="550"/>
                </a:cubicBezTo>
                <a:lnTo>
                  <a:pt x="3043" y="3043"/>
                </a:lnTo>
                <a:lnTo>
                  <a:pt x="564" y="3043"/>
                </a:lnTo>
                <a:cubicBezTo>
                  <a:pt x="264" y="3043"/>
                  <a:pt x="0" y="3263"/>
                  <a:pt x="0" y="3593"/>
                </a:cubicBezTo>
                <a:cubicBezTo>
                  <a:pt x="0" y="3885"/>
                  <a:pt x="264" y="4143"/>
                  <a:pt x="564" y="4143"/>
                </a:cubicBezTo>
                <a:lnTo>
                  <a:pt x="3043" y="4143"/>
                </a:lnTo>
                <a:lnTo>
                  <a:pt x="3043" y="6602"/>
                </a:lnTo>
                <a:cubicBezTo>
                  <a:pt x="3043" y="6932"/>
                  <a:pt x="3307" y="7152"/>
                  <a:pt x="3607" y="7152"/>
                </a:cubicBezTo>
                <a:cubicBezTo>
                  <a:pt x="3910" y="7152"/>
                  <a:pt x="4170" y="6894"/>
                  <a:pt x="4170" y="6602"/>
                </a:cubicBezTo>
                <a:lnTo>
                  <a:pt x="4170" y="4143"/>
                </a:lnTo>
                <a:lnTo>
                  <a:pt x="6649" y="4143"/>
                </a:lnTo>
                <a:cubicBezTo>
                  <a:pt x="6949" y="4143"/>
                  <a:pt x="7213" y="3885"/>
                  <a:pt x="7213" y="3593"/>
                </a:cubicBezTo>
                <a:cubicBezTo>
                  <a:pt x="7213" y="3301"/>
                  <a:pt x="6949" y="3043"/>
                  <a:pt x="6649" y="3043"/>
                </a:cubicBezTo>
                <a:lnTo>
                  <a:pt x="4170" y="3043"/>
                </a:lnTo>
                <a:lnTo>
                  <a:pt x="4170" y="550"/>
                </a:lnTo>
                <a:cubicBezTo>
                  <a:pt x="4170" y="254"/>
                  <a:pt x="3945" y="0"/>
                  <a:pt x="3607" y="0"/>
                </a:cubicBezTo>
                <a:close/>
                <a:moveTo>
                  <a:pt x="16567" y="2713"/>
                </a:moveTo>
                <a:lnTo>
                  <a:pt x="20209" y="6196"/>
                </a:lnTo>
                <a:lnTo>
                  <a:pt x="18856" y="7554"/>
                </a:lnTo>
                <a:lnTo>
                  <a:pt x="15250" y="4071"/>
                </a:lnTo>
                <a:lnTo>
                  <a:pt x="16567" y="2713"/>
                </a:lnTo>
                <a:close/>
                <a:moveTo>
                  <a:pt x="14426" y="4875"/>
                </a:moveTo>
                <a:lnTo>
                  <a:pt x="18067" y="8362"/>
                </a:lnTo>
                <a:lnTo>
                  <a:pt x="7625" y="18849"/>
                </a:lnTo>
                <a:lnTo>
                  <a:pt x="5410" y="16539"/>
                </a:lnTo>
                <a:lnTo>
                  <a:pt x="4209" y="15290"/>
                </a:lnTo>
                <a:lnTo>
                  <a:pt x="14426" y="4875"/>
                </a:lnTo>
                <a:close/>
                <a:moveTo>
                  <a:pt x="3758" y="16429"/>
                </a:moveTo>
                <a:lnTo>
                  <a:pt x="6537" y="19361"/>
                </a:lnTo>
                <a:lnTo>
                  <a:pt x="2783" y="20242"/>
                </a:lnTo>
                <a:lnTo>
                  <a:pt x="3758" y="16429"/>
                </a:lnTo>
                <a:close/>
                <a:moveTo>
                  <a:pt x="16489" y="1320"/>
                </a:moveTo>
                <a:cubicBezTo>
                  <a:pt x="16342" y="1320"/>
                  <a:pt x="16190" y="1392"/>
                  <a:pt x="16078" y="1464"/>
                </a:cubicBezTo>
                <a:lnTo>
                  <a:pt x="14049" y="3631"/>
                </a:lnTo>
                <a:lnTo>
                  <a:pt x="14014" y="3631"/>
                </a:lnTo>
                <a:lnTo>
                  <a:pt x="14014" y="3703"/>
                </a:lnTo>
                <a:lnTo>
                  <a:pt x="3008" y="14888"/>
                </a:lnTo>
                <a:cubicBezTo>
                  <a:pt x="2969" y="14926"/>
                  <a:pt x="2969" y="14960"/>
                  <a:pt x="2930" y="14998"/>
                </a:cubicBezTo>
                <a:lnTo>
                  <a:pt x="2930" y="15218"/>
                </a:lnTo>
                <a:lnTo>
                  <a:pt x="1465" y="20902"/>
                </a:lnTo>
                <a:cubicBezTo>
                  <a:pt x="1391" y="21084"/>
                  <a:pt x="1465" y="21304"/>
                  <a:pt x="1617" y="21452"/>
                </a:cubicBezTo>
                <a:cubicBezTo>
                  <a:pt x="1730" y="21524"/>
                  <a:pt x="1881" y="21600"/>
                  <a:pt x="2029" y="21600"/>
                </a:cubicBezTo>
                <a:lnTo>
                  <a:pt x="2068" y="21600"/>
                </a:lnTo>
                <a:lnTo>
                  <a:pt x="2107" y="21562"/>
                </a:lnTo>
                <a:lnTo>
                  <a:pt x="7850" y="20242"/>
                </a:lnTo>
                <a:lnTo>
                  <a:pt x="7928" y="20242"/>
                </a:lnTo>
                <a:cubicBezTo>
                  <a:pt x="7963" y="20203"/>
                  <a:pt x="8002" y="20203"/>
                  <a:pt x="8041" y="20170"/>
                </a:cubicBezTo>
                <a:lnTo>
                  <a:pt x="19194" y="8764"/>
                </a:lnTo>
                <a:cubicBezTo>
                  <a:pt x="19233" y="8726"/>
                  <a:pt x="19272" y="8726"/>
                  <a:pt x="19307" y="8688"/>
                </a:cubicBezTo>
                <a:lnTo>
                  <a:pt x="19346" y="8654"/>
                </a:lnTo>
                <a:lnTo>
                  <a:pt x="19346" y="8616"/>
                </a:lnTo>
                <a:lnTo>
                  <a:pt x="21414" y="6492"/>
                </a:lnTo>
                <a:cubicBezTo>
                  <a:pt x="21526" y="6454"/>
                  <a:pt x="21600" y="6306"/>
                  <a:pt x="21600" y="6162"/>
                </a:cubicBezTo>
                <a:cubicBezTo>
                  <a:pt x="21600" y="6014"/>
                  <a:pt x="21526" y="5866"/>
                  <a:pt x="21414" y="5755"/>
                </a:cubicBezTo>
                <a:lnTo>
                  <a:pt x="16940" y="1464"/>
                </a:lnTo>
                <a:cubicBezTo>
                  <a:pt x="16827" y="1392"/>
                  <a:pt x="16680" y="1320"/>
                  <a:pt x="16489" y="1320"/>
                </a:cubicBez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2" name="Google Shape;1212;p70"/>
          <p:cNvSpPr/>
          <p:nvPr/>
        </p:nvSpPr>
        <p:spPr>
          <a:xfrm>
            <a:off x="2816599" y="781415"/>
            <a:ext cx="185922" cy="213909"/>
          </a:xfrm>
          <a:custGeom>
            <a:rect b="b" l="l" r="r" t="t"/>
            <a:pathLst>
              <a:path extrusionOk="0" h="21558" w="21600">
                <a:moveTo>
                  <a:pt x="21452" y="5255"/>
                </a:moveTo>
                <a:lnTo>
                  <a:pt x="11037" y="71"/>
                </a:lnTo>
                <a:cubicBezTo>
                  <a:pt x="10893" y="-24"/>
                  <a:pt x="10673" y="-24"/>
                  <a:pt x="10525" y="71"/>
                </a:cubicBezTo>
                <a:lnTo>
                  <a:pt x="258" y="5225"/>
                </a:lnTo>
                <a:lnTo>
                  <a:pt x="220" y="5225"/>
                </a:lnTo>
                <a:cubicBezTo>
                  <a:pt x="182" y="5225"/>
                  <a:pt x="182" y="5255"/>
                  <a:pt x="148" y="5288"/>
                </a:cubicBezTo>
                <a:cubicBezTo>
                  <a:pt x="148" y="5288"/>
                  <a:pt x="148" y="5288"/>
                  <a:pt x="148" y="5288"/>
                </a:cubicBezTo>
                <a:cubicBezTo>
                  <a:pt x="72" y="5383"/>
                  <a:pt x="0" y="5479"/>
                  <a:pt x="0" y="5607"/>
                </a:cubicBezTo>
                <a:lnTo>
                  <a:pt x="0" y="15945"/>
                </a:lnTo>
                <a:cubicBezTo>
                  <a:pt x="0" y="16136"/>
                  <a:pt x="72" y="16264"/>
                  <a:pt x="220" y="16327"/>
                </a:cubicBezTo>
                <a:lnTo>
                  <a:pt x="10487" y="21481"/>
                </a:lnTo>
                <a:cubicBezTo>
                  <a:pt x="10487" y="21481"/>
                  <a:pt x="10487" y="21481"/>
                  <a:pt x="10525" y="21510"/>
                </a:cubicBezTo>
                <a:cubicBezTo>
                  <a:pt x="10525" y="21510"/>
                  <a:pt x="10563" y="21510"/>
                  <a:pt x="10597" y="21543"/>
                </a:cubicBezTo>
                <a:cubicBezTo>
                  <a:pt x="10673" y="21543"/>
                  <a:pt x="10745" y="21576"/>
                  <a:pt x="10817" y="21543"/>
                </a:cubicBezTo>
                <a:cubicBezTo>
                  <a:pt x="10855" y="21543"/>
                  <a:pt x="10927" y="21543"/>
                  <a:pt x="11003" y="21510"/>
                </a:cubicBezTo>
                <a:lnTo>
                  <a:pt x="11037" y="21510"/>
                </a:lnTo>
                <a:lnTo>
                  <a:pt x="11075" y="21481"/>
                </a:lnTo>
                <a:lnTo>
                  <a:pt x="21380" y="16327"/>
                </a:lnTo>
                <a:lnTo>
                  <a:pt x="21380" y="16293"/>
                </a:lnTo>
                <a:cubicBezTo>
                  <a:pt x="21524" y="16231"/>
                  <a:pt x="21600" y="16103"/>
                  <a:pt x="21600" y="15945"/>
                </a:cubicBezTo>
                <a:lnTo>
                  <a:pt x="21600" y="5479"/>
                </a:lnTo>
                <a:cubicBezTo>
                  <a:pt x="21600" y="5446"/>
                  <a:pt x="21600" y="5383"/>
                  <a:pt x="21562" y="5383"/>
                </a:cubicBezTo>
                <a:cubicBezTo>
                  <a:pt x="21562" y="5350"/>
                  <a:pt x="21562" y="5350"/>
                  <a:pt x="21562" y="5350"/>
                </a:cubicBezTo>
                <a:cubicBezTo>
                  <a:pt x="21562" y="5350"/>
                  <a:pt x="21562" y="5350"/>
                  <a:pt x="21562" y="5350"/>
                </a:cubicBezTo>
                <a:lnTo>
                  <a:pt x="21524" y="5350"/>
                </a:lnTo>
                <a:close/>
                <a:moveTo>
                  <a:pt x="20132" y="5607"/>
                </a:moveTo>
                <a:lnTo>
                  <a:pt x="16170" y="7612"/>
                </a:lnTo>
                <a:lnTo>
                  <a:pt x="6932" y="2869"/>
                </a:lnTo>
                <a:lnTo>
                  <a:pt x="10783" y="930"/>
                </a:lnTo>
                <a:close/>
                <a:moveTo>
                  <a:pt x="10817" y="10280"/>
                </a:moveTo>
                <a:lnTo>
                  <a:pt x="1464" y="5607"/>
                </a:lnTo>
                <a:lnTo>
                  <a:pt x="5976" y="3346"/>
                </a:lnTo>
                <a:lnTo>
                  <a:pt x="15180" y="8089"/>
                </a:lnTo>
                <a:close/>
                <a:moveTo>
                  <a:pt x="990" y="15691"/>
                </a:moveTo>
                <a:lnTo>
                  <a:pt x="990" y="6338"/>
                </a:lnTo>
                <a:lnTo>
                  <a:pt x="10343" y="11015"/>
                </a:lnTo>
                <a:lnTo>
                  <a:pt x="10343" y="20335"/>
                </a:lnTo>
                <a:close/>
                <a:moveTo>
                  <a:pt x="11295" y="20365"/>
                </a:moveTo>
                <a:lnTo>
                  <a:pt x="11295" y="11015"/>
                </a:lnTo>
                <a:lnTo>
                  <a:pt x="20644" y="6338"/>
                </a:lnTo>
                <a:lnTo>
                  <a:pt x="20644" y="15691"/>
                </a:ln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3" name="Google Shape;1213;p70"/>
          <p:cNvSpPr/>
          <p:nvPr/>
        </p:nvSpPr>
        <p:spPr>
          <a:xfrm>
            <a:off x="2092040" y="779311"/>
            <a:ext cx="218409" cy="218106"/>
          </a:xfrm>
          <a:custGeom>
            <a:rect b="b" l="l" r="r" t="t"/>
            <a:pathLst>
              <a:path extrusionOk="0" h="21600" w="21534">
                <a:moveTo>
                  <a:pt x="4244" y="6969"/>
                </a:moveTo>
                <a:cubicBezTo>
                  <a:pt x="3619" y="6969"/>
                  <a:pt x="2998" y="7315"/>
                  <a:pt x="2656" y="7813"/>
                </a:cubicBezTo>
                <a:lnTo>
                  <a:pt x="70" y="11940"/>
                </a:lnTo>
                <a:cubicBezTo>
                  <a:pt x="-23" y="12066"/>
                  <a:pt x="-23" y="12283"/>
                  <a:pt x="70" y="12441"/>
                </a:cubicBezTo>
                <a:cubicBezTo>
                  <a:pt x="135" y="12596"/>
                  <a:pt x="322" y="12690"/>
                  <a:pt x="509" y="12690"/>
                </a:cubicBezTo>
                <a:cubicBezTo>
                  <a:pt x="695" y="12690"/>
                  <a:pt x="2344" y="12845"/>
                  <a:pt x="4646" y="13098"/>
                </a:cubicBezTo>
                <a:cubicBezTo>
                  <a:pt x="4711" y="13098"/>
                  <a:pt x="4739" y="13127"/>
                  <a:pt x="4772" y="13159"/>
                </a:cubicBezTo>
                <a:lnTo>
                  <a:pt x="4926" y="13314"/>
                </a:lnTo>
                <a:lnTo>
                  <a:pt x="1191" y="17127"/>
                </a:lnTo>
                <a:cubicBezTo>
                  <a:pt x="1098" y="17221"/>
                  <a:pt x="1069" y="17347"/>
                  <a:pt x="1069" y="17473"/>
                </a:cubicBezTo>
                <a:cubicBezTo>
                  <a:pt x="1069" y="17628"/>
                  <a:pt x="1098" y="17755"/>
                  <a:pt x="1191" y="17848"/>
                </a:cubicBezTo>
                <a:cubicBezTo>
                  <a:pt x="1284" y="17942"/>
                  <a:pt x="1410" y="17971"/>
                  <a:pt x="1564" y="17971"/>
                </a:cubicBezTo>
                <a:cubicBezTo>
                  <a:pt x="1690" y="17971"/>
                  <a:pt x="1816" y="17910"/>
                  <a:pt x="1909" y="17848"/>
                </a:cubicBezTo>
                <a:lnTo>
                  <a:pt x="5673" y="14065"/>
                </a:lnTo>
                <a:lnTo>
                  <a:pt x="6266" y="14660"/>
                </a:lnTo>
                <a:cubicBezTo>
                  <a:pt x="6392" y="14754"/>
                  <a:pt x="6485" y="14786"/>
                  <a:pt x="6639" y="14786"/>
                </a:cubicBezTo>
                <a:cubicBezTo>
                  <a:pt x="6765" y="14786"/>
                  <a:pt x="6887" y="14721"/>
                  <a:pt x="6981" y="14660"/>
                </a:cubicBezTo>
                <a:cubicBezTo>
                  <a:pt x="7106" y="14566"/>
                  <a:pt x="7139" y="14440"/>
                  <a:pt x="7139" y="14285"/>
                </a:cubicBezTo>
                <a:cubicBezTo>
                  <a:pt x="7139" y="14158"/>
                  <a:pt x="7074" y="14036"/>
                  <a:pt x="6981" y="13942"/>
                </a:cubicBezTo>
                <a:lnTo>
                  <a:pt x="5519" y="12441"/>
                </a:lnTo>
                <a:cubicBezTo>
                  <a:pt x="5332" y="12254"/>
                  <a:pt x="5052" y="12127"/>
                  <a:pt x="4772" y="12095"/>
                </a:cubicBezTo>
                <a:cubicBezTo>
                  <a:pt x="3745" y="12001"/>
                  <a:pt x="2563" y="11879"/>
                  <a:pt x="1723" y="11785"/>
                </a:cubicBezTo>
                <a:lnTo>
                  <a:pt x="1378" y="11752"/>
                </a:lnTo>
                <a:lnTo>
                  <a:pt x="3558" y="8347"/>
                </a:lnTo>
                <a:cubicBezTo>
                  <a:pt x="3651" y="8127"/>
                  <a:pt x="3931" y="7972"/>
                  <a:pt x="4212" y="7972"/>
                </a:cubicBezTo>
                <a:lnTo>
                  <a:pt x="4244" y="7972"/>
                </a:lnTo>
                <a:lnTo>
                  <a:pt x="8442" y="8160"/>
                </a:lnTo>
                <a:cubicBezTo>
                  <a:pt x="8694" y="8160"/>
                  <a:pt x="8909" y="7972"/>
                  <a:pt x="8942" y="7691"/>
                </a:cubicBezTo>
                <a:cubicBezTo>
                  <a:pt x="8942" y="7532"/>
                  <a:pt x="8881" y="7438"/>
                  <a:pt x="8816" y="7315"/>
                </a:cubicBezTo>
                <a:cubicBezTo>
                  <a:pt x="8723" y="7222"/>
                  <a:pt x="8600" y="7157"/>
                  <a:pt x="8475" y="7157"/>
                </a:cubicBezTo>
                <a:lnTo>
                  <a:pt x="4305" y="6969"/>
                </a:lnTo>
                <a:close/>
                <a:moveTo>
                  <a:pt x="6111" y="17971"/>
                </a:moveTo>
                <a:cubicBezTo>
                  <a:pt x="5953" y="17971"/>
                  <a:pt x="5831" y="18004"/>
                  <a:pt x="5738" y="18097"/>
                </a:cubicBezTo>
                <a:lnTo>
                  <a:pt x="3964" y="19879"/>
                </a:lnTo>
                <a:cubicBezTo>
                  <a:pt x="3870" y="19973"/>
                  <a:pt x="3838" y="20099"/>
                  <a:pt x="3838" y="20255"/>
                </a:cubicBezTo>
                <a:cubicBezTo>
                  <a:pt x="3838" y="20381"/>
                  <a:pt x="3870" y="20503"/>
                  <a:pt x="3964" y="20597"/>
                </a:cubicBezTo>
                <a:cubicBezTo>
                  <a:pt x="4057" y="20691"/>
                  <a:pt x="4179" y="20756"/>
                  <a:pt x="4337" y="20756"/>
                </a:cubicBezTo>
                <a:cubicBezTo>
                  <a:pt x="4459" y="20756"/>
                  <a:pt x="4585" y="20691"/>
                  <a:pt x="4678" y="20597"/>
                </a:cubicBezTo>
                <a:lnTo>
                  <a:pt x="6453" y="18815"/>
                </a:lnTo>
                <a:cubicBezTo>
                  <a:pt x="6546" y="18721"/>
                  <a:pt x="6607" y="18599"/>
                  <a:pt x="6607" y="18473"/>
                </a:cubicBezTo>
                <a:cubicBezTo>
                  <a:pt x="6607" y="18317"/>
                  <a:pt x="6546" y="18191"/>
                  <a:pt x="6453" y="18097"/>
                </a:cubicBezTo>
                <a:cubicBezTo>
                  <a:pt x="6359" y="18004"/>
                  <a:pt x="6234" y="17971"/>
                  <a:pt x="6111" y="17971"/>
                </a:cubicBezTo>
                <a:close/>
                <a:moveTo>
                  <a:pt x="20614" y="0"/>
                </a:moveTo>
                <a:cubicBezTo>
                  <a:pt x="20521" y="0"/>
                  <a:pt x="20456" y="32"/>
                  <a:pt x="20363" y="32"/>
                </a:cubicBezTo>
                <a:lnTo>
                  <a:pt x="18682" y="469"/>
                </a:lnTo>
                <a:cubicBezTo>
                  <a:pt x="15759" y="1248"/>
                  <a:pt x="12925" y="2781"/>
                  <a:pt x="10497" y="4877"/>
                </a:cubicBezTo>
                <a:cubicBezTo>
                  <a:pt x="10310" y="5032"/>
                  <a:pt x="10249" y="5375"/>
                  <a:pt x="10436" y="5562"/>
                </a:cubicBezTo>
                <a:cubicBezTo>
                  <a:pt x="10529" y="5689"/>
                  <a:pt x="10684" y="5750"/>
                  <a:pt x="10809" y="5750"/>
                </a:cubicBezTo>
                <a:cubicBezTo>
                  <a:pt x="10935" y="5750"/>
                  <a:pt x="11057" y="5721"/>
                  <a:pt x="11151" y="5627"/>
                </a:cubicBezTo>
                <a:cubicBezTo>
                  <a:pt x="13485" y="3658"/>
                  <a:pt x="16164" y="2186"/>
                  <a:pt x="18962" y="1436"/>
                </a:cubicBezTo>
                <a:lnTo>
                  <a:pt x="20489" y="1032"/>
                </a:lnTo>
                <a:lnTo>
                  <a:pt x="20083" y="2561"/>
                </a:lnTo>
                <a:cubicBezTo>
                  <a:pt x="19088" y="6406"/>
                  <a:pt x="16753" y="10032"/>
                  <a:pt x="13611" y="12752"/>
                </a:cubicBezTo>
                <a:lnTo>
                  <a:pt x="13578" y="12784"/>
                </a:lnTo>
                <a:cubicBezTo>
                  <a:pt x="13550" y="12784"/>
                  <a:pt x="13550" y="12784"/>
                  <a:pt x="13550" y="12816"/>
                </a:cubicBezTo>
                <a:cubicBezTo>
                  <a:pt x="13517" y="12845"/>
                  <a:pt x="13517" y="12845"/>
                  <a:pt x="13517" y="12845"/>
                </a:cubicBezTo>
                <a:cubicBezTo>
                  <a:pt x="13517" y="12878"/>
                  <a:pt x="13485" y="12878"/>
                  <a:pt x="13485" y="12910"/>
                </a:cubicBezTo>
                <a:cubicBezTo>
                  <a:pt x="13485" y="12910"/>
                  <a:pt x="13485" y="12910"/>
                  <a:pt x="13485" y="12939"/>
                </a:cubicBezTo>
                <a:cubicBezTo>
                  <a:pt x="13485" y="12939"/>
                  <a:pt x="13456" y="12972"/>
                  <a:pt x="13456" y="12972"/>
                </a:cubicBezTo>
                <a:cubicBezTo>
                  <a:pt x="13456" y="13004"/>
                  <a:pt x="13456" y="13004"/>
                  <a:pt x="13424" y="13004"/>
                </a:cubicBezTo>
                <a:lnTo>
                  <a:pt x="13424" y="13127"/>
                </a:lnTo>
                <a:lnTo>
                  <a:pt x="13611" y="17315"/>
                </a:lnTo>
                <a:cubicBezTo>
                  <a:pt x="13643" y="17628"/>
                  <a:pt x="13485" y="17910"/>
                  <a:pt x="13205" y="18065"/>
                </a:cubicBezTo>
                <a:lnTo>
                  <a:pt x="9814" y="20255"/>
                </a:lnTo>
                <a:lnTo>
                  <a:pt x="9441" y="16568"/>
                </a:lnTo>
                <a:cubicBezTo>
                  <a:pt x="9441" y="16315"/>
                  <a:pt x="9222" y="16128"/>
                  <a:pt x="8942" y="16128"/>
                </a:cubicBezTo>
                <a:lnTo>
                  <a:pt x="8909" y="16128"/>
                </a:lnTo>
                <a:cubicBezTo>
                  <a:pt x="8629" y="16128"/>
                  <a:pt x="8442" y="16409"/>
                  <a:pt x="8475" y="16662"/>
                </a:cubicBezTo>
                <a:lnTo>
                  <a:pt x="8881" y="21131"/>
                </a:lnTo>
                <a:cubicBezTo>
                  <a:pt x="8909" y="21319"/>
                  <a:pt x="9003" y="21474"/>
                  <a:pt x="9161" y="21535"/>
                </a:cubicBezTo>
                <a:cubicBezTo>
                  <a:pt x="9222" y="21600"/>
                  <a:pt x="9315" y="21600"/>
                  <a:pt x="9376" y="21600"/>
                </a:cubicBezTo>
                <a:cubicBezTo>
                  <a:pt x="9470" y="21600"/>
                  <a:pt x="9563" y="21600"/>
                  <a:pt x="9656" y="21535"/>
                </a:cubicBezTo>
                <a:lnTo>
                  <a:pt x="13736" y="18909"/>
                </a:lnTo>
                <a:cubicBezTo>
                  <a:pt x="14297" y="18566"/>
                  <a:pt x="14638" y="17910"/>
                  <a:pt x="14577" y="17286"/>
                </a:cubicBezTo>
                <a:lnTo>
                  <a:pt x="14419" y="13347"/>
                </a:lnTo>
                <a:lnTo>
                  <a:pt x="14512" y="13285"/>
                </a:lnTo>
                <a:cubicBezTo>
                  <a:pt x="17687" y="10439"/>
                  <a:pt x="20022" y="6720"/>
                  <a:pt x="21081" y="2814"/>
                </a:cubicBezTo>
                <a:lnTo>
                  <a:pt x="21516" y="1125"/>
                </a:lnTo>
                <a:cubicBezTo>
                  <a:pt x="21577" y="844"/>
                  <a:pt x="21484" y="501"/>
                  <a:pt x="21236" y="249"/>
                </a:cubicBezTo>
                <a:cubicBezTo>
                  <a:pt x="21081" y="94"/>
                  <a:pt x="20862" y="0"/>
                  <a:pt x="20614" y="0"/>
                </a:cubicBez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4" name="Google Shape;1214;p70"/>
          <p:cNvSpPr/>
          <p:nvPr/>
        </p:nvSpPr>
        <p:spPr>
          <a:xfrm>
            <a:off x="4754725" y="781842"/>
            <a:ext cx="194724" cy="213030"/>
          </a:xfrm>
          <a:custGeom>
            <a:rect b="b" l="l" r="r" t="t"/>
            <a:pathLst>
              <a:path extrusionOk="0" h="21600" w="21600">
                <a:moveTo>
                  <a:pt x="15087" y="15806"/>
                </a:moveTo>
                <a:lnTo>
                  <a:pt x="16279" y="15806"/>
                </a:lnTo>
                <a:cubicBezTo>
                  <a:pt x="19430" y="15806"/>
                  <a:pt x="21600" y="17630"/>
                  <a:pt x="21600" y="20256"/>
                </a:cubicBezTo>
                <a:lnTo>
                  <a:pt x="21600" y="21149"/>
                </a:lnTo>
                <a:cubicBezTo>
                  <a:pt x="21600" y="21375"/>
                  <a:pt x="21390" y="21600"/>
                  <a:pt x="21111" y="21600"/>
                </a:cubicBezTo>
                <a:cubicBezTo>
                  <a:pt x="20865" y="21600"/>
                  <a:pt x="20622" y="21375"/>
                  <a:pt x="20622" y="21149"/>
                </a:cubicBezTo>
                <a:lnTo>
                  <a:pt x="20622" y="20256"/>
                </a:lnTo>
                <a:cubicBezTo>
                  <a:pt x="20622" y="18143"/>
                  <a:pt x="18836" y="16703"/>
                  <a:pt x="16279" y="16703"/>
                </a:cubicBezTo>
                <a:lnTo>
                  <a:pt x="14808" y="16703"/>
                </a:lnTo>
                <a:cubicBezTo>
                  <a:pt x="14667" y="16703"/>
                  <a:pt x="14529" y="16607"/>
                  <a:pt x="14424" y="16478"/>
                </a:cubicBezTo>
                <a:lnTo>
                  <a:pt x="13091" y="14750"/>
                </a:lnTo>
                <a:cubicBezTo>
                  <a:pt x="12392" y="15134"/>
                  <a:pt x="11624" y="15359"/>
                  <a:pt x="10816" y="15359"/>
                </a:cubicBezTo>
                <a:cubicBezTo>
                  <a:pt x="10012" y="15359"/>
                  <a:pt x="9240" y="15134"/>
                  <a:pt x="8578" y="14750"/>
                </a:cubicBezTo>
                <a:lnTo>
                  <a:pt x="7281" y="16478"/>
                </a:lnTo>
                <a:cubicBezTo>
                  <a:pt x="7176" y="16640"/>
                  <a:pt x="7034" y="16703"/>
                  <a:pt x="6861" y="16703"/>
                </a:cubicBezTo>
                <a:lnTo>
                  <a:pt x="5390" y="16703"/>
                </a:lnTo>
                <a:cubicBezTo>
                  <a:pt x="2800" y="16703"/>
                  <a:pt x="978" y="18143"/>
                  <a:pt x="978" y="20256"/>
                </a:cubicBezTo>
                <a:lnTo>
                  <a:pt x="978" y="21149"/>
                </a:lnTo>
                <a:cubicBezTo>
                  <a:pt x="978" y="21375"/>
                  <a:pt x="768" y="21600"/>
                  <a:pt x="489" y="21600"/>
                </a:cubicBezTo>
                <a:cubicBezTo>
                  <a:pt x="210" y="21600"/>
                  <a:pt x="0" y="21375"/>
                  <a:pt x="0" y="21149"/>
                </a:cubicBezTo>
                <a:lnTo>
                  <a:pt x="0" y="20256"/>
                </a:lnTo>
                <a:cubicBezTo>
                  <a:pt x="0" y="17663"/>
                  <a:pt x="2275" y="15806"/>
                  <a:pt x="5390" y="15806"/>
                </a:cubicBezTo>
                <a:lnTo>
                  <a:pt x="6614" y="15806"/>
                </a:lnTo>
                <a:lnTo>
                  <a:pt x="7770" y="14240"/>
                </a:lnTo>
                <a:cubicBezTo>
                  <a:pt x="6440" y="13184"/>
                  <a:pt x="5564" y="11518"/>
                  <a:pt x="5426" y="9982"/>
                </a:cubicBezTo>
                <a:cubicBezTo>
                  <a:pt x="4376" y="9853"/>
                  <a:pt x="3919" y="9247"/>
                  <a:pt x="3919" y="8671"/>
                </a:cubicBezTo>
                <a:lnTo>
                  <a:pt x="3919" y="6909"/>
                </a:lnTo>
                <a:cubicBezTo>
                  <a:pt x="3919" y="6333"/>
                  <a:pt x="4513" y="5949"/>
                  <a:pt x="4901" y="5728"/>
                </a:cubicBezTo>
                <a:lnTo>
                  <a:pt x="4901" y="4221"/>
                </a:lnTo>
                <a:cubicBezTo>
                  <a:pt x="4901" y="2622"/>
                  <a:pt x="5495" y="1152"/>
                  <a:pt x="9661" y="1119"/>
                </a:cubicBezTo>
                <a:cubicBezTo>
                  <a:pt x="11063" y="222"/>
                  <a:pt x="12392" y="0"/>
                  <a:pt x="13301" y="0"/>
                </a:cubicBezTo>
                <a:cubicBezTo>
                  <a:pt x="15055" y="0"/>
                  <a:pt x="16558" y="735"/>
                  <a:pt x="17119" y="1821"/>
                </a:cubicBezTo>
                <a:cubicBezTo>
                  <a:pt x="17576" y="2655"/>
                  <a:pt x="17398" y="3549"/>
                  <a:pt x="16699" y="4384"/>
                </a:cubicBezTo>
                <a:lnTo>
                  <a:pt x="16699" y="5728"/>
                </a:lnTo>
                <a:cubicBezTo>
                  <a:pt x="17083" y="5949"/>
                  <a:pt x="17681" y="6333"/>
                  <a:pt x="17681" y="6909"/>
                </a:cubicBezTo>
                <a:lnTo>
                  <a:pt x="17681" y="8671"/>
                </a:lnTo>
                <a:cubicBezTo>
                  <a:pt x="17681" y="9247"/>
                  <a:pt x="17224" y="9853"/>
                  <a:pt x="16174" y="9982"/>
                </a:cubicBezTo>
                <a:cubicBezTo>
                  <a:pt x="16069" y="11518"/>
                  <a:pt x="15192" y="13151"/>
                  <a:pt x="13863" y="14207"/>
                </a:cubicBezTo>
                <a:close/>
                <a:moveTo>
                  <a:pt x="8788" y="13823"/>
                </a:moveTo>
                <a:cubicBezTo>
                  <a:pt x="9382" y="14207"/>
                  <a:pt x="10081" y="14462"/>
                  <a:pt x="10816" y="14462"/>
                </a:cubicBezTo>
                <a:cubicBezTo>
                  <a:pt x="13269" y="14462"/>
                  <a:pt x="15228" y="11773"/>
                  <a:pt x="15228" y="9535"/>
                </a:cubicBezTo>
                <a:cubicBezTo>
                  <a:pt x="15228" y="9310"/>
                  <a:pt x="15438" y="9118"/>
                  <a:pt x="15717" y="9118"/>
                </a:cubicBezTo>
                <a:cubicBezTo>
                  <a:pt x="16174" y="9118"/>
                  <a:pt x="16699" y="8992"/>
                  <a:pt x="16699" y="8638"/>
                </a:cubicBezTo>
                <a:lnTo>
                  <a:pt x="16699" y="6880"/>
                </a:lnTo>
                <a:cubicBezTo>
                  <a:pt x="16663" y="6784"/>
                  <a:pt x="16347" y="6525"/>
                  <a:pt x="16000" y="6400"/>
                </a:cubicBezTo>
                <a:cubicBezTo>
                  <a:pt x="15859" y="6333"/>
                  <a:pt x="15717" y="6141"/>
                  <a:pt x="15717" y="5983"/>
                </a:cubicBezTo>
                <a:lnTo>
                  <a:pt x="15717" y="4221"/>
                </a:lnTo>
                <a:cubicBezTo>
                  <a:pt x="15717" y="4095"/>
                  <a:pt x="15754" y="3999"/>
                  <a:pt x="15859" y="3903"/>
                </a:cubicBezTo>
                <a:cubicBezTo>
                  <a:pt x="16384" y="3327"/>
                  <a:pt x="16489" y="2718"/>
                  <a:pt x="16242" y="2175"/>
                </a:cubicBezTo>
                <a:cubicBezTo>
                  <a:pt x="15822" y="1407"/>
                  <a:pt x="14667" y="894"/>
                  <a:pt x="13301" y="894"/>
                </a:cubicBezTo>
                <a:cubicBezTo>
                  <a:pt x="12533" y="894"/>
                  <a:pt x="11341" y="1056"/>
                  <a:pt x="10117" y="1887"/>
                </a:cubicBezTo>
                <a:cubicBezTo>
                  <a:pt x="10048" y="1950"/>
                  <a:pt x="9907" y="1983"/>
                  <a:pt x="9838" y="1983"/>
                </a:cubicBezTo>
                <a:cubicBezTo>
                  <a:pt x="5879" y="1983"/>
                  <a:pt x="5879" y="3231"/>
                  <a:pt x="5879" y="4221"/>
                </a:cubicBezTo>
                <a:lnTo>
                  <a:pt x="5879" y="5983"/>
                </a:lnTo>
                <a:cubicBezTo>
                  <a:pt x="5879" y="6141"/>
                  <a:pt x="5774" y="6333"/>
                  <a:pt x="5600" y="6400"/>
                </a:cubicBezTo>
                <a:cubicBezTo>
                  <a:pt x="5248" y="6559"/>
                  <a:pt x="4933" y="6784"/>
                  <a:pt x="4901" y="6880"/>
                </a:cubicBezTo>
                <a:lnTo>
                  <a:pt x="4901" y="8638"/>
                </a:lnTo>
                <a:cubicBezTo>
                  <a:pt x="4901" y="8992"/>
                  <a:pt x="5459" y="9118"/>
                  <a:pt x="5879" y="9118"/>
                </a:cubicBezTo>
                <a:cubicBezTo>
                  <a:pt x="6162" y="9118"/>
                  <a:pt x="6372" y="9310"/>
                  <a:pt x="6372" y="9535"/>
                </a:cubicBezTo>
                <a:cubicBezTo>
                  <a:pt x="6372" y="11071"/>
                  <a:pt x="7281" y="12800"/>
                  <a:pt x="8683" y="13727"/>
                </a:cubicBezTo>
                <a:cubicBezTo>
                  <a:pt x="8683" y="13727"/>
                  <a:pt x="8683" y="13727"/>
                  <a:pt x="8683" y="13727"/>
                </a:cubicBezTo>
                <a:cubicBezTo>
                  <a:pt x="8683" y="13760"/>
                  <a:pt x="8715" y="13760"/>
                  <a:pt x="8715" y="13760"/>
                </a:cubicBezTo>
                <a:close/>
              </a:path>
            </a:pathLst>
          </a:custGeom>
          <a:solidFill>
            <a:srgbClr val="FF3471"/>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5" name="Google Shape;1215;p70"/>
          <p:cNvSpPr/>
          <p:nvPr/>
        </p:nvSpPr>
        <p:spPr>
          <a:xfrm>
            <a:off x="4710837" y="1781991"/>
            <a:ext cx="162270" cy="93238"/>
          </a:xfrm>
          <a:custGeom>
            <a:rect b="b" l="l" r="r" t="t"/>
            <a:pathLst>
              <a:path extrusionOk="0" h="21434" w="21600">
                <a:moveTo>
                  <a:pt x="12327" y="10155"/>
                </a:moveTo>
                <a:cubicBezTo>
                  <a:pt x="12207" y="9768"/>
                  <a:pt x="11973" y="9527"/>
                  <a:pt x="11719" y="9527"/>
                </a:cubicBezTo>
                <a:lnTo>
                  <a:pt x="7492" y="9527"/>
                </a:lnTo>
                <a:lnTo>
                  <a:pt x="10454" y="1852"/>
                </a:lnTo>
                <a:cubicBezTo>
                  <a:pt x="10665" y="1305"/>
                  <a:pt x="10580" y="566"/>
                  <a:pt x="10263" y="201"/>
                </a:cubicBezTo>
                <a:cubicBezTo>
                  <a:pt x="9946" y="-166"/>
                  <a:pt x="9519" y="-16"/>
                  <a:pt x="9307" y="531"/>
                </a:cubicBezTo>
                <a:lnTo>
                  <a:pt x="5631" y="10057"/>
                </a:lnTo>
                <a:cubicBezTo>
                  <a:pt x="5490" y="10422"/>
                  <a:pt x="5476" y="10892"/>
                  <a:pt x="5597" y="11279"/>
                </a:cubicBezTo>
                <a:cubicBezTo>
                  <a:pt x="5717" y="11666"/>
                  <a:pt x="5950" y="11908"/>
                  <a:pt x="6204" y="11908"/>
                </a:cubicBezTo>
                <a:lnTo>
                  <a:pt x="10431" y="11908"/>
                </a:lnTo>
                <a:lnTo>
                  <a:pt x="7469" y="19583"/>
                </a:lnTo>
                <a:cubicBezTo>
                  <a:pt x="7258" y="20130"/>
                  <a:pt x="7343" y="20869"/>
                  <a:pt x="7660" y="21234"/>
                </a:cubicBezTo>
                <a:cubicBezTo>
                  <a:pt x="7778" y="21370"/>
                  <a:pt x="7911" y="21434"/>
                  <a:pt x="8042" y="21434"/>
                </a:cubicBezTo>
                <a:cubicBezTo>
                  <a:pt x="8264" y="21434"/>
                  <a:pt x="8483" y="21248"/>
                  <a:pt x="8616" y="20904"/>
                </a:cubicBezTo>
                <a:lnTo>
                  <a:pt x="12293" y="11378"/>
                </a:lnTo>
                <a:cubicBezTo>
                  <a:pt x="12434" y="11013"/>
                  <a:pt x="12447" y="10543"/>
                  <a:pt x="12327" y="10155"/>
                </a:cubicBezTo>
                <a:close/>
                <a:moveTo>
                  <a:pt x="20911" y="7939"/>
                </a:moveTo>
                <a:cubicBezTo>
                  <a:pt x="20530" y="7939"/>
                  <a:pt x="20221" y="8472"/>
                  <a:pt x="20221" y="9130"/>
                </a:cubicBezTo>
                <a:lnTo>
                  <a:pt x="20221" y="12305"/>
                </a:lnTo>
                <a:cubicBezTo>
                  <a:pt x="20221" y="12962"/>
                  <a:pt x="20530" y="13496"/>
                  <a:pt x="20911" y="13496"/>
                </a:cubicBezTo>
                <a:cubicBezTo>
                  <a:pt x="21291" y="13496"/>
                  <a:pt x="21600" y="12962"/>
                  <a:pt x="21600" y="12305"/>
                </a:cubicBezTo>
                <a:lnTo>
                  <a:pt x="21600" y="9130"/>
                </a:lnTo>
                <a:cubicBezTo>
                  <a:pt x="21600" y="8472"/>
                  <a:pt x="21291" y="7939"/>
                  <a:pt x="20911" y="7939"/>
                </a:cubicBezTo>
                <a:close/>
                <a:moveTo>
                  <a:pt x="15396" y="1"/>
                </a:moveTo>
                <a:lnTo>
                  <a:pt x="13557" y="1"/>
                </a:lnTo>
                <a:cubicBezTo>
                  <a:pt x="13177" y="1"/>
                  <a:pt x="12868" y="534"/>
                  <a:pt x="12868" y="1191"/>
                </a:cubicBezTo>
                <a:cubicBezTo>
                  <a:pt x="12868" y="1849"/>
                  <a:pt x="13177" y="2382"/>
                  <a:pt x="13557" y="2382"/>
                </a:cubicBezTo>
                <a:lnTo>
                  <a:pt x="15396" y="2382"/>
                </a:lnTo>
                <a:cubicBezTo>
                  <a:pt x="16029" y="2382"/>
                  <a:pt x="16545" y="3272"/>
                  <a:pt x="16545" y="4367"/>
                </a:cubicBezTo>
                <a:lnTo>
                  <a:pt x="16545" y="17068"/>
                </a:lnTo>
                <a:cubicBezTo>
                  <a:pt x="16545" y="18163"/>
                  <a:pt x="16029" y="19053"/>
                  <a:pt x="15396" y="19053"/>
                </a:cubicBezTo>
                <a:lnTo>
                  <a:pt x="12463" y="19053"/>
                </a:lnTo>
                <a:cubicBezTo>
                  <a:pt x="12083" y="19053"/>
                  <a:pt x="11774" y="19586"/>
                  <a:pt x="11774" y="20243"/>
                </a:cubicBezTo>
                <a:cubicBezTo>
                  <a:pt x="11774" y="20901"/>
                  <a:pt x="12083" y="21434"/>
                  <a:pt x="12463" y="21434"/>
                </a:cubicBezTo>
                <a:lnTo>
                  <a:pt x="15396" y="21434"/>
                </a:lnTo>
                <a:cubicBezTo>
                  <a:pt x="16790" y="21434"/>
                  <a:pt x="17923" y="19476"/>
                  <a:pt x="17923" y="17068"/>
                </a:cubicBezTo>
                <a:lnTo>
                  <a:pt x="17923" y="4367"/>
                </a:lnTo>
                <a:cubicBezTo>
                  <a:pt x="17923" y="1959"/>
                  <a:pt x="16790" y="1"/>
                  <a:pt x="15396" y="1"/>
                </a:cubicBezTo>
                <a:close/>
                <a:moveTo>
                  <a:pt x="2528" y="2382"/>
                </a:moveTo>
                <a:lnTo>
                  <a:pt x="5460" y="2382"/>
                </a:lnTo>
                <a:cubicBezTo>
                  <a:pt x="5841" y="2382"/>
                  <a:pt x="6150" y="1849"/>
                  <a:pt x="6150" y="1191"/>
                </a:cubicBezTo>
                <a:cubicBezTo>
                  <a:pt x="6150" y="534"/>
                  <a:pt x="5841" y="1"/>
                  <a:pt x="5460" y="1"/>
                </a:cubicBezTo>
                <a:lnTo>
                  <a:pt x="2528" y="1"/>
                </a:lnTo>
                <a:cubicBezTo>
                  <a:pt x="1134" y="1"/>
                  <a:pt x="0" y="1959"/>
                  <a:pt x="0" y="4367"/>
                </a:cubicBezTo>
                <a:lnTo>
                  <a:pt x="0" y="17068"/>
                </a:lnTo>
                <a:cubicBezTo>
                  <a:pt x="0" y="19476"/>
                  <a:pt x="1134" y="21434"/>
                  <a:pt x="2528" y="21434"/>
                </a:cubicBezTo>
                <a:lnTo>
                  <a:pt x="4366" y="21434"/>
                </a:lnTo>
                <a:cubicBezTo>
                  <a:pt x="4747" y="21434"/>
                  <a:pt x="5055" y="20901"/>
                  <a:pt x="5055" y="20243"/>
                </a:cubicBezTo>
                <a:cubicBezTo>
                  <a:pt x="5055" y="19586"/>
                  <a:pt x="4747" y="19053"/>
                  <a:pt x="4366" y="19053"/>
                </a:cubicBezTo>
                <a:lnTo>
                  <a:pt x="2528" y="19053"/>
                </a:lnTo>
                <a:cubicBezTo>
                  <a:pt x="1894" y="19053"/>
                  <a:pt x="1379" y="18163"/>
                  <a:pt x="1379" y="17068"/>
                </a:cubicBezTo>
                <a:lnTo>
                  <a:pt x="1379" y="4367"/>
                </a:lnTo>
                <a:cubicBezTo>
                  <a:pt x="1379" y="3272"/>
                  <a:pt x="1894" y="2382"/>
                  <a:pt x="2528" y="238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6" name="Google Shape;1216;p70"/>
          <p:cNvSpPr/>
          <p:nvPr/>
        </p:nvSpPr>
        <p:spPr>
          <a:xfrm>
            <a:off x="6324628" y="1515327"/>
            <a:ext cx="135162" cy="94185"/>
          </a:xfrm>
          <a:custGeom>
            <a:rect b="b" l="l" r="r" t="t"/>
            <a:pathLst>
              <a:path extrusionOk="0" h="21479" w="21600">
                <a:moveTo>
                  <a:pt x="1262" y="18985"/>
                </a:moveTo>
                <a:cubicBezTo>
                  <a:pt x="1031" y="18846"/>
                  <a:pt x="788" y="18846"/>
                  <a:pt x="558" y="18985"/>
                </a:cubicBezTo>
                <a:cubicBezTo>
                  <a:pt x="449" y="19053"/>
                  <a:pt x="352" y="19140"/>
                  <a:pt x="267" y="19261"/>
                </a:cubicBezTo>
                <a:cubicBezTo>
                  <a:pt x="97" y="19504"/>
                  <a:pt x="0" y="19833"/>
                  <a:pt x="0" y="20180"/>
                </a:cubicBezTo>
                <a:cubicBezTo>
                  <a:pt x="0" y="20526"/>
                  <a:pt x="97" y="20855"/>
                  <a:pt x="267" y="21098"/>
                </a:cubicBezTo>
                <a:cubicBezTo>
                  <a:pt x="436" y="21340"/>
                  <a:pt x="667" y="21479"/>
                  <a:pt x="910" y="21479"/>
                </a:cubicBezTo>
                <a:cubicBezTo>
                  <a:pt x="1153" y="21479"/>
                  <a:pt x="1383" y="21340"/>
                  <a:pt x="1554" y="21098"/>
                </a:cubicBezTo>
                <a:cubicBezTo>
                  <a:pt x="1723" y="20855"/>
                  <a:pt x="1821" y="20526"/>
                  <a:pt x="1821" y="20180"/>
                </a:cubicBezTo>
                <a:cubicBezTo>
                  <a:pt x="1821" y="19833"/>
                  <a:pt x="1723" y="19504"/>
                  <a:pt x="1554" y="19261"/>
                </a:cubicBezTo>
                <a:cubicBezTo>
                  <a:pt x="1469" y="19140"/>
                  <a:pt x="1371" y="19053"/>
                  <a:pt x="1262" y="18985"/>
                </a:cubicBezTo>
                <a:close/>
                <a:moveTo>
                  <a:pt x="1554" y="9813"/>
                </a:moveTo>
                <a:cubicBezTo>
                  <a:pt x="1469" y="9692"/>
                  <a:pt x="1371" y="9605"/>
                  <a:pt x="1262" y="9536"/>
                </a:cubicBezTo>
                <a:cubicBezTo>
                  <a:pt x="1031" y="9398"/>
                  <a:pt x="788" y="9398"/>
                  <a:pt x="558" y="9536"/>
                </a:cubicBezTo>
                <a:cubicBezTo>
                  <a:pt x="449" y="9605"/>
                  <a:pt x="352" y="9692"/>
                  <a:pt x="267" y="9813"/>
                </a:cubicBezTo>
                <a:cubicBezTo>
                  <a:pt x="181" y="9935"/>
                  <a:pt x="121" y="10073"/>
                  <a:pt x="72" y="10229"/>
                </a:cubicBezTo>
                <a:cubicBezTo>
                  <a:pt x="24" y="10385"/>
                  <a:pt x="0" y="10558"/>
                  <a:pt x="0" y="10731"/>
                </a:cubicBezTo>
                <a:cubicBezTo>
                  <a:pt x="0" y="11077"/>
                  <a:pt x="97" y="11406"/>
                  <a:pt x="267" y="11649"/>
                </a:cubicBezTo>
                <a:cubicBezTo>
                  <a:pt x="352" y="11770"/>
                  <a:pt x="449" y="11874"/>
                  <a:pt x="558" y="11927"/>
                </a:cubicBezTo>
                <a:cubicBezTo>
                  <a:pt x="667" y="11996"/>
                  <a:pt x="788" y="12031"/>
                  <a:pt x="910" y="12031"/>
                </a:cubicBezTo>
                <a:cubicBezTo>
                  <a:pt x="1031" y="12031"/>
                  <a:pt x="1140" y="11996"/>
                  <a:pt x="1262" y="11927"/>
                </a:cubicBezTo>
                <a:cubicBezTo>
                  <a:pt x="1371" y="11874"/>
                  <a:pt x="1469" y="11770"/>
                  <a:pt x="1554" y="11649"/>
                </a:cubicBezTo>
                <a:cubicBezTo>
                  <a:pt x="1723" y="11406"/>
                  <a:pt x="1821" y="11077"/>
                  <a:pt x="1821" y="10731"/>
                </a:cubicBezTo>
                <a:cubicBezTo>
                  <a:pt x="1821" y="10558"/>
                  <a:pt x="1796" y="10385"/>
                  <a:pt x="1747" y="10229"/>
                </a:cubicBezTo>
                <a:cubicBezTo>
                  <a:pt x="1699" y="10073"/>
                  <a:pt x="1638" y="9935"/>
                  <a:pt x="1554" y="9813"/>
                </a:cubicBezTo>
                <a:close/>
                <a:moveTo>
                  <a:pt x="1554" y="364"/>
                </a:moveTo>
                <a:cubicBezTo>
                  <a:pt x="1214" y="-121"/>
                  <a:pt x="607" y="-121"/>
                  <a:pt x="267" y="364"/>
                </a:cubicBezTo>
                <a:cubicBezTo>
                  <a:pt x="181" y="485"/>
                  <a:pt x="109" y="623"/>
                  <a:pt x="72" y="780"/>
                </a:cubicBezTo>
                <a:cubicBezTo>
                  <a:pt x="24" y="935"/>
                  <a:pt x="0" y="1109"/>
                  <a:pt x="0" y="1282"/>
                </a:cubicBezTo>
                <a:cubicBezTo>
                  <a:pt x="0" y="1628"/>
                  <a:pt x="97" y="1957"/>
                  <a:pt x="267" y="2200"/>
                </a:cubicBezTo>
                <a:cubicBezTo>
                  <a:pt x="436" y="2443"/>
                  <a:pt x="667" y="2581"/>
                  <a:pt x="910" y="2581"/>
                </a:cubicBezTo>
                <a:cubicBezTo>
                  <a:pt x="1153" y="2581"/>
                  <a:pt x="1383" y="2443"/>
                  <a:pt x="1554" y="2200"/>
                </a:cubicBezTo>
                <a:cubicBezTo>
                  <a:pt x="1723" y="1957"/>
                  <a:pt x="1821" y="1628"/>
                  <a:pt x="1821" y="1282"/>
                </a:cubicBezTo>
                <a:cubicBezTo>
                  <a:pt x="1821" y="1109"/>
                  <a:pt x="1796" y="935"/>
                  <a:pt x="1747" y="780"/>
                </a:cubicBezTo>
                <a:cubicBezTo>
                  <a:pt x="1699" y="623"/>
                  <a:pt x="1638" y="485"/>
                  <a:pt x="1554" y="364"/>
                </a:cubicBezTo>
                <a:close/>
                <a:moveTo>
                  <a:pt x="20772" y="18999"/>
                </a:moveTo>
                <a:lnTo>
                  <a:pt x="6428" y="18999"/>
                </a:lnTo>
                <a:cubicBezTo>
                  <a:pt x="5971" y="18999"/>
                  <a:pt x="5600" y="19528"/>
                  <a:pt x="5600" y="20180"/>
                </a:cubicBezTo>
                <a:cubicBezTo>
                  <a:pt x="5600" y="20832"/>
                  <a:pt x="5971" y="21361"/>
                  <a:pt x="6428" y="21361"/>
                </a:cubicBezTo>
                <a:lnTo>
                  <a:pt x="20772" y="21361"/>
                </a:lnTo>
                <a:cubicBezTo>
                  <a:pt x="21229" y="21361"/>
                  <a:pt x="21600" y="20832"/>
                  <a:pt x="21600" y="20180"/>
                </a:cubicBezTo>
                <a:cubicBezTo>
                  <a:pt x="21600" y="19528"/>
                  <a:pt x="21229" y="18999"/>
                  <a:pt x="20772" y="18999"/>
                </a:cubicBezTo>
                <a:close/>
                <a:moveTo>
                  <a:pt x="20772" y="9550"/>
                </a:moveTo>
                <a:lnTo>
                  <a:pt x="6428" y="9550"/>
                </a:lnTo>
                <a:cubicBezTo>
                  <a:pt x="5971" y="9550"/>
                  <a:pt x="5600" y="10079"/>
                  <a:pt x="5600" y="10731"/>
                </a:cubicBezTo>
                <a:cubicBezTo>
                  <a:pt x="5600" y="11383"/>
                  <a:pt x="5971" y="11912"/>
                  <a:pt x="6428" y="11912"/>
                </a:cubicBezTo>
                <a:lnTo>
                  <a:pt x="20772" y="11912"/>
                </a:lnTo>
                <a:cubicBezTo>
                  <a:pt x="21229" y="11912"/>
                  <a:pt x="21600" y="11383"/>
                  <a:pt x="21600" y="10731"/>
                </a:cubicBezTo>
                <a:cubicBezTo>
                  <a:pt x="21600" y="10079"/>
                  <a:pt x="21229" y="9550"/>
                  <a:pt x="20772" y="9550"/>
                </a:cubicBezTo>
                <a:close/>
                <a:moveTo>
                  <a:pt x="6428" y="2464"/>
                </a:moveTo>
                <a:lnTo>
                  <a:pt x="20772" y="2464"/>
                </a:lnTo>
                <a:cubicBezTo>
                  <a:pt x="21229" y="2464"/>
                  <a:pt x="21600" y="1935"/>
                  <a:pt x="21600" y="1283"/>
                </a:cubicBezTo>
                <a:cubicBezTo>
                  <a:pt x="21600" y="631"/>
                  <a:pt x="21229" y="102"/>
                  <a:pt x="20772" y="102"/>
                </a:cubicBezTo>
                <a:lnTo>
                  <a:pt x="6428" y="102"/>
                </a:lnTo>
                <a:cubicBezTo>
                  <a:pt x="5971" y="102"/>
                  <a:pt x="5600" y="631"/>
                  <a:pt x="5600" y="1283"/>
                </a:cubicBezTo>
                <a:cubicBezTo>
                  <a:pt x="5600" y="1935"/>
                  <a:pt x="5971" y="2464"/>
                  <a:pt x="6428" y="246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7" name="Google Shape;1217;p70"/>
          <p:cNvSpPr/>
          <p:nvPr/>
        </p:nvSpPr>
        <p:spPr>
          <a:xfrm>
            <a:off x="7931514" y="1549850"/>
            <a:ext cx="120852" cy="24192"/>
          </a:xfrm>
          <a:custGeom>
            <a:rect b="b" l="l" r="r" t="t"/>
            <a:pathLst>
              <a:path extrusionOk="0" h="21600" w="21600">
                <a:moveTo>
                  <a:pt x="2160" y="0"/>
                </a:moveTo>
                <a:cubicBezTo>
                  <a:pt x="969" y="0"/>
                  <a:pt x="0" y="4846"/>
                  <a:pt x="0" y="10800"/>
                </a:cubicBezTo>
                <a:cubicBezTo>
                  <a:pt x="0" y="16754"/>
                  <a:pt x="969" y="21600"/>
                  <a:pt x="2160" y="21600"/>
                </a:cubicBezTo>
                <a:cubicBezTo>
                  <a:pt x="3351" y="21600"/>
                  <a:pt x="4320" y="16754"/>
                  <a:pt x="4320" y="10800"/>
                </a:cubicBezTo>
                <a:cubicBezTo>
                  <a:pt x="4320" y="4846"/>
                  <a:pt x="3351" y="0"/>
                  <a:pt x="2160" y="0"/>
                </a:cubicBezTo>
                <a:close/>
                <a:moveTo>
                  <a:pt x="19440" y="0"/>
                </a:moveTo>
                <a:cubicBezTo>
                  <a:pt x="18249" y="0"/>
                  <a:pt x="17280" y="4846"/>
                  <a:pt x="17280" y="10800"/>
                </a:cubicBezTo>
                <a:cubicBezTo>
                  <a:pt x="17280" y="16754"/>
                  <a:pt x="18249" y="21600"/>
                  <a:pt x="19440" y="21600"/>
                </a:cubicBezTo>
                <a:cubicBezTo>
                  <a:pt x="20631" y="21600"/>
                  <a:pt x="21600" y="16754"/>
                  <a:pt x="21600" y="10800"/>
                </a:cubicBezTo>
                <a:cubicBezTo>
                  <a:pt x="21600" y="4846"/>
                  <a:pt x="20631" y="0"/>
                  <a:pt x="19440" y="0"/>
                </a:cubicBezTo>
                <a:close/>
                <a:moveTo>
                  <a:pt x="10800" y="0"/>
                </a:moveTo>
                <a:cubicBezTo>
                  <a:pt x="9609" y="0"/>
                  <a:pt x="8640" y="4846"/>
                  <a:pt x="8640" y="10800"/>
                </a:cubicBezTo>
                <a:cubicBezTo>
                  <a:pt x="8640" y="16754"/>
                  <a:pt x="9609" y="21600"/>
                  <a:pt x="10800" y="21600"/>
                </a:cubicBezTo>
                <a:cubicBezTo>
                  <a:pt x="11991" y="21600"/>
                  <a:pt x="12960" y="16754"/>
                  <a:pt x="12960" y="10800"/>
                </a:cubicBezTo>
                <a:cubicBezTo>
                  <a:pt x="12960" y="4846"/>
                  <a:pt x="11991"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8" name="Google Shape;1218;p70"/>
          <p:cNvSpPr/>
          <p:nvPr/>
        </p:nvSpPr>
        <p:spPr>
          <a:xfrm>
            <a:off x="8246512" y="1501518"/>
            <a:ext cx="24192" cy="120852"/>
          </a:xfrm>
          <a:custGeom>
            <a:rect b="b" l="l" r="r" t="t"/>
            <a:pathLst>
              <a:path extrusionOk="0" h="21600" w="21600">
                <a:moveTo>
                  <a:pt x="10800" y="17280"/>
                </a:moveTo>
                <a:cubicBezTo>
                  <a:pt x="4846" y="17280"/>
                  <a:pt x="0" y="18249"/>
                  <a:pt x="0" y="19440"/>
                </a:cubicBezTo>
                <a:cubicBezTo>
                  <a:pt x="0" y="20631"/>
                  <a:pt x="4846" y="21600"/>
                  <a:pt x="10800" y="21600"/>
                </a:cubicBezTo>
                <a:cubicBezTo>
                  <a:pt x="16754" y="21600"/>
                  <a:pt x="21600" y="20631"/>
                  <a:pt x="21600" y="19440"/>
                </a:cubicBezTo>
                <a:cubicBezTo>
                  <a:pt x="21600" y="18249"/>
                  <a:pt x="16754" y="17280"/>
                  <a:pt x="10800" y="17280"/>
                </a:cubicBezTo>
                <a:close/>
                <a:moveTo>
                  <a:pt x="10800" y="4320"/>
                </a:moveTo>
                <a:cubicBezTo>
                  <a:pt x="16754" y="4320"/>
                  <a:pt x="21600" y="3351"/>
                  <a:pt x="21600" y="2160"/>
                </a:cubicBezTo>
                <a:cubicBezTo>
                  <a:pt x="21600" y="969"/>
                  <a:pt x="16754" y="0"/>
                  <a:pt x="10800" y="0"/>
                </a:cubicBezTo>
                <a:cubicBezTo>
                  <a:pt x="4846" y="0"/>
                  <a:pt x="0" y="969"/>
                  <a:pt x="0" y="2160"/>
                </a:cubicBezTo>
                <a:cubicBezTo>
                  <a:pt x="0" y="3351"/>
                  <a:pt x="4846" y="4320"/>
                  <a:pt x="10800" y="4320"/>
                </a:cubicBezTo>
                <a:close/>
                <a:moveTo>
                  <a:pt x="10800" y="8640"/>
                </a:moveTo>
                <a:cubicBezTo>
                  <a:pt x="4846" y="8640"/>
                  <a:pt x="0" y="9609"/>
                  <a:pt x="0" y="10800"/>
                </a:cubicBezTo>
                <a:cubicBezTo>
                  <a:pt x="0" y="11991"/>
                  <a:pt x="4846" y="12960"/>
                  <a:pt x="10800" y="12960"/>
                </a:cubicBezTo>
                <a:cubicBezTo>
                  <a:pt x="16754" y="12960"/>
                  <a:pt x="21600" y="11991"/>
                  <a:pt x="21600" y="10800"/>
                </a:cubicBezTo>
                <a:cubicBezTo>
                  <a:pt x="21600" y="9609"/>
                  <a:pt x="16754" y="8640"/>
                  <a:pt x="10800" y="86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19" name="Google Shape;1219;p70"/>
          <p:cNvSpPr/>
          <p:nvPr/>
        </p:nvSpPr>
        <p:spPr>
          <a:xfrm>
            <a:off x="6851051" y="1754371"/>
            <a:ext cx="154575" cy="154876"/>
          </a:xfrm>
          <a:custGeom>
            <a:rect b="b" l="l" r="r" t="t"/>
            <a:pathLst>
              <a:path extrusionOk="0" h="21563" w="21439">
                <a:moveTo>
                  <a:pt x="20720" y="9076"/>
                </a:moveTo>
                <a:cubicBezTo>
                  <a:pt x="20359" y="9076"/>
                  <a:pt x="20048" y="8804"/>
                  <a:pt x="20007" y="8436"/>
                </a:cubicBezTo>
                <a:cubicBezTo>
                  <a:pt x="19592" y="4727"/>
                  <a:pt x="16722" y="1850"/>
                  <a:pt x="13028" y="1438"/>
                </a:cubicBezTo>
                <a:cubicBezTo>
                  <a:pt x="12634" y="1394"/>
                  <a:pt x="12350" y="1038"/>
                  <a:pt x="12394" y="641"/>
                </a:cubicBezTo>
                <a:cubicBezTo>
                  <a:pt x="12438" y="246"/>
                  <a:pt x="12791" y="-37"/>
                  <a:pt x="13187" y="4"/>
                </a:cubicBezTo>
                <a:cubicBezTo>
                  <a:pt x="17552" y="492"/>
                  <a:pt x="20944" y="3892"/>
                  <a:pt x="21434" y="8274"/>
                </a:cubicBezTo>
                <a:cubicBezTo>
                  <a:pt x="21479" y="8670"/>
                  <a:pt x="21195" y="9027"/>
                  <a:pt x="20801" y="9071"/>
                </a:cubicBezTo>
                <a:cubicBezTo>
                  <a:pt x="20774" y="9075"/>
                  <a:pt x="20747" y="9076"/>
                  <a:pt x="20720" y="9076"/>
                </a:cubicBezTo>
                <a:close/>
                <a:moveTo>
                  <a:pt x="16889" y="9085"/>
                </a:moveTo>
                <a:cubicBezTo>
                  <a:pt x="16552" y="9085"/>
                  <a:pt x="16252" y="8846"/>
                  <a:pt x="16185" y="8502"/>
                </a:cubicBezTo>
                <a:cubicBezTo>
                  <a:pt x="15866" y="6862"/>
                  <a:pt x="14604" y="5595"/>
                  <a:pt x="12970" y="5275"/>
                </a:cubicBezTo>
                <a:cubicBezTo>
                  <a:pt x="12581" y="5198"/>
                  <a:pt x="12326" y="4820"/>
                  <a:pt x="12402" y="4429"/>
                </a:cubicBezTo>
                <a:cubicBezTo>
                  <a:pt x="12479" y="4038"/>
                  <a:pt x="12857" y="3787"/>
                  <a:pt x="13245" y="3859"/>
                </a:cubicBezTo>
                <a:cubicBezTo>
                  <a:pt x="15456" y="4292"/>
                  <a:pt x="17164" y="6006"/>
                  <a:pt x="17595" y="8226"/>
                </a:cubicBezTo>
                <a:cubicBezTo>
                  <a:pt x="17671" y="8617"/>
                  <a:pt x="17417" y="8996"/>
                  <a:pt x="17028" y="9072"/>
                </a:cubicBezTo>
                <a:cubicBezTo>
                  <a:pt x="16981" y="9081"/>
                  <a:pt x="16935" y="9085"/>
                  <a:pt x="16889" y="9085"/>
                </a:cubicBezTo>
                <a:close/>
                <a:moveTo>
                  <a:pt x="5523" y="2404"/>
                </a:moveTo>
                <a:cubicBezTo>
                  <a:pt x="5519" y="2404"/>
                  <a:pt x="5514" y="2404"/>
                  <a:pt x="5511" y="2404"/>
                </a:cubicBezTo>
                <a:lnTo>
                  <a:pt x="2525" y="2408"/>
                </a:lnTo>
                <a:cubicBezTo>
                  <a:pt x="1867" y="2468"/>
                  <a:pt x="1381" y="3053"/>
                  <a:pt x="1441" y="3713"/>
                </a:cubicBezTo>
                <a:cubicBezTo>
                  <a:pt x="1740" y="6547"/>
                  <a:pt x="2718" y="9321"/>
                  <a:pt x="4268" y="11722"/>
                </a:cubicBezTo>
                <a:cubicBezTo>
                  <a:pt x="5676" y="13947"/>
                  <a:pt x="7587" y="15865"/>
                  <a:pt x="9796" y="17274"/>
                </a:cubicBezTo>
                <a:cubicBezTo>
                  <a:pt x="12182" y="18827"/>
                  <a:pt x="14932" y="19810"/>
                  <a:pt x="17752" y="20118"/>
                </a:cubicBezTo>
                <a:cubicBezTo>
                  <a:pt x="17774" y="20119"/>
                  <a:pt x="17808" y="20120"/>
                  <a:pt x="17850" y="20121"/>
                </a:cubicBezTo>
                <a:cubicBezTo>
                  <a:pt x="18513" y="20118"/>
                  <a:pt x="19048" y="19577"/>
                  <a:pt x="19045" y="18914"/>
                </a:cubicBezTo>
                <a:lnTo>
                  <a:pt x="19045" y="16027"/>
                </a:lnTo>
                <a:cubicBezTo>
                  <a:pt x="19045" y="16021"/>
                  <a:pt x="19045" y="16015"/>
                  <a:pt x="19045" y="16009"/>
                </a:cubicBezTo>
                <a:cubicBezTo>
                  <a:pt x="19060" y="15399"/>
                  <a:pt x="18617" y="14875"/>
                  <a:pt x="18015" y="14789"/>
                </a:cubicBezTo>
                <a:cubicBezTo>
                  <a:pt x="17051" y="14662"/>
                  <a:pt x="16092" y="14422"/>
                  <a:pt x="15174" y="14078"/>
                </a:cubicBezTo>
                <a:cubicBezTo>
                  <a:pt x="14734" y="13913"/>
                  <a:pt x="14239" y="14020"/>
                  <a:pt x="13909" y="14348"/>
                </a:cubicBezTo>
                <a:lnTo>
                  <a:pt x="12696" y="15566"/>
                </a:lnTo>
                <a:cubicBezTo>
                  <a:pt x="12467" y="15795"/>
                  <a:pt x="12115" y="15843"/>
                  <a:pt x="11833" y="15683"/>
                </a:cubicBezTo>
                <a:cubicBezTo>
                  <a:pt x="9324" y="14251"/>
                  <a:pt x="7245" y="12163"/>
                  <a:pt x="5817" y="9644"/>
                </a:cubicBezTo>
                <a:cubicBezTo>
                  <a:pt x="5658" y="9361"/>
                  <a:pt x="5705" y="9007"/>
                  <a:pt x="5934" y="8777"/>
                </a:cubicBezTo>
                <a:lnTo>
                  <a:pt x="7150" y="7556"/>
                </a:lnTo>
                <a:cubicBezTo>
                  <a:pt x="7476" y="7226"/>
                  <a:pt x="7581" y="6729"/>
                  <a:pt x="7417" y="6292"/>
                </a:cubicBezTo>
                <a:cubicBezTo>
                  <a:pt x="7073" y="5366"/>
                  <a:pt x="6835" y="4404"/>
                  <a:pt x="6707" y="3430"/>
                </a:cubicBezTo>
                <a:cubicBezTo>
                  <a:pt x="6624" y="2845"/>
                  <a:pt x="6117" y="2404"/>
                  <a:pt x="5523" y="2404"/>
                </a:cubicBezTo>
                <a:close/>
                <a:moveTo>
                  <a:pt x="17840" y="21563"/>
                </a:moveTo>
                <a:cubicBezTo>
                  <a:pt x="17767" y="21563"/>
                  <a:pt x="17691" y="21559"/>
                  <a:pt x="17614" y="21553"/>
                </a:cubicBezTo>
                <a:cubicBezTo>
                  <a:pt x="14554" y="21219"/>
                  <a:pt x="11588" y="20160"/>
                  <a:pt x="9020" y="18488"/>
                </a:cubicBezTo>
                <a:cubicBezTo>
                  <a:pt x="6639" y="16969"/>
                  <a:pt x="4576" y="14898"/>
                  <a:pt x="3059" y="12501"/>
                </a:cubicBezTo>
                <a:cubicBezTo>
                  <a:pt x="1390" y="9915"/>
                  <a:pt x="335" y="6924"/>
                  <a:pt x="11" y="3854"/>
                </a:cubicBezTo>
                <a:cubicBezTo>
                  <a:pt x="-121" y="2391"/>
                  <a:pt x="949" y="1103"/>
                  <a:pt x="2396" y="972"/>
                </a:cubicBezTo>
                <a:cubicBezTo>
                  <a:pt x="2474" y="965"/>
                  <a:pt x="2553" y="962"/>
                  <a:pt x="2630" y="962"/>
                </a:cubicBezTo>
                <a:lnTo>
                  <a:pt x="5503" y="962"/>
                </a:lnTo>
                <a:cubicBezTo>
                  <a:pt x="5512" y="962"/>
                  <a:pt x="5521" y="962"/>
                  <a:pt x="5530" y="962"/>
                </a:cubicBezTo>
                <a:cubicBezTo>
                  <a:pt x="6829" y="962"/>
                  <a:pt x="7948" y="1935"/>
                  <a:pt x="8130" y="3236"/>
                </a:cubicBezTo>
                <a:cubicBezTo>
                  <a:pt x="8244" y="4108"/>
                  <a:pt x="8457" y="4964"/>
                  <a:pt x="8762" y="5786"/>
                </a:cubicBezTo>
                <a:cubicBezTo>
                  <a:pt x="9122" y="6747"/>
                  <a:pt x="8890" y="7842"/>
                  <a:pt x="8168" y="8574"/>
                </a:cubicBezTo>
                <a:lnTo>
                  <a:pt x="7345" y="9401"/>
                </a:lnTo>
                <a:cubicBezTo>
                  <a:pt x="8534" y="11330"/>
                  <a:pt x="10154" y="12957"/>
                  <a:pt x="12075" y="14150"/>
                </a:cubicBezTo>
                <a:lnTo>
                  <a:pt x="12896" y="13325"/>
                </a:lnTo>
                <a:cubicBezTo>
                  <a:pt x="13628" y="12599"/>
                  <a:pt x="14718" y="12365"/>
                  <a:pt x="15678" y="12727"/>
                </a:cubicBezTo>
                <a:cubicBezTo>
                  <a:pt x="16494" y="13033"/>
                  <a:pt x="17345" y="13246"/>
                  <a:pt x="18210" y="13360"/>
                </a:cubicBezTo>
                <a:cubicBezTo>
                  <a:pt x="19538" y="13549"/>
                  <a:pt x="20509" y="14697"/>
                  <a:pt x="20481" y="16035"/>
                </a:cubicBezTo>
                <a:lnTo>
                  <a:pt x="20481" y="18912"/>
                </a:lnTo>
                <a:cubicBezTo>
                  <a:pt x="20486" y="20367"/>
                  <a:pt x="19309" y="21557"/>
                  <a:pt x="17858" y="21563"/>
                </a:cubicBezTo>
                <a:cubicBezTo>
                  <a:pt x="17852" y="21563"/>
                  <a:pt x="17847" y="21563"/>
                  <a:pt x="17840" y="2156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0" name="Google Shape;1220;p70"/>
          <p:cNvSpPr/>
          <p:nvPr/>
        </p:nvSpPr>
        <p:spPr>
          <a:xfrm>
            <a:off x="7110810" y="1494613"/>
            <a:ext cx="162270" cy="134622"/>
          </a:xfrm>
          <a:custGeom>
            <a:rect b="b" l="l" r="r" t="t"/>
            <a:pathLst>
              <a:path extrusionOk="0" h="21600" w="21600">
                <a:moveTo>
                  <a:pt x="20911" y="14400"/>
                </a:moveTo>
                <a:lnTo>
                  <a:pt x="15396" y="14400"/>
                </a:lnTo>
                <a:cubicBezTo>
                  <a:pt x="15015" y="14400"/>
                  <a:pt x="14706" y="14772"/>
                  <a:pt x="14706" y="15231"/>
                </a:cubicBezTo>
                <a:cubicBezTo>
                  <a:pt x="14706" y="15689"/>
                  <a:pt x="15015" y="16062"/>
                  <a:pt x="15396" y="16062"/>
                </a:cubicBezTo>
                <a:lnTo>
                  <a:pt x="17464" y="16062"/>
                </a:lnTo>
                <a:lnTo>
                  <a:pt x="17464" y="20769"/>
                </a:lnTo>
                <a:cubicBezTo>
                  <a:pt x="17464" y="21228"/>
                  <a:pt x="17773" y="21600"/>
                  <a:pt x="18153" y="21600"/>
                </a:cubicBezTo>
                <a:cubicBezTo>
                  <a:pt x="18534" y="21600"/>
                  <a:pt x="18843" y="21228"/>
                  <a:pt x="18843" y="20769"/>
                </a:cubicBezTo>
                <a:lnTo>
                  <a:pt x="18843" y="16062"/>
                </a:lnTo>
                <a:lnTo>
                  <a:pt x="20911" y="16062"/>
                </a:lnTo>
                <a:cubicBezTo>
                  <a:pt x="21291" y="16062"/>
                  <a:pt x="21600" y="15689"/>
                  <a:pt x="21600" y="15231"/>
                </a:cubicBezTo>
                <a:cubicBezTo>
                  <a:pt x="21600" y="14772"/>
                  <a:pt x="21291" y="14400"/>
                  <a:pt x="20911" y="14400"/>
                </a:cubicBezTo>
                <a:close/>
                <a:moveTo>
                  <a:pt x="13557" y="5538"/>
                </a:moveTo>
                <a:lnTo>
                  <a:pt x="11489" y="5538"/>
                </a:lnTo>
                <a:lnTo>
                  <a:pt x="11489" y="831"/>
                </a:lnTo>
                <a:cubicBezTo>
                  <a:pt x="11489" y="372"/>
                  <a:pt x="11181" y="0"/>
                  <a:pt x="10800" y="0"/>
                </a:cubicBezTo>
                <a:cubicBezTo>
                  <a:pt x="10419" y="0"/>
                  <a:pt x="10111" y="372"/>
                  <a:pt x="10111" y="831"/>
                </a:cubicBezTo>
                <a:lnTo>
                  <a:pt x="10111" y="5538"/>
                </a:lnTo>
                <a:lnTo>
                  <a:pt x="8043" y="5538"/>
                </a:lnTo>
                <a:cubicBezTo>
                  <a:pt x="7662" y="5538"/>
                  <a:pt x="7353" y="5911"/>
                  <a:pt x="7353" y="6369"/>
                </a:cubicBezTo>
                <a:cubicBezTo>
                  <a:pt x="7353" y="6828"/>
                  <a:pt x="7662" y="7200"/>
                  <a:pt x="8043" y="7200"/>
                </a:cubicBezTo>
                <a:lnTo>
                  <a:pt x="13557" y="7200"/>
                </a:lnTo>
                <a:cubicBezTo>
                  <a:pt x="13938" y="7200"/>
                  <a:pt x="14247" y="6828"/>
                  <a:pt x="14247" y="6369"/>
                </a:cubicBezTo>
                <a:cubicBezTo>
                  <a:pt x="14247" y="5911"/>
                  <a:pt x="13938" y="5538"/>
                  <a:pt x="13557" y="5538"/>
                </a:cubicBezTo>
                <a:close/>
                <a:moveTo>
                  <a:pt x="6204" y="12185"/>
                </a:moveTo>
                <a:lnTo>
                  <a:pt x="689" y="12185"/>
                </a:lnTo>
                <a:cubicBezTo>
                  <a:pt x="309" y="12185"/>
                  <a:pt x="0" y="12557"/>
                  <a:pt x="0" y="13015"/>
                </a:cubicBezTo>
                <a:cubicBezTo>
                  <a:pt x="0" y="13474"/>
                  <a:pt x="309" y="13846"/>
                  <a:pt x="689" y="13846"/>
                </a:cubicBezTo>
                <a:lnTo>
                  <a:pt x="2757" y="13846"/>
                </a:lnTo>
                <a:lnTo>
                  <a:pt x="2757" y="20769"/>
                </a:lnTo>
                <a:cubicBezTo>
                  <a:pt x="2757" y="21228"/>
                  <a:pt x="3066" y="21600"/>
                  <a:pt x="3447" y="21600"/>
                </a:cubicBezTo>
                <a:cubicBezTo>
                  <a:pt x="3827" y="21600"/>
                  <a:pt x="4136" y="21228"/>
                  <a:pt x="4136" y="20769"/>
                </a:cubicBezTo>
                <a:lnTo>
                  <a:pt x="4136" y="13846"/>
                </a:lnTo>
                <a:lnTo>
                  <a:pt x="6204" y="13846"/>
                </a:lnTo>
                <a:cubicBezTo>
                  <a:pt x="6585" y="13846"/>
                  <a:pt x="6894" y="13474"/>
                  <a:pt x="6894" y="13015"/>
                </a:cubicBezTo>
                <a:cubicBezTo>
                  <a:pt x="6894" y="12557"/>
                  <a:pt x="6585" y="12185"/>
                  <a:pt x="6204" y="12185"/>
                </a:cubicBezTo>
                <a:close/>
                <a:moveTo>
                  <a:pt x="18153" y="11631"/>
                </a:moveTo>
                <a:cubicBezTo>
                  <a:pt x="18534" y="11631"/>
                  <a:pt x="18843" y="11259"/>
                  <a:pt x="18843" y="10800"/>
                </a:cubicBezTo>
                <a:lnTo>
                  <a:pt x="18843" y="831"/>
                </a:lnTo>
                <a:cubicBezTo>
                  <a:pt x="18843" y="372"/>
                  <a:pt x="18534" y="0"/>
                  <a:pt x="18153" y="0"/>
                </a:cubicBezTo>
                <a:cubicBezTo>
                  <a:pt x="17773" y="0"/>
                  <a:pt x="17464" y="372"/>
                  <a:pt x="17464" y="831"/>
                </a:cubicBezTo>
                <a:lnTo>
                  <a:pt x="17464" y="10800"/>
                </a:lnTo>
                <a:cubicBezTo>
                  <a:pt x="17464" y="11259"/>
                  <a:pt x="17773" y="11631"/>
                  <a:pt x="18153" y="11631"/>
                </a:cubicBezTo>
                <a:close/>
                <a:moveTo>
                  <a:pt x="10800" y="9969"/>
                </a:moveTo>
                <a:cubicBezTo>
                  <a:pt x="10419" y="9969"/>
                  <a:pt x="10111" y="10341"/>
                  <a:pt x="10111" y="10800"/>
                </a:cubicBezTo>
                <a:lnTo>
                  <a:pt x="10111" y="20769"/>
                </a:lnTo>
                <a:cubicBezTo>
                  <a:pt x="10111" y="21228"/>
                  <a:pt x="10419" y="21600"/>
                  <a:pt x="10800" y="21600"/>
                </a:cubicBezTo>
                <a:cubicBezTo>
                  <a:pt x="11181" y="21600"/>
                  <a:pt x="11489" y="21228"/>
                  <a:pt x="11489" y="20769"/>
                </a:cubicBezTo>
                <a:lnTo>
                  <a:pt x="11489" y="10800"/>
                </a:lnTo>
                <a:cubicBezTo>
                  <a:pt x="11489" y="10341"/>
                  <a:pt x="11181" y="9969"/>
                  <a:pt x="10800" y="9969"/>
                </a:cubicBezTo>
                <a:close/>
                <a:moveTo>
                  <a:pt x="3447" y="9415"/>
                </a:moveTo>
                <a:cubicBezTo>
                  <a:pt x="3827" y="9415"/>
                  <a:pt x="4136" y="9043"/>
                  <a:pt x="4136" y="8585"/>
                </a:cubicBezTo>
                <a:lnTo>
                  <a:pt x="4136" y="831"/>
                </a:lnTo>
                <a:cubicBezTo>
                  <a:pt x="4136" y="372"/>
                  <a:pt x="3827" y="0"/>
                  <a:pt x="3447" y="0"/>
                </a:cubicBezTo>
                <a:cubicBezTo>
                  <a:pt x="3066" y="0"/>
                  <a:pt x="2757" y="372"/>
                  <a:pt x="2757" y="831"/>
                </a:cubicBezTo>
                <a:lnTo>
                  <a:pt x="2757" y="8585"/>
                </a:lnTo>
                <a:cubicBezTo>
                  <a:pt x="2757" y="9043"/>
                  <a:pt x="3066" y="9415"/>
                  <a:pt x="3447" y="941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1" name="Google Shape;1221;p70"/>
          <p:cNvSpPr/>
          <p:nvPr/>
        </p:nvSpPr>
        <p:spPr>
          <a:xfrm>
            <a:off x="5777492" y="2294603"/>
            <a:ext cx="162270" cy="134580"/>
          </a:xfrm>
          <a:custGeom>
            <a:rect b="b" l="l" r="r" t="t"/>
            <a:pathLst>
              <a:path extrusionOk="0" h="20314" w="21600">
                <a:moveTo>
                  <a:pt x="21581" y="12135"/>
                </a:moveTo>
                <a:cubicBezTo>
                  <a:pt x="21573" y="12075"/>
                  <a:pt x="21569" y="12014"/>
                  <a:pt x="21549" y="11956"/>
                </a:cubicBezTo>
                <a:cubicBezTo>
                  <a:pt x="21530" y="11902"/>
                  <a:pt x="21498" y="11858"/>
                  <a:pt x="21469" y="11810"/>
                </a:cubicBezTo>
                <a:cubicBezTo>
                  <a:pt x="21449" y="11777"/>
                  <a:pt x="21439" y="11738"/>
                  <a:pt x="21413" y="11708"/>
                </a:cubicBezTo>
                <a:cubicBezTo>
                  <a:pt x="21410" y="11705"/>
                  <a:pt x="21407" y="11704"/>
                  <a:pt x="21404" y="11700"/>
                </a:cubicBezTo>
                <a:cubicBezTo>
                  <a:pt x="21368" y="11658"/>
                  <a:pt x="21321" y="11631"/>
                  <a:pt x="21278" y="11599"/>
                </a:cubicBezTo>
                <a:cubicBezTo>
                  <a:pt x="21245" y="11575"/>
                  <a:pt x="21217" y="11543"/>
                  <a:pt x="21183" y="11526"/>
                </a:cubicBezTo>
                <a:cubicBezTo>
                  <a:pt x="21158" y="11514"/>
                  <a:pt x="21129" y="11515"/>
                  <a:pt x="21103" y="11506"/>
                </a:cubicBezTo>
                <a:cubicBezTo>
                  <a:pt x="21043" y="11486"/>
                  <a:pt x="20983" y="11465"/>
                  <a:pt x="20921" y="11464"/>
                </a:cubicBezTo>
                <a:cubicBezTo>
                  <a:pt x="20917" y="11464"/>
                  <a:pt x="20914" y="11462"/>
                  <a:pt x="20911" y="11462"/>
                </a:cubicBezTo>
                <a:lnTo>
                  <a:pt x="15396" y="11462"/>
                </a:lnTo>
                <a:cubicBezTo>
                  <a:pt x="15015" y="11462"/>
                  <a:pt x="14706" y="11812"/>
                  <a:pt x="14706" y="12243"/>
                </a:cubicBezTo>
                <a:cubicBezTo>
                  <a:pt x="14706" y="12675"/>
                  <a:pt x="15015" y="13025"/>
                  <a:pt x="15396" y="13025"/>
                </a:cubicBezTo>
                <a:lnTo>
                  <a:pt x="19171" y="13025"/>
                </a:lnTo>
                <a:lnTo>
                  <a:pt x="16159" y="16234"/>
                </a:lnTo>
                <a:cubicBezTo>
                  <a:pt x="13201" y="19587"/>
                  <a:pt x="8392" y="19588"/>
                  <a:pt x="5434" y="16237"/>
                </a:cubicBezTo>
                <a:cubicBezTo>
                  <a:pt x="4640" y="15337"/>
                  <a:pt x="4021" y="14226"/>
                  <a:pt x="3646" y="13024"/>
                </a:cubicBezTo>
                <a:cubicBezTo>
                  <a:pt x="3519" y="12618"/>
                  <a:pt x="3122" y="12405"/>
                  <a:pt x="2766" y="12549"/>
                </a:cubicBezTo>
                <a:cubicBezTo>
                  <a:pt x="2407" y="12693"/>
                  <a:pt x="2219" y="13139"/>
                  <a:pt x="2346" y="13546"/>
                </a:cubicBezTo>
                <a:cubicBezTo>
                  <a:pt x="2790" y="14966"/>
                  <a:pt x="3520" y="16279"/>
                  <a:pt x="4459" y="17342"/>
                </a:cubicBezTo>
                <a:cubicBezTo>
                  <a:pt x="6208" y="19324"/>
                  <a:pt x="8505" y="20314"/>
                  <a:pt x="10800" y="20314"/>
                </a:cubicBezTo>
                <a:cubicBezTo>
                  <a:pt x="13092" y="20314"/>
                  <a:pt x="15380" y="19327"/>
                  <a:pt x="17118" y="17356"/>
                </a:cubicBezTo>
                <a:lnTo>
                  <a:pt x="20221" y="14050"/>
                </a:lnTo>
                <a:lnTo>
                  <a:pt x="20221" y="18496"/>
                </a:lnTo>
                <a:cubicBezTo>
                  <a:pt x="20221" y="18927"/>
                  <a:pt x="20530" y="19277"/>
                  <a:pt x="20911" y="19277"/>
                </a:cubicBezTo>
                <a:cubicBezTo>
                  <a:pt x="21291" y="19277"/>
                  <a:pt x="21600" y="18927"/>
                  <a:pt x="21600" y="18496"/>
                </a:cubicBezTo>
                <a:lnTo>
                  <a:pt x="21600" y="12243"/>
                </a:lnTo>
                <a:cubicBezTo>
                  <a:pt x="21600" y="12205"/>
                  <a:pt x="21586" y="12172"/>
                  <a:pt x="21581" y="12135"/>
                </a:cubicBezTo>
                <a:close/>
                <a:moveTo>
                  <a:pt x="6894" y="8075"/>
                </a:moveTo>
                <a:cubicBezTo>
                  <a:pt x="6894" y="7643"/>
                  <a:pt x="6585" y="7293"/>
                  <a:pt x="6204" y="7293"/>
                </a:cubicBezTo>
                <a:lnTo>
                  <a:pt x="2429" y="7293"/>
                </a:lnTo>
                <a:lnTo>
                  <a:pt x="5441" y="4083"/>
                </a:lnTo>
                <a:cubicBezTo>
                  <a:pt x="6236" y="3182"/>
                  <a:pt x="7216" y="2481"/>
                  <a:pt x="8275" y="2056"/>
                </a:cubicBezTo>
                <a:cubicBezTo>
                  <a:pt x="12216" y="477"/>
                  <a:pt x="16560" y="2823"/>
                  <a:pt x="17954" y="7293"/>
                </a:cubicBezTo>
                <a:cubicBezTo>
                  <a:pt x="18081" y="7701"/>
                  <a:pt x="18475" y="7913"/>
                  <a:pt x="18834" y="7769"/>
                </a:cubicBezTo>
                <a:cubicBezTo>
                  <a:pt x="19193" y="7625"/>
                  <a:pt x="19381" y="7179"/>
                  <a:pt x="19254" y="6772"/>
                </a:cubicBezTo>
                <a:cubicBezTo>
                  <a:pt x="17605" y="1489"/>
                  <a:pt x="12470" y="-1286"/>
                  <a:pt x="7815" y="582"/>
                </a:cubicBezTo>
                <a:cubicBezTo>
                  <a:pt x="6563" y="1085"/>
                  <a:pt x="5405" y="1913"/>
                  <a:pt x="4482" y="2961"/>
                </a:cubicBezTo>
                <a:lnTo>
                  <a:pt x="1379" y="6268"/>
                </a:lnTo>
                <a:lnTo>
                  <a:pt x="1379" y="1822"/>
                </a:lnTo>
                <a:cubicBezTo>
                  <a:pt x="1379" y="1391"/>
                  <a:pt x="1070" y="1040"/>
                  <a:pt x="689" y="1040"/>
                </a:cubicBezTo>
                <a:cubicBezTo>
                  <a:pt x="309" y="1040"/>
                  <a:pt x="0" y="1391"/>
                  <a:pt x="0" y="1822"/>
                </a:cubicBezTo>
                <a:lnTo>
                  <a:pt x="0" y="8075"/>
                </a:lnTo>
                <a:cubicBezTo>
                  <a:pt x="0" y="8113"/>
                  <a:pt x="14" y="8146"/>
                  <a:pt x="19" y="8182"/>
                </a:cubicBezTo>
                <a:cubicBezTo>
                  <a:pt x="27" y="8243"/>
                  <a:pt x="31" y="8304"/>
                  <a:pt x="51" y="8362"/>
                </a:cubicBezTo>
                <a:cubicBezTo>
                  <a:pt x="70" y="8416"/>
                  <a:pt x="102" y="8460"/>
                  <a:pt x="131" y="8508"/>
                </a:cubicBezTo>
                <a:cubicBezTo>
                  <a:pt x="151" y="8541"/>
                  <a:pt x="161" y="8579"/>
                  <a:pt x="187" y="8610"/>
                </a:cubicBezTo>
                <a:cubicBezTo>
                  <a:pt x="189" y="8613"/>
                  <a:pt x="193" y="8614"/>
                  <a:pt x="196" y="8617"/>
                </a:cubicBezTo>
                <a:cubicBezTo>
                  <a:pt x="258" y="8690"/>
                  <a:pt x="331" y="8748"/>
                  <a:pt x="414" y="8789"/>
                </a:cubicBezTo>
                <a:cubicBezTo>
                  <a:pt x="416" y="8790"/>
                  <a:pt x="418" y="8793"/>
                  <a:pt x="421" y="8795"/>
                </a:cubicBezTo>
                <a:cubicBezTo>
                  <a:pt x="503" y="8834"/>
                  <a:pt x="594" y="8856"/>
                  <a:pt x="689" y="8856"/>
                </a:cubicBezTo>
                <a:lnTo>
                  <a:pt x="6204" y="8856"/>
                </a:lnTo>
                <a:cubicBezTo>
                  <a:pt x="6585" y="8856"/>
                  <a:pt x="6894" y="8506"/>
                  <a:pt x="6894" y="807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2" name="Google Shape;1222;p70"/>
          <p:cNvSpPr/>
          <p:nvPr/>
        </p:nvSpPr>
        <p:spPr>
          <a:xfrm>
            <a:off x="6044155" y="2294603"/>
            <a:ext cx="162270" cy="134574"/>
          </a:xfrm>
          <a:custGeom>
            <a:rect b="b" l="l" r="r" t="t"/>
            <a:pathLst>
              <a:path extrusionOk="0" h="20313" w="21600">
                <a:moveTo>
                  <a:pt x="20911" y="1041"/>
                </a:moveTo>
                <a:cubicBezTo>
                  <a:pt x="20530" y="1041"/>
                  <a:pt x="20221" y="1391"/>
                  <a:pt x="20221" y="1822"/>
                </a:cubicBezTo>
                <a:lnTo>
                  <a:pt x="20221" y="6268"/>
                </a:lnTo>
                <a:lnTo>
                  <a:pt x="17134" y="2978"/>
                </a:lnTo>
                <a:cubicBezTo>
                  <a:pt x="16195" y="1913"/>
                  <a:pt x="15037" y="1085"/>
                  <a:pt x="13785" y="583"/>
                </a:cubicBezTo>
                <a:cubicBezTo>
                  <a:pt x="9130" y="-1287"/>
                  <a:pt x="3995" y="1490"/>
                  <a:pt x="2346" y="6772"/>
                </a:cubicBezTo>
                <a:cubicBezTo>
                  <a:pt x="2219" y="7179"/>
                  <a:pt x="2407" y="7626"/>
                  <a:pt x="2766" y="7770"/>
                </a:cubicBezTo>
                <a:cubicBezTo>
                  <a:pt x="3127" y="7914"/>
                  <a:pt x="3520" y="7701"/>
                  <a:pt x="3646" y="7294"/>
                </a:cubicBezTo>
                <a:cubicBezTo>
                  <a:pt x="5041" y="2823"/>
                  <a:pt x="9384" y="477"/>
                  <a:pt x="13325" y="2056"/>
                </a:cubicBezTo>
                <a:cubicBezTo>
                  <a:pt x="14384" y="2482"/>
                  <a:pt x="15364" y="3182"/>
                  <a:pt x="16174" y="4100"/>
                </a:cubicBezTo>
                <a:lnTo>
                  <a:pt x="19171" y="7294"/>
                </a:lnTo>
                <a:lnTo>
                  <a:pt x="15396" y="7294"/>
                </a:lnTo>
                <a:cubicBezTo>
                  <a:pt x="15015" y="7294"/>
                  <a:pt x="14706" y="7644"/>
                  <a:pt x="14706" y="8075"/>
                </a:cubicBezTo>
                <a:cubicBezTo>
                  <a:pt x="14706" y="8507"/>
                  <a:pt x="15015" y="8857"/>
                  <a:pt x="15396" y="8857"/>
                </a:cubicBezTo>
                <a:lnTo>
                  <a:pt x="20911" y="8857"/>
                </a:lnTo>
                <a:cubicBezTo>
                  <a:pt x="21006" y="8857"/>
                  <a:pt x="21097" y="8835"/>
                  <a:pt x="21179" y="8795"/>
                </a:cubicBezTo>
                <a:cubicBezTo>
                  <a:pt x="21182" y="8794"/>
                  <a:pt x="21184" y="8791"/>
                  <a:pt x="21186" y="8790"/>
                </a:cubicBezTo>
                <a:cubicBezTo>
                  <a:pt x="21269" y="8749"/>
                  <a:pt x="21342" y="8690"/>
                  <a:pt x="21404" y="8618"/>
                </a:cubicBezTo>
                <a:cubicBezTo>
                  <a:pt x="21407" y="8615"/>
                  <a:pt x="21411" y="8614"/>
                  <a:pt x="21413" y="8611"/>
                </a:cubicBezTo>
                <a:cubicBezTo>
                  <a:pt x="21439" y="8580"/>
                  <a:pt x="21449" y="8542"/>
                  <a:pt x="21469" y="8508"/>
                </a:cubicBezTo>
                <a:cubicBezTo>
                  <a:pt x="21498" y="8461"/>
                  <a:pt x="21530" y="8417"/>
                  <a:pt x="21549" y="8362"/>
                </a:cubicBezTo>
                <a:cubicBezTo>
                  <a:pt x="21569" y="8304"/>
                  <a:pt x="21573" y="8244"/>
                  <a:pt x="21581" y="8183"/>
                </a:cubicBezTo>
                <a:cubicBezTo>
                  <a:pt x="21586" y="8146"/>
                  <a:pt x="21600" y="8113"/>
                  <a:pt x="21600" y="8075"/>
                </a:cubicBezTo>
                <a:lnTo>
                  <a:pt x="21600" y="1822"/>
                </a:lnTo>
                <a:cubicBezTo>
                  <a:pt x="21600" y="1391"/>
                  <a:pt x="21291" y="1041"/>
                  <a:pt x="20911" y="1041"/>
                </a:cubicBezTo>
                <a:close/>
                <a:moveTo>
                  <a:pt x="18834" y="12549"/>
                </a:moveTo>
                <a:cubicBezTo>
                  <a:pt x="18477" y="12405"/>
                  <a:pt x="18081" y="12618"/>
                  <a:pt x="17954" y="13025"/>
                </a:cubicBezTo>
                <a:cubicBezTo>
                  <a:pt x="17579" y="14227"/>
                  <a:pt x="16960" y="15338"/>
                  <a:pt x="16166" y="16238"/>
                </a:cubicBezTo>
                <a:cubicBezTo>
                  <a:pt x="13207" y="19589"/>
                  <a:pt x="8397" y="19587"/>
                  <a:pt x="5426" y="16218"/>
                </a:cubicBezTo>
                <a:lnTo>
                  <a:pt x="2430" y="13025"/>
                </a:lnTo>
                <a:lnTo>
                  <a:pt x="6204" y="13025"/>
                </a:lnTo>
                <a:cubicBezTo>
                  <a:pt x="6585" y="13025"/>
                  <a:pt x="6894" y="12675"/>
                  <a:pt x="6894" y="12244"/>
                </a:cubicBezTo>
                <a:cubicBezTo>
                  <a:pt x="6894" y="11812"/>
                  <a:pt x="6585" y="11462"/>
                  <a:pt x="6204" y="11462"/>
                </a:cubicBezTo>
                <a:lnTo>
                  <a:pt x="689" y="11462"/>
                </a:lnTo>
                <a:cubicBezTo>
                  <a:pt x="686" y="11462"/>
                  <a:pt x="683" y="11464"/>
                  <a:pt x="679" y="11465"/>
                </a:cubicBezTo>
                <a:cubicBezTo>
                  <a:pt x="618" y="11465"/>
                  <a:pt x="559" y="11486"/>
                  <a:pt x="500" y="11506"/>
                </a:cubicBezTo>
                <a:cubicBezTo>
                  <a:pt x="473" y="11515"/>
                  <a:pt x="443" y="11514"/>
                  <a:pt x="417" y="11527"/>
                </a:cubicBezTo>
                <a:cubicBezTo>
                  <a:pt x="384" y="11543"/>
                  <a:pt x="358" y="11574"/>
                  <a:pt x="327" y="11595"/>
                </a:cubicBezTo>
                <a:cubicBezTo>
                  <a:pt x="282" y="11628"/>
                  <a:pt x="234" y="11657"/>
                  <a:pt x="196" y="11701"/>
                </a:cubicBezTo>
                <a:cubicBezTo>
                  <a:pt x="193" y="11704"/>
                  <a:pt x="190" y="11705"/>
                  <a:pt x="187" y="11709"/>
                </a:cubicBezTo>
                <a:cubicBezTo>
                  <a:pt x="161" y="11739"/>
                  <a:pt x="151" y="11777"/>
                  <a:pt x="131" y="11811"/>
                </a:cubicBezTo>
                <a:cubicBezTo>
                  <a:pt x="102" y="11859"/>
                  <a:pt x="70" y="11902"/>
                  <a:pt x="51" y="11957"/>
                </a:cubicBezTo>
                <a:cubicBezTo>
                  <a:pt x="31" y="12015"/>
                  <a:pt x="27" y="12075"/>
                  <a:pt x="19" y="12136"/>
                </a:cubicBezTo>
                <a:cubicBezTo>
                  <a:pt x="14" y="12173"/>
                  <a:pt x="0" y="12206"/>
                  <a:pt x="0" y="12244"/>
                </a:cubicBezTo>
                <a:lnTo>
                  <a:pt x="0" y="18497"/>
                </a:lnTo>
                <a:cubicBezTo>
                  <a:pt x="0" y="18928"/>
                  <a:pt x="309" y="19278"/>
                  <a:pt x="689" y="19278"/>
                </a:cubicBezTo>
                <a:cubicBezTo>
                  <a:pt x="1070" y="19278"/>
                  <a:pt x="1379" y="18928"/>
                  <a:pt x="1379" y="18497"/>
                </a:cubicBezTo>
                <a:lnTo>
                  <a:pt x="1379" y="14051"/>
                </a:lnTo>
                <a:lnTo>
                  <a:pt x="4466" y="17340"/>
                </a:lnTo>
                <a:cubicBezTo>
                  <a:pt x="6214" y="19322"/>
                  <a:pt x="8509" y="20313"/>
                  <a:pt x="10805" y="20313"/>
                </a:cubicBezTo>
                <a:cubicBezTo>
                  <a:pt x="13100" y="20313"/>
                  <a:pt x="15394" y="19323"/>
                  <a:pt x="17141" y="17343"/>
                </a:cubicBezTo>
                <a:cubicBezTo>
                  <a:pt x="18080" y="16280"/>
                  <a:pt x="18810" y="14967"/>
                  <a:pt x="19254" y="13547"/>
                </a:cubicBezTo>
                <a:cubicBezTo>
                  <a:pt x="19381" y="13140"/>
                  <a:pt x="19193" y="12693"/>
                  <a:pt x="18834" y="1254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3" name="Google Shape;1223;p70"/>
          <p:cNvSpPr/>
          <p:nvPr/>
        </p:nvSpPr>
        <p:spPr>
          <a:xfrm>
            <a:off x="6857955" y="2280794"/>
            <a:ext cx="134642" cy="162251"/>
          </a:xfrm>
          <a:custGeom>
            <a:rect b="b" l="l" r="r" t="t"/>
            <a:pathLst>
              <a:path extrusionOk="0" h="21533" w="21560">
                <a:moveTo>
                  <a:pt x="20731" y="10996"/>
                </a:moveTo>
                <a:cubicBezTo>
                  <a:pt x="20273" y="10996"/>
                  <a:pt x="19902" y="11303"/>
                  <a:pt x="19902" y="11683"/>
                </a:cubicBezTo>
                <a:lnTo>
                  <a:pt x="19902" y="13515"/>
                </a:lnTo>
                <a:cubicBezTo>
                  <a:pt x="19902" y="15157"/>
                  <a:pt x="18290" y="16493"/>
                  <a:pt x="16308" y="16493"/>
                </a:cubicBezTo>
                <a:lnTo>
                  <a:pt x="2831" y="16493"/>
                </a:lnTo>
                <a:lnTo>
                  <a:pt x="5838" y="14001"/>
                </a:lnTo>
                <a:cubicBezTo>
                  <a:pt x="6162" y="13733"/>
                  <a:pt x="6162" y="13298"/>
                  <a:pt x="5838" y="13030"/>
                </a:cubicBezTo>
                <a:cubicBezTo>
                  <a:pt x="5514" y="12761"/>
                  <a:pt x="4989" y="12761"/>
                  <a:pt x="4665" y="13030"/>
                </a:cubicBezTo>
                <a:lnTo>
                  <a:pt x="243" y="16695"/>
                </a:lnTo>
                <a:cubicBezTo>
                  <a:pt x="167" y="16758"/>
                  <a:pt x="106" y="16834"/>
                  <a:pt x="64" y="16918"/>
                </a:cubicBezTo>
                <a:cubicBezTo>
                  <a:pt x="-20" y="17086"/>
                  <a:pt x="-20" y="17275"/>
                  <a:pt x="64" y="17443"/>
                </a:cubicBezTo>
                <a:cubicBezTo>
                  <a:pt x="106" y="17527"/>
                  <a:pt x="167" y="17603"/>
                  <a:pt x="243" y="17666"/>
                </a:cubicBezTo>
                <a:lnTo>
                  <a:pt x="4665" y="21332"/>
                </a:lnTo>
                <a:cubicBezTo>
                  <a:pt x="4827" y="21466"/>
                  <a:pt x="5039" y="21533"/>
                  <a:pt x="5252" y="21533"/>
                </a:cubicBezTo>
                <a:cubicBezTo>
                  <a:pt x="5464" y="21533"/>
                  <a:pt x="5676" y="21466"/>
                  <a:pt x="5838" y="21332"/>
                </a:cubicBezTo>
                <a:cubicBezTo>
                  <a:pt x="6162" y="21063"/>
                  <a:pt x="6162" y="20628"/>
                  <a:pt x="5838" y="20360"/>
                </a:cubicBezTo>
                <a:lnTo>
                  <a:pt x="2831" y="17868"/>
                </a:lnTo>
                <a:lnTo>
                  <a:pt x="16308" y="17868"/>
                </a:lnTo>
                <a:cubicBezTo>
                  <a:pt x="19204" y="17868"/>
                  <a:pt x="21560" y="15915"/>
                  <a:pt x="21560" y="13515"/>
                </a:cubicBezTo>
                <a:lnTo>
                  <a:pt x="21560" y="11683"/>
                </a:lnTo>
                <a:cubicBezTo>
                  <a:pt x="21560" y="11303"/>
                  <a:pt x="21189" y="10996"/>
                  <a:pt x="20731" y="10996"/>
                </a:cubicBezTo>
                <a:close/>
                <a:moveTo>
                  <a:pt x="829" y="10537"/>
                </a:moveTo>
                <a:cubicBezTo>
                  <a:pt x="1287" y="10537"/>
                  <a:pt x="1658" y="10230"/>
                  <a:pt x="1658" y="9850"/>
                </a:cubicBezTo>
                <a:lnTo>
                  <a:pt x="1658" y="8018"/>
                </a:lnTo>
                <a:cubicBezTo>
                  <a:pt x="1658" y="6376"/>
                  <a:pt x="3270" y="5040"/>
                  <a:pt x="5252" y="5040"/>
                </a:cubicBezTo>
                <a:lnTo>
                  <a:pt x="18729" y="5040"/>
                </a:lnTo>
                <a:lnTo>
                  <a:pt x="15722" y="7532"/>
                </a:lnTo>
                <a:cubicBezTo>
                  <a:pt x="15398" y="7800"/>
                  <a:pt x="15398" y="8235"/>
                  <a:pt x="15722" y="8504"/>
                </a:cubicBezTo>
                <a:cubicBezTo>
                  <a:pt x="15884" y="8638"/>
                  <a:pt x="16096" y="8705"/>
                  <a:pt x="16308" y="8705"/>
                </a:cubicBezTo>
                <a:cubicBezTo>
                  <a:pt x="16521" y="8705"/>
                  <a:pt x="16733" y="8638"/>
                  <a:pt x="16895" y="8504"/>
                </a:cubicBezTo>
                <a:lnTo>
                  <a:pt x="21317" y="4838"/>
                </a:lnTo>
                <a:cubicBezTo>
                  <a:pt x="21393" y="4775"/>
                  <a:pt x="21454" y="4699"/>
                  <a:pt x="21496" y="4615"/>
                </a:cubicBezTo>
                <a:cubicBezTo>
                  <a:pt x="21580" y="4447"/>
                  <a:pt x="21580" y="4258"/>
                  <a:pt x="21496" y="4090"/>
                </a:cubicBezTo>
                <a:cubicBezTo>
                  <a:pt x="21454" y="4006"/>
                  <a:pt x="21393" y="3930"/>
                  <a:pt x="21317" y="3867"/>
                </a:cubicBezTo>
                <a:lnTo>
                  <a:pt x="16895" y="201"/>
                </a:lnTo>
                <a:cubicBezTo>
                  <a:pt x="16571" y="-67"/>
                  <a:pt x="16046" y="-67"/>
                  <a:pt x="15722" y="201"/>
                </a:cubicBezTo>
                <a:cubicBezTo>
                  <a:pt x="15398" y="470"/>
                  <a:pt x="15398" y="905"/>
                  <a:pt x="15722" y="1173"/>
                </a:cubicBezTo>
                <a:lnTo>
                  <a:pt x="18729" y="3665"/>
                </a:lnTo>
                <a:lnTo>
                  <a:pt x="5252" y="3665"/>
                </a:lnTo>
                <a:cubicBezTo>
                  <a:pt x="2356" y="3665"/>
                  <a:pt x="0" y="5618"/>
                  <a:pt x="0" y="8018"/>
                </a:cubicBezTo>
                <a:lnTo>
                  <a:pt x="0" y="9850"/>
                </a:lnTo>
                <a:cubicBezTo>
                  <a:pt x="0" y="10230"/>
                  <a:pt x="371" y="10537"/>
                  <a:pt x="829" y="105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4" name="Google Shape;1224;p70"/>
          <p:cNvSpPr/>
          <p:nvPr/>
        </p:nvSpPr>
        <p:spPr>
          <a:xfrm>
            <a:off x="6317724" y="2294603"/>
            <a:ext cx="148493" cy="134720"/>
          </a:xfrm>
          <a:custGeom>
            <a:rect b="b" l="l" r="r" t="t"/>
            <a:pathLst>
              <a:path extrusionOk="0" h="21266" w="21297">
                <a:moveTo>
                  <a:pt x="20742" y="7102"/>
                </a:moveTo>
                <a:cubicBezTo>
                  <a:pt x="19885" y="4425"/>
                  <a:pt x="18133" y="2275"/>
                  <a:pt x="15807" y="1049"/>
                </a:cubicBezTo>
                <a:cubicBezTo>
                  <a:pt x="13480" y="-178"/>
                  <a:pt x="10860" y="-334"/>
                  <a:pt x="8428" y="610"/>
                </a:cubicBezTo>
                <a:cubicBezTo>
                  <a:pt x="7077" y="1134"/>
                  <a:pt x="5827" y="1999"/>
                  <a:pt x="4830" y="3096"/>
                </a:cubicBezTo>
                <a:lnTo>
                  <a:pt x="1486" y="6554"/>
                </a:lnTo>
                <a:lnTo>
                  <a:pt x="1486" y="1904"/>
                </a:lnTo>
                <a:cubicBezTo>
                  <a:pt x="1486" y="1453"/>
                  <a:pt x="1153" y="1086"/>
                  <a:pt x="743" y="1086"/>
                </a:cubicBezTo>
                <a:cubicBezTo>
                  <a:pt x="333" y="1086"/>
                  <a:pt x="0" y="1453"/>
                  <a:pt x="0" y="1904"/>
                </a:cubicBezTo>
                <a:lnTo>
                  <a:pt x="0" y="8443"/>
                </a:lnTo>
                <a:cubicBezTo>
                  <a:pt x="0" y="8484"/>
                  <a:pt x="16" y="8519"/>
                  <a:pt x="21" y="8557"/>
                </a:cubicBezTo>
                <a:cubicBezTo>
                  <a:pt x="29" y="8621"/>
                  <a:pt x="33" y="8683"/>
                  <a:pt x="55" y="8743"/>
                </a:cubicBezTo>
                <a:cubicBezTo>
                  <a:pt x="76" y="8801"/>
                  <a:pt x="110" y="8847"/>
                  <a:pt x="141" y="8897"/>
                </a:cubicBezTo>
                <a:cubicBezTo>
                  <a:pt x="163" y="8932"/>
                  <a:pt x="174" y="8972"/>
                  <a:pt x="201" y="9003"/>
                </a:cubicBezTo>
                <a:cubicBezTo>
                  <a:pt x="204" y="9007"/>
                  <a:pt x="208" y="9008"/>
                  <a:pt x="211" y="9011"/>
                </a:cubicBezTo>
                <a:cubicBezTo>
                  <a:pt x="253" y="9058"/>
                  <a:pt x="306" y="9090"/>
                  <a:pt x="357" y="9125"/>
                </a:cubicBezTo>
                <a:cubicBezTo>
                  <a:pt x="388" y="9146"/>
                  <a:pt x="415" y="9177"/>
                  <a:pt x="449" y="9193"/>
                </a:cubicBezTo>
                <a:cubicBezTo>
                  <a:pt x="479" y="9208"/>
                  <a:pt x="515" y="9208"/>
                  <a:pt x="548" y="9218"/>
                </a:cubicBezTo>
                <a:cubicBezTo>
                  <a:pt x="609" y="9236"/>
                  <a:pt x="669" y="9257"/>
                  <a:pt x="732" y="9258"/>
                </a:cubicBezTo>
                <a:cubicBezTo>
                  <a:pt x="736" y="9258"/>
                  <a:pt x="739" y="9261"/>
                  <a:pt x="743" y="9261"/>
                </a:cubicBezTo>
                <a:lnTo>
                  <a:pt x="6685" y="9261"/>
                </a:lnTo>
                <a:cubicBezTo>
                  <a:pt x="7095" y="9261"/>
                  <a:pt x="7428" y="8895"/>
                  <a:pt x="7428" y="8443"/>
                </a:cubicBezTo>
                <a:cubicBezTo>
                  <a:pt x="7428" y="7992"/>
                  <a:pt x="7095" y="7626"/>
                  <a:pt x="6685" y="7626"/>
                </a:cubicBezTo>
                <a:lnTo>
                  <a:pt x="2618" y="7626"/>
                </a:lnTo>
                <a:lnTo>
                  <a:pt x="5864" y="4270"/>
                </a:lnTo>
                <a:cubicBezTo>
                  <a:pt x="6721" y="3327"/>
                  <a:pt x="7778" y="2595"/>
                  <a:pt x="8921" y="2152"/>
                </a:cubicBezTo>
                <a:cubicBezTo>
                  <a:pt x="10978" y="1355"/>
                  <a:pt x="13196" y="1486"/>
                  <a:pt x="15165" y="2524"/>
                </a:cubicBezTo>
                <a:cubicBezTo>
                  <a:pt x="17133" y="3561"/>
                  <a:pt x="18616" y="5380"/>
                  <a:pt x="19342" y="7646"/>
                </a:cubicBezTo>
                <a:cubicBezTo>
                  <a:pt x="20067" y="9911"/>
                  <a:pt x="19947" y="12351"/>
                  <a:pt x="19004" y="14517"/>
                </a:cubicBezTo>
                <a:cubicBezTo>
                  <a:pt x="18061" y="16684"/>
                  <a:pt x="16408" y="18316"/>
                  <a:pt x="14350" y="19114"/>
                </a:cubicBezTo>
                <a:cubicBezTo>
                  <a:pt x="12293" y="19913"/>
                  <a:pt x="10076" y="19782"/>
                  <a:pt x="8107" y="18743"/>
                </a:cubicBezTo>
                <a:cubicBezTo>
                  <a:pt x="6138" y="17706"/>
                  <a:pt x="4655" y="15887"/>
                  <a:pt x="3929" y="13622"/>
                </a:cubicBezTo>
                <a:cubicBezTo>
                  <a:pt x="3793" y="13195"/>
                  <a:pt x="3368" y="12973"/>
                  <a:pt x="2983" y="13122"/>
                </a:cubicBezTo>
                <a:cubicBezTo>
                  <a:pt x="2596" y="13272"/>
                  <a:pt x="2393" y="13739"/>
                  <a:pt x="2529" y="14164"/>
                </a:cubicBezTo>
                <a:cubicBezTo>
                  <a:pt x="3386" y="16842"/>
                  <a:pt x="5138" y="18991"/>
                  <a:pt x="7464" y="20218"/>
                </a:cubicBezTo>
                <a:cubicBezTo>
                  <a:pt x="8787" y="20915"/>
                  <a:pt x="10204" y="21266"/>
                  <a:pt x="11629" y="21266"/>
                </a:cubicBezTo>
                <a:cubicBezTo>
                  <a:pt x="12709" y="21266"/>
                  <a:pt x="13794" y="21063"/>
                  <a:pt x="14844" y="20657"/>
                </a:cubicBezTo>
                <a:cubicBezTo>
                  <a:pt x="17277" y="19713"/>
                  <a:pt x="19230" y="17784"/>
                  <a:pt x="20345" y="15224"/>
                </a:cubicBezTo>
                <a:cubicBezTo>
                  <a:pt x="21459" y="12664"/>
                  <a:pt x="21600" y="9779"/>
                  <a:pt x="20742" y="710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5" name="Google Shape;1225;p70"/>
          <p:cNvSpPr/>
          <p:nvPr/>
        </p:nvSpPr>
        <p:spPr>
          <a:xfrm>
            <a:off x="6584388" y="2294603"/>
            <a:ext cx="148440" cy="134673"/>
          </a:xfrm>
          <a:custGeom>
            <a:rect b="b" l="l" r="r" t="t"/>
            <a:pathLst>
              <a:path extrusionOk="0" h="21267" w="21297">
                <a:moveTo>
                  <a:pt x="21276" y="8570"/>
                </a:moveTo>
                <a:cubicBezTo>
                  <a:pt x="21281" y="8530"/>
                  <a:pt x="21297" y="8495"/>
                  <a:pt x="21297" y="8454"/>
                </a:cubicBezTo>
                <a:lnTo>
                  <a:pt x="21297" y="1912"/>
                </a:lnTo>
                <a:cubicBezTo>
                  <a:pt x="21297" y="1461"/>
                  <a:pt x="20964" y="1095"/>
                  <a:pt x="20554" y="1095"/>
                </a:cubicBezTo>
                <a:cubicBezTo>
                  <a:pt x="20144" y="1095"/>
                  <a:pt x="19811" y="1461"/>
                  <a:pt x="19811" y="1912"/>
                </a:cubicBezTo>
                <a:lnTo>
                  <a:pt x="19811" y="6561"/>
                </a:lnTo>
                <a:lnTo>
                  <a:pt x="16493" y="3122"/>
                </a:lnTo>
                <a:cubicBezTo>
                  <a:pt x="15481" y="2007"/>
                  <a:pt x="14231" y="1139"/>
                  <a:pt x="12879" y="614"/>
                </a:cubicBezTo>
                <a:cubicBezTo>
                  <a:pt x="10447" y="-333"/>
                  <a:pt x="7824" y="-180"/>
                  <a:pt x="5498" y="1046"/>
                </a:cubicBezTo>
                <a:cubicBezTo>
                  <a:pt x="3171" y="2270"/>
                  <a:pt x="1416" y="4419"/>
                  <a:pt x="557" y="7095"/>
                </a:cubicBezTo>
                <a:cubicBezTo>
                  <a:pt x="-303" y="9773"/>
                  <a:pt x="-164" y="12658"/>
                  <a:pt x="949" y="15220"/>
                </a:cubicBezTo>
                <a:cubicBezTo>
                  <a:pt x="2061" y="17782"/>
                  <a:pt x="4013" y="19714"/>
                  <a:pt x="6445" y="20659"/>
                </a:cubicBezTo>
                <a:cubicBezTo>
                  <a:pt x="7505" y="21072"/>
                  <a:pt x="8588" y="21267"/>
                  <a:pt x="9654" y="21267"/>
                </a:cubicBezTo>
                <a:cubicBezTo>
                  <a:pt x="13633" y="21267"/>
                  <a:pt x="17369" y="18537"/>
                  <a:pt x="18768" y="14178"/>
                </a:cubicBezTo>
                <a:cubicBezTo>
                  <a:pt x="18905" y="13752"/>
                  <a:pt x="18703" y="13284"/>
                  <a:pt x="18316" y="13134"/>
                </a:cubicBezTo>
                <a:cubicBezTo>
                  <a:pt x="17929" y="12985"/>
                  <a:pt x="17504" y="13207"/>
                  <a:pt x="17368" y="13633"/>
                </a:cubicBezTo>
                <a:cubicBezTo>
                  <a:pt x="15866" y="18309"/>
                  <a:pt x="11186" y="20770"/>
                  <a:pt x="6940" y="19117"/>
                </a:cubicBezTo>
                <a:cubicBezTo>
                  <a:pt x="4882" y="18317"/>
                  <a:pt x="3231" y="16682"/>
                  <a:pt x="2289" y="14515"/>
                </a:cubicBezTo>
                <a:cubicBezTo>
                  <a:pt x="1348" y="12347"/>
                  <a:pt x="1230" y="9906"/>
                  <a:pt x="1958" y="7641"/>
                </a:cubicBezTo>
                <a:cubicBezTo>
                  <a:pt x="2685" y="5375"/>
                  <a:pt x="4170" y="3557"/>
                  <a:pt x="6139" y="2521"/>
                </a:cubicBezTo>
                <a:cubicBezTo>
                  <a:pt x="8109" y="1485"/>
                  <a:pt x="10327" y="1356"/>
                  <a:pt x="12384" y="2156"/>
                </a:cubicBezTo>
                <a:cubicBezTo>
                  <a:pt x="13528" y="2600"/>
                  <a:pt x="14585" y="3334"/>
                  <a:pt x="15458" y="4296"/>
                </a:cubicBezTo>
                <a:lnTo>
                  <a:pt x="18681" y="7636"/>
                </a:lnTo>
                <a:lnTo>
                  <a:pt x="14611" y="7636"/>
                </a:lnTo>
                <a:cubicBezTo>
                  <a:pt x="14201" y="7636"/>
                  <a:pt x="13868" y="8002"/>
                  <a:pt x="13868" y="8454"/>
                </a:cubicBezTo>
                <a:cubicBezTo>
                  <a:pt x="13868" y="8905"/>
                  <a:pt x="14201" y="9272"/>
                  <a:pt x="14611" y="9272"/>
                </a:cubicBezTo>
                <a:lnTo>
                  <a:pt x="20554" y="9272"/>
                </a:lnTo>
                <a:cubicBezTo>
                  <a:pt x="20558" y="9272"/>
                  <a:pt x="20561" y="9269"/>
                  <a:pt x="20565" y="9269"/>
                </a:cubicBezTo>
                <a:cubicBezTo>
                  <a:pt x="20630" y="9268"/>
                  <a:pt x="20692" y="9247"/>
                  <a:pt x="20754" y="9227"/>
                </a:cubicBezTo>
                <a:cubicBezTo>
                  <a:pt x="20785" y="9217"/>
                  <a:pt x="20819" y="9218"/>
                  <a:pt x="20848" y="9204"/>
                </a:cubicBezTo>
                <a:cubicBezTo>
                  <a:pt x="20879" y="9189"/>
                  <a:pt x="20904" y="9160"/>
                  <a:pt x="20934" y="9140"/>
                </a:cubicBezTo>
                <a:cubicBezTo>
                  <a:pt x="20987" y="9104"/>
                  <a:pt x="21042" y="9071"/>
                  <a:pt x="21086" y="9022"/>
                </a:cubicBezTo>
                <a:cubicBezTo>
                  <a:pt x="21089" y="9018"/>
                  <a:pt x="21092" y="9018"/>
                  <a:pt x="21095" y="9014"/>
                </a:cubicBezTo>
                <a:cubicBezTo>
                  <a:pt x="21120" y="8985"/>
                  <a:pt x="21130" y="8948"/>
                  <a:pt x="21150" y="8916"/>
                </a:cubicBezTo>
                <a:cubicBezTo>
                  <a:pt x="21184" y="8864"/>
                  <a:pt x="21220" y="8815"/>
                  <a:pt x="21242" y="8754"/>
                </a:cubicBezTo>
                <a:cubicBezTo>
                  <a:pt x="21263" y="8695"/>
                  <a:pt x="21267" y="8632"/>
                  <a:pt x="21276" y="857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6" name="Google Shape;1226;p70"/>
          <p:cNvSpPr/>
          <p:nvPr/>
        </p:nvSpPr>
        <p:spPr>
          <a:xfrm>
            <a:off x="7131524" y="2294603"/>
            <a:ext cx="127745" cy="134622"/>
          </a:xfrm>
          <a:custGeom>
            <a:rect b="b" l="l" r="r" t="t"/>
            <a:pathLst>
              <a:path extrusionOk="0" h="21600" w="21515">
                <a:moveTo>
                  <a:pt x="6071" y="8064"/>
                </a:moveTo>
                <a:cubicBezTo>
                  <a:pt x="6241" y="8227"/>
                  <a:pt x="6463" y="8308"/>
                  <a:pt x="6687" y="8308"/>
                </a:cubicBezTo>
                <a:cubicBezTo>
                  <a:pt x="6911" y="8308"/>
                  <a:pt x="7134" y="8227"/>
                  <a:pt x="7304" y="8064"/>
                </a:cubicBezTo>
                <a:cubicBezTo>
                  <a:pt x="7645" y="7740"/>
                  <a:pt x="7645" y="7214"/>
                  <a:pt x="7304" y="6890"/>
                </a:cubicBezTo>
                <a:lnTo>
                  <a:pt x="1489" y="1351"/>
                </a:lnTo>
                <a:cubicBezTo>
                  <a:pt x="1148" y="1027"/>
                  <a:pt x="596" y="1027"/>
                  <a:pt x="256" y="1351"/>
                </a:cubicBezTo>
                <a:cubicBezTo>
                  <a:pt x="-85" y="1676"/>
                  <a:pt x="-85" y="2201"/>
                  <a:pt x="256" y="2526"/>
                </a:cubicBezTo>
                <a:cubicBezTo>
                  <a:pt x="256" y="2526"/>
                  <a:pt x="6071" y="8064"/>
                  <a:pt x="6071" y="8064"/>
                </a:cubicBezTo>
                <a:close/>
                <a:moveTo>
                  <a:pt x="20643" y="14400"/>
                </a:moveTo>
                <a:cubicBezTo>
                  <a:pt x="20161" y="14400"/>
                  <a:pt x="19771" y="14772"/>
                  <a:pt x="19771" y="15231"/>
                </a:cubicBezTo>
                <a:lnTo>
                  <a:pt x="19771" y="18764"/>
                </a:lnTo>
                <a:lnTo>
                  <a:pt x="14282" y="13536"/>
                </a:lnTo>
                <a:cubicBezTo>
                  <a:pt x="13941" y="13211"/>
                  <a:pt x="13389" y="13211"/>
                  <a:pt x="13048" y="13536"/>
                </a:cubicBezTo>
                <a:cubicBezTo>
                  <a:pt x="12708" y="13860"/>
                  <a:pt x="12708" y="14386"/>
                  <a:pt x="13048" y="14710"/>
                </a:cubicBezTo>
                <a:lnTo>
                  <a:pt x="18537" y="19938"/>
                </a:lnTo>
                <a:lnTo>
                  <a:pt x="14828" y="19938"/>
                </a:lnTo>
                <a:cubicBezTo>
                  <a:pt x="14346" y="19938"/>
                  <a:pt x="13956" y="20311"/>
                  <a:pt x="13956" y="20769"/>
                </a:cubicBezTo>
                <a:cubicBezTo>
                  <a:pt x="13956" y="21228"/>
                  <a:pt x="14346" y="21600"/>
                  <a:pt x="14828" y="21600"/>
                </a:cubicBezTo>
                <a:lnTo>
                  <a:pt x="20643" y="21600"/>
                </a:lnTo>
                <a:cubicBezTo>
                  <a:pt x="20757" y="21600"/>
                  <a:pt x="20870" y="21578"/>
                  <a:pt x="20976" y="21536"/>
                </a:cubicBezTo>
                <a:cubicBezTo>
                  <a:pt x="21189" y="21451"/>
                  <a:pt x="21359" y="21290"/>
                  <a:pt x="21448" y="21087"/>
                </a:cubicBezTo>
                <a:cubicBezTo>
                  <a:pt x="21492" y="20985"/>
                  <a:pt x="21515" y="20877"/>
                  <a:pt x="21515" y="20769"/>
                </a:cubicBezTo>
                <a:lnTo>
                  <a:pt x="21515" y="15231"/>
                </a:lnTo>
                <a:cubicBezTo>
                  <a:pt x="21515" y="14772"/>
                  <a:pt x="21124" y="14400"/>
                  <a:pt x="20643" y="14400"/>
                </a:cubicBezTo>
                <a:close/>
                <a:moveTo>
                  <a:pt x="21448" y="513"/>
                </a:moveTo>
                <a:cubicBezTo>
                  <a:pt x="21359" y="310"/>
                  <a:pt x="21189" y="148"/>
                  <a:pt x="20976" y="64"/>
                </a:cubicBezTo>
                <a:cubicBezTo>
                  <a:pt x="20869" y="22"/>
                  <a:pt x="20756" y="0"/>
                  <a:pt x="20643" y="0"/>
                </a:cubicBezTo>
                <a:lnTo>
                  <a:pt x="14828" y="0"/>
                </a:lnTo>
                <a:cubicBezTo>
                  <a:pt x="14346" y="0"/>
                  <a:pt x="13956" y="372"/>
                  <a:pt x="13956" y="831"/>
                </a:cubicBezTo>
                <a:cubicBezTo>
                  <a:pt x="13956" y="1289"/>
                  <a:pt x="14346" y="1662"/>
                  <a:pt x="14828" y="1662"/>
                </a:cubicBezTo>
                <a:lnTo>
                  <a:pt x="18537" y="1662"/>
                </a:lnTo>
                <a:lnTo>
                  <a:pt x="256" y="19074"/>
                </a:lnTo>
                <a:cubicBezTo>
                  <a:pt x="-85" y="19399"/>
                  <a:pt x="-85" y="19924"/>
                  <a:pt x="256" y="20249"/>
                </a:cubicBezTo>
                <a:cubicBezTo>
                  <a:pt x="426" y="20411"/>
                  <a:pt x="649" y="20492"/>
                  <a:pt x="872" y="20492"/>
                </a:cubicBezTo>
                <a:cubicBezTo>
                  <a:pt x="1096" y="20492"/>
                  <a:pt x="1319" y="20411"/>
                  <a:pt x="1489" y="20249"/>
                </a:cubicBezTo>
                <a:lnTo>
                  <a:pt x="19771" y="2836"/>
                </a:lnTo>
                <a:lnTo>
                  <a:pt x="19771" y="6369"/>
                </a:lnTo>
                <a:cubicBezTo>
                  <a:pt x="19771" y="6828"/>
                  <a:pt x="20161" y="7200"/>
                  <a:pt x="20643" y="7200"/>
                </a:cubicBezTo>
                <a:cubicBezTo>
                  <a:pt x="21124" y="7200"/>
                  <a:pt x="21515" y="6828"/>
                  <a:pt x="21515" y="6369"/>
                </a:cubicBezTo>
                <a:lnTo>
                  <a:pt x="21515" y="831"/>
                </a:lnTo>
                <a:cubicBezTo>
                  <a:pt x="21515" y="723"/>
                  <a:pt x="21492" y="615"/>
                  <a:pt x="21448" y="51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7" name="Google Shape;1227;p70"/>
          <p:cNvSpPr/>
          <p:nvPr/>
        </p:nvSpPr>
        <p:spPr>
          <a:xfrm>
            <a:off x="1828492" y="2581981"/>
            <a:ext cx="79393" cy="93236"/>
          </a:xfrm>
          <a:custGeom>
            <a:rect b="b" l="l" r="r" t="t"/>
            <a:pathLst>
              <a:path extrusionOk="0" h="21483" w="21328">
                <a:moveTo>
                  <a:pt x="9681" y="9994"/>
                </a:moveTo>
                <a:cubicBezTo>
                  <a:pt x="9952" y="10227"/>
                  <a:pt x="10308" y="10343"/>
                  <a:pt x="10664" y="10343"/>
                </a:cubicBezTo>
                <a:cubicBezTo>
                  <a:pt x="11020" y="10343"/>
                  <a:pt x="11376" y="10227"/>
                  <a:pt x="11647" y="9994"/>
                </a:cubicBezTo>
                <a:lnTo>
                  <a:pt x="20921" y="2037"/>
                </a:lnTo>
                <a:cubicBezTo>
                  <a:pt x="21464" y="1571"/>
                  <a:pt x="21464" y="815"/>
                  <a:pt x="20921" y="349"/>
                </a:cubicBezTo>
                <a:cubicBezTo>
                  <a:pt x="20377" y="-117"/>
                  <a:pt x="19497" y="-117"/>
                  <a:pt x="18954" y="349"/>
                </a:cubicBezTo>
                <a:lnTo>
                  <a:pt x="10664" y="7462"/>
                </a:lnTo>
                <a:lnTo>
                  <a:pt x="2374" y="349"/>
                </a:lnTo>
                <a:cubicBezTo>
                  <a:pt x="1831" y="-117"/>
                  <a:pt x="951" y="-117"/>
                  <a:pt x="407" y="349"/>
                </a:cubicBezTo>
                <a:cubicBezTo>
                  <a:pt x="-136" y="815"/>
                  <a:pt x="-136" y="1571"/>
                  <a:pt x="407" y="2037"/>
                </a:cubicBezTo>
                <a:cubicBezTo>
                  <a:pt x="407" y="2037"/>
                  <a:pt x="9681" y="9994"/>
                  <a:pt x="9681" y="9994"/>
                </a:cubicBezTo>
                <a:close/>
                <a:moveTo>
                  <a:pt x="18954" y="11489"/>
                </a:moveTo>
                <a:lnTo>
                  <a:pt x="10664" y="18602"/>
                </a:lnTo>
                <a:lnTo>
                  <a:pt x="2374" y="11489"/>
                </a:lnTo>
                <a:cubicBezTo>
                  <a:pt x="1831" y="11023"/>
                  <a:pt x="951" y="11023"/>
                  <a:pt x="407" y="11489"/>
                </a:cubicBezTo>
                <a:cubicBezTo>
                  <a:pt x="-136" y="11955"/>
                  <a:pt x="-136" y="12710"/>
                  <a:pt x="407" y="13177"/>
                </a:cubicBezTo>
                <a:lnTo>
                  <a:pt x="9681" y="21133"/>
                </a:lnTo>
                <a:cubicBezTo>
                  <a:pt x="9952" y="21366"/>
                  <a:pt x="10308" y="21483"/>
                  <a:pt x="10664" y="21483"/>
                </a:cubicBezTo>
                <a:cubicBezTo>
                  <a:pt x="11020" y="21483"/>
                  <a:pt x="11376" y="21366"/>
                  <a:pt x="11647" y="21133"/>
                </a:cubicBezTo>
                <a:lnTo>
                  <a:pt x="20921" y="13177"/>
                </a:lnTo>
                <a:cubicBezTo>
                  <a:pt x="21464" y="12710"/>
                  <a:pt x="21464" y="11955"/>
                  <a:pt x="20921" y="11489"/>
                </a:cubicBezTo>
                <a:cubicBezTo>
                  <a:pt x="20377" y="11023"/>
                  <a:pt x="19497" y="11023"/>
                  <a:pt x="18954" y="1148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8" name="Google Shape;1228;p70"/>
          <p:cNvSpPr/>
          <p:nvPr/>
        </p:nvSpPr>
        <p:spPr>
          <a:xfrm>
            <a:off x="2088250" y="2588886"/>
            <a:ext cx="93218" cy="79413"/>
          </a:xfrm>
          <a:custGeom>
            <a:rect b="b" l="l" r="r" t="t"/>
            <a:pathLst>
              <a:path extrusionOk="0" h="21463" w="21368">
                <a:moveTo>
                  <a:pt x="13945" y="10731"/>
                </a:moveTo>
                <a:lnTo>
                  <a:pt x="21020" y="2389"/>
                </a:lnTo>
                <a:cubicBezTo>
                  <a:pt x="21484" y="1842"/>
                  <a:pt x="21484" y="957"/>
                  <a:pt x="21020" y="410"/>
                </a:cubicBezTo>
                <a:cubicBezTo>
                  <a:pt x="20557" y="-137"/>
                  <a:pt x="19805" y="-137"/>
                  <a:pt x="19342" y="410"/>
                </a:cubicBezTo>
                <a:lnTo>
                  <a:pt x="11427" y="9742"/>
                </a:lnTo>
                <a:cubicBezTo>
                  <a:pt x="10964" y="10288"/>
                  <a:pt x="10964" y="11174"/>
                  <a:pt x="11427" y="11721"/>
                </a:cubicBezTo>
                <a:lnTo>
                  <a:pt x="19342" y="21053"/>
                </a:lnTo>
                <a:cubicBezTo>
                  <a:pt x="19573" y="21326"/>
                  <a:pt x="19877" y="21463"/>
                  <a:pt x="20181" y="21463"/>
                </a:cubicBezTo>
                <a:cubicBezTo>
                  <a:pt x="20485" y="21463"/>
                  <a:pt x="20788" y="21326"/>
                  <a:pt x="21020" y="21053"/>
                </a:cubicBezTo>
                <a:cubicBezTo>
                  <a:pt x="21484" y="20506"/>
                  <a:pt x="21484" y="19620"/>
                  <a:pt x="21020" y="19074"/>
                </a:cubicBezTo>
                <a:cubicBezTo>
                  <a:pt x="21020" y="19074"/>
                  <a:pt x="13945" y="10731"/>
                  <a:pt x="13945" y="10731"/>
                </a:cubicBezTo>
                <a:close/>
                <a:moveTo>
                  <a:pt x="9941" y="410"/>
                </a:moveTo>
                <a:cubicBezTo>
                  <a:pt x="9477" y="-137"/>
                  <a:pt x="8726" y="-137"/>
                  <a:pt x="8262" y="410"/>
                </a:cubicBezTo>
                <a:lnTo>
                  <a:pt x="348" y="9742"/>
                </a:lnTo>
                <a:cubicBezTo>
                  <a:pt x="-116" y="10288"/>
                  <a:pt x="-116" y="11174"/>
                  <a:pt x="348" y="11721"/>
                </a:cubicBezTo>
                <a:lnTo>
                  <a:pt x="8262" y="21053"/>
                </a:lnTo>
                <a:cubicBezTo>
                  <a:pt x="8494" y="21326"/>
                  <a:pt x="8797" y="21463"/>
                  <a:pt x="9101" y="21463"/>
                </a:cubicBezTo>
                <a:cubicBezTo>
                  <a:pt x="9405" y="21463"/>
                  <a:pt x="9709" y="21326"/>
                  <a:pt x="9941" y="21053"/>
                </a:cubicBezTo>
                <a:cubicBezTo>
                  <a:pt x="10404" y="20506"/>
                  <a:pt x="10404" y="19620"/>
                  <a:pt x="9941" y="19074"/>
                </a:cubicBezTo>
                <a:lnTo>
                  <a:pt x="2866" y="10731"/>
                </a:lnTo>
                <a:lnTo>
                  <a:pt x="9941" y="2389"/>
                </a:lnTo>
                <a:cubicBezTo>
                  <a:pt x="10404" y="1842"/>
                  <a:pt x="10404" y="957"/>
                  <a:pt x="9941" y="41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29" name="Google Shape;1229;p70"/>
          <p:cNvSpPr/>
          <p:nvPr/>
        </p:nvSpPr>
        <p:spPr>
          <a:xfrm>
            <a:off x="2354914" y="2588886"/>
            <a:ext cx="93218" cy="79413"/>
          </a:xfrm>
          <a:custGeom>
            <a:rect b="b" l="l" r="r" t="t"/>
            <a:pathLst>
              <a:path extrusionOk="0" h="21463" w="21368">
                <a:moveTo>
                  <a:pt x="2026" y="410"/>
                </a:moveTo>
                <a:cubicBezTo>
                  <a:pt x="1563" y="-137"/>
                  <a:pt x="811" y="-137"/>
                  <a:pt x="348" y="410"/>
                </a:cubicBezTo>
                <a:cubicBezTo>
                  <a:pt x="-116" y="957"/>
                  <a:pt x="-116" y="1842"/>
                  <a:pt x="348" y="2389"/>
                </a:cubicBezTo>
                <a:lnTo>
                  <a:pt x="7423" y="10731"/>
                </a:lnTo>
                <a:lnTo>
                  <a:pt x="348" y="19074"/>
                </a:lnTo>
                <a:cubicBezTo>
                  <a:pt x="-116" y="19620"/>
                  <a:pt x="-116" y="20506"/>
                  <a:pt x="348" y="21053"/>
                </a:cubicBezTo>
                <a:cubicBezTo>
                  <a:pt x="580" y="21326"/>
                  <a:pt x="883" y="21463"/>
                  <a:pt x="1187" y="21463"/>
                </a:cubicBezTo>
                <a:cubicBezTo>
                  <a:pt x="1491" y="21463"/>
                  <a:pt x="1795" y="21326"/>
                  <a:pt x="2026" y="21053"/>
                </a:cubicBezTo>
                <a:lnTo>
                  <a:pt x="9941" y="11721"/>
                </a:lnTo>
                <a:cubicBezTo>
                  <a:pt x="10404" y="11174"/>
                  <a:pt x="10404" y="10288"/>
                  <a:pt x="9941" y="9742"/>
                </a:cubicBezTo>
                <a:cubicBezTo>
                  <a:pt x="9941" y="9742"/>
                  <a:pt x="2026" y="410"/>
                  <a:pt x="2026" y="410"/>
                </a:cubicBezTo>
                <a:close/>
                <a:moveTo>
                  <a:pt x="21020" y="9742"/>
                </a:moveTo>
                <a:lnTo>
                  <a:pt x="13106" y="410"/>
                </a:lnTo>
                <a:cubicBezTo>
                  <a:pt x="12642" y="-137"/>
                  <a:pt x="11891" y="-137"/>
                  <a:pt x="11427" y="410"/>
                </a:cubicBezTo>
                <a:cubicBezTo>
                  <a:pt x="10964" y="957"/>
                  <a:pt x="10964" y="1842"/>
                  <a:pt x="11427" y="2389"/>
                </a:cubicBezTo>
                <a:lnTo>
                  <a:pt x="18502" y="10731"/>
                </a:lnTo>
                <a:lnTo>
                  <a:pt x="11427" y="19074"/>
                </a:lnTo>
                <a:cubicBezTo>
                  <a:pt x="10964" y="19620"/>
                  <a:pt x="10964" y="20506"/>
                  <a:pt x="11427" y="21053"/>
                </a:cubicBezTo>
                <a:cubicBezTo>
                  <a:pt x="11659" y="21326"/>
                  <a:pt x="11963" y="21463"/>
                  <a:pt x="12267" y="21463"/>
                </a:cubicBezTo>
                <a:cubicBezTo>
                  <a:pt x="12571" y="21463"/>
                  <a:pt x="12874" y="21326"/>
                  <a:pt x="13106" y="21053"/>
                </a:cubicBezTo>
                <a:lnTo>
                  <a:pt x="21020" y="11721"/>
                </a:lnTo>
                <a:cubicBezTo>
                  <a:pt x="21484" y="11174"/>
                  <a:pt x="21484" y="10288"/>
                  <a:pt x="21020" y="974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0" name="Google Shape;1230;p70"/>
          <p:cNvSpPr/>
          <p:nvPr/>
        </p:nvSpPr>
        <p:spPr>
          <a:xfrm>
            <a:off x="1561828" y="2581981"/>
            <a:ext cx="79393" cy="93218"/>
          </a:xfrm>
          <a:custGeom>
            <a:rect b="b" l="l" r="r" t="t"/>
            <a:pathLst>
              <a:path extrusionOk="0" h="21368" w="21328">
                <a:moveTo>
                  <a:pt x="11647" y="11427"/>
                </a:moveTo>
                <a:cubicBezTo>
                  <a:pt x="11104" y="10964"/>
                  <a:pt x="10224" y="10964"/>
                  <a:pt x="9681" y="11427"/>
                </a:cubicBezTo>
                <a:lnTo>
                  <a:pt x="407" y="19342"/>
                </a:lnTo>
                <a:cubicBezTo>
                  <a:pt x="-136" y="19805"/>
                  <a:pt x="-136" y="20557"/>
                  <a:pt x="407" y="21020"/>
                </a:cubicBezTo>
                <a:cubicBezTo>
                  <a:pt x="951" y="21484"/>
                  <a:pt x="1831" y="21484"/>
                  <a:pt x="2374" y="21020"/>
                </a:cubicBezTo>
                <a:lnTo>
                  <a:pt x="10664" y="13945"/>
                </a:lnTo>
                <a:lnTo>
                  <a:pt x="18954" y="21020"/>
                </a:lnTo>
                <a:cubicBezTo>
                  <a:pt x="19225" y="21252"/>
                  <a:pt x="19581" y="21368"/>
                  <a:pt x="19937" y="21368"/>
                </a:cubicBezTo>
                <a:cubicBezTo>
                  <a:pt x="20293" y="21368"/>
                  <a:pt x="20649" y="21252"/>
                  <a:pt x="20921" y="21020"/>
                </a:cubicBezTo>
                <a:cubicBezTo>
                  <a:pt x="21464" y="20557"/>
                  <a:pt x="21464" y="19805"/>
                  <a:pt x="20921" y="19342"/>
                </a:cubicBezTo>
                <a:cubicBezTo>
                  <a:pt x="20921" y="19342"/>
                  <a:pt x="11647" y="11427"/>
                  <a:pt x="11647" y="11427"/>
                </a:cubicBezTo>
                <a:close/>
                <a:moveTo>
                  <a:pt x="2374" y="9941"/>
                </a:moveTo>
                <a:lnTo>
                  <a:pt x="10664" y="2866"/>
                </a:lnTo>
                <a:lnTo>
                  <a:pt x="18954" y="9941"/>
                </a:lnTo>
                <a:cubicBezTo>
                  <a:pt x="19225" y="10172"/>
                  <a:pt x="19581" y="10288"/>
                  <a:pt x="19937" y="10288"/>
                </a:cubicBezTo>
                <a:cubicBezTo>
                  <a:pt x="20293" y="10288"/>
                  <a:pt x="20649" y="10172"/>
                  <a:pt x="20921" y="9941"/>
                </a:cubicBezTo>
                <a:cubicBezTo>
                  <a:pt x="21464" y="9477"/>
                  <a:pt x="21464" y="8726"/>
                  <a:pt x="20921" y="8262"/>
                </a:cubicBezTo>
                <a:lnTo>
                  <a:pt x="11647" y="348"/>
                </a:lnTo>
                <a:cubicBezTo>
                  <a:pt x="11104" y="-116"/>
                  <a:pt x="10224" y="-116"/>
                  <a:pt x="9681" y="348"/>
                </a:cubicBezTo>
                <a:lnTo>
                  <a:pt x="407" y="8262"/>
                </a:lnTo>
                <a:cubicBezTo>
                  <a:pt x="-136" y="8726"/>
                  <a:pt x="-136" y="9477"/>
                  <a:pt x="407" y="9941"/>
                </a:cubicBezTo>
                <a:cubicBezTo>
                  <a:pt x="951" y="10404"/>
                  <a:pt x="1831" y="10404"/>
                  <a:pt x="2374" y="994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1" name="Google Shape;1231;p70"/>
          <p:cNvSpPr/>
          <p:nvPr/>
        </p:nvSpPr>
        <p:spPr>
          <a:xfrm>
            <a:off x="2593959" y="2581981"/>
            <a:ext cx="148462" cy="93236"/>
          </a:xfrm>
          <a:custGeom>
            <a:rect b="b" l="l" r="r" t="t"/>
            <a:pathLst>
              <a:path extrusionOk="0" h="21483" w="21454">
                <a:moveTo>
                  <a:pt x="7265" y="349"/>
                </a:moveTo>
                <a:cubicBezTo>
                  <a:pt x="6972" y="-117"/>
                  <a:pt x="6499" y="-117"/>
                  <a:pt x="6206" y="349"/>
                </a:cubicBezTo>
                <a:lnTo>
                  <a:pt x="219" y="9897"/>
                </a:lnTo>
                <a:cubicBezTo>
                  <a:pt x="-73" y="10364"/>
                  <a:pt x="-73" y="11119"/>
                  <a:pt x="219" y="11585"/>
                </a:cubicBezTo>
                <a:lnTo>
                  <a:pt x="6206" y="21133"/>
                </a:lnTo>
                <a:cubicBezTo>
                  <a:pt x="6353" y="21366"/>
                  <a:pt x="6544" y="21483"/>
                  <a:pt x="6736" y="21483"/>
                </a:cubicBezTo>
                <a:cubicBezTo>
                  <a:pt x="6927" y="21483"/>
                  <a:pt x="7119" y="21366"/>
                  <a:pt x="7265" y="21133"/>
                </a:cubicBezTo>
                <a:cubicBezTo>
                  <a:pt x="7557" y="20667"/>
                  <a:pt x="7557" y="19912"/>
                  <a:pt x="7265" y="19446"/>
                </a:cubicBezTo>
                <a:lnTo>
                  <a:pt x="1807" y="10741"/>
                </a:lnTo>
                <a:lnTo>
                  <a:pt x="7265" y="2037"/>
                </a:lnTo>
                <a:cubicBezTo>
                  <a:pt x="7557" y="1571"/>
                  <a:pt x="7557" y="815"/>
                  <a:pt x="7265" y="349"/>
                </a:cubicBezTo>
                <a:close/>
                <a:moveTo>
                  <a:pt x="21235" y="9897"/>
                </a:moveTo>
                <a:lnTo>
                  <a:pt x="15248" y="349"/>
                </a:lnTo>
                <a:cubicBezTo>
                  <a:pt x="14955" y="-117"/>
                  <a:pt x="14482" y="-117"/>
                  <a:pt x="14189" y="349"/>
                </a:cubicBezTo>
                <a:cubicBezTo>
                  <a:pt x="13897" y="815"/>
                  <a:pt x="13897" y="1571"/>
                  <a:pt x="14189" y="2037"/>
                </a:cubicBezTo>
                <a:lnTo>
                  <a:pt x="19647" y="10741"/>
                </a:lnTo>
                <a:lnTo>
                  <a:pt x="14189" y="19446"/>
                </a:lnTo>
                <a:cubicBezTo>
                  <a:pt x="13897" y="19912"/>
                  <a:pt x="13897" y="20667"/>
                  <a:pt x="14189" y="21133"/>
                </a:cubicBezTo>
                <a:cubicBezTo>
                  <a:pt x="14335" y="21366"/>
                  <a:pt x="14527" y="21483"/>
                  <a:pt x="14718" y="21483"/>
                </a:cubicBezTo>
                <a:cubicBezTo>
                  <a:pt x="14910" y="21483"/>
                  <a:pt x="15101" y="21366"/>
                  <a:pt x="15248" y="21133"/>
                </a:cubicBezTo>
                <a:lnTo>
                  <a:pt x="21235" y="11585"/>
                </a:lnTo>
                <a:cubicBezTo>
                  <a:pt x="21527" y="11119"/>
                  <a:pt x="21527" y="10364"/>
                  <a:pt x="21235" y="989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2" name="Google Shape;1232;p70"/>
          <p:cNvSpPr/>
          <p:nvPr/>
        </p:nvSpPr>
        <p:spPr>
          <a:xfrm>
            <a:off x="3120381" y="2561267"/>
            <a:ext cx="162390" cy="134743"/>
          </a:xfrm>
          <a:custGeom>
            <a:rect b="b" l="l" r="r" t="t"/>
            <a:pathLst>
              <a:path extrusionOk="0" h="20674" w="20634">
                <a:moveTo>
                  <a:pt x="19715" y="8959"/>
                </a:moveTo>
                <a:cubicBezTo>
                  <a:pt x="18772" y="7338"/>
                  <a:pt x="17229" y="6371"/>
                  <a:pt x="15589" y="6371"/>
                </a:cubicBezTo>
                <a:lnTo>
                  <a:pt x="14972" y="6371"/>
                </a:lnTo>
                <a:cubicBezTo>
                  <a:pt x="13722" y="1780"/>
                  <a:pt x="9704" y="-926"/>
                  <a:pt x="5771" y="292"/>
                </a:cubicBezTo>
                <a:cubicBezTo>
                  <a:pt x="1670" y="1563"/>
                  <a:pt x="-810" y="6625"/>
                  <a:pt x="242" y="11576"/>
                </a:cubicBezTo>
                <a:cubicBezTo>
                  <a:pt x="544" y="12993"/>
                  <a:pt x="1127" y="14321"/>
                  <a:pt x="1930" y="15416"/>
                </a:cubicBezTo>
                <a:cubicBezTo>
                  <a:pt x="2170" y="15744"/>
                  <a:pt x="2586" y="15776"/>
                  <a:pt x="2859" y="15484"/>
                </a:cubicBezTo>
                <a:cubicBezTo>
                  <a:pt x="3131" y="15193"/>
                  <a:pt x="3156" y="14691"/>
                  <a:pt x="2915" y="14363"/>
                </a:cubicBezTo>
                <a:cubicBezTo>
                  <a:pt x="2250" y="13455"/>
                  <a:pt x="1767" y="12355"/>
                  <a:pt x="1517" y="11181"/>
                </a:cubicBezTo>
                <a:cubicBezTo>
                  <a:pt x="645" y="7079"/>
                  <a:pt x="2700" y="2885"/>
                  <a:pt x="6098" y="1832"/>
                </a:cubicBezTo>
                <a:cubicBezTo>
                  <a:pt x="9494" y="775"/>
                  <a:pt x="12969" y="3261"/>
                  <a:pt x="13841" y="7363"/>
                </a:cubicBezTo>
                <a:cubicBezTo>
                  <a:pt x="13916" y="7714"/>
                  <a:pt x="14179" y="7960"/>
                  <a:pt x="14479" y="7960"/>
                </a:cubicBezTo>
                <a:lnTo>
                  <a:pt x="15589" y="7960"/>
                </a:lnTo>
                <a:cubicBezTo>
                  <a:pt x="16801" y="7960"/>
                  <a:pt x="17941" y="8675"/>
                  <a:pt x="18639" y="9873"/>
                </a:cubicBezTo>
                <a:cubicBezTo>
                  <a:pt x="19821" y="11904"/>
                  <a:pt x="19415" y="14718"/>
                  <a:pt x="17733" y="16146"/>
                </a:cubicBezTo>
                <a:cubicBezTo>
                  <a:pt x="17436" y="16399"/>
                  <a:pt x="17365" y="16894"/>
                  <a:pt x="17574" y="17253"/>
                </a:cubicBezTo>
                <a:cubicBezTo>
                  <a:pt x="17702" y="17473"/>
                  <a:pt x="17905" y="17591"/>
                  <a:pt x="18112" y="17591"/>
                </a:cubicBezTo>
                <a:cubicBezTo>
                  <a:pt x="18243" y="17591"/>
                  <a:pt x="18375" y="17544"/>
                  <a:pt x="18490" y="17446"/>
                </a:cubicBezTo>
                <a:cubicBezTo>
                  <a:pt x="19592" y="16510"/>
                  <a:pt x="20327" y="15112"/>
                  <a:pt x="20559" y="13509"/>
                </a:cubicBezTo>
                <a:cubicBezTo>
                  <a:pt x="20790" y="11906"/>
                  <a:pt x="20491" y="10290"/>
                  <a:pt x="19715" y="8959"/>
                </a:cubicBezTo>
                <a:close/>
                <a:moveTo>
                  <a:pt x="13364" y="15080"/>
                </a:moveTo>
                <a:lnTo>
                  <a:pt x="10978" y="17961"/>
                </a:lnTo>
                <a:lnTo>
                  <a:pt x="10978" y="10344"/>
                </a:lnTo>
                <a:cubicBezTo>
                  <a:pt x="10978" y="9905"/>
                  <a:pt x="10683" y="9549"/>
                  <a:pt x="10320" y="9549"/>
                </a:cubicBezTo>
                <a:cubicBezTo>
                  <a:pt x="9957" y="9549"/>
                  <a:pt x="9662" y="9905"/>
                  <a:pt x="9662" y="10344"/>
                </a:cubicBezTo>
                <a:lnTo>
                  <a:pt x="9662" y="17961"/>
                </a:lnTo>
                <a:lnTo>
                  <a:pt x="7275" y="15080"/>
                </a:lnTo>
                <a:cubicBezTo>
                  <a:pt x="7018" y="14769"/>
                  <a:pt x="6602" y="14769"/>
                  <a:pt x="6345" y="15080"/>
                </a:cubicBezTo>
                <a:cubicBezTo>
                  <a:pt x="6088" y="15390"/>
                  <a:pt x="6088" y="15893"/>
                  <a:pt x="6345" y="16203"/>
                </a:cubicBezTo>
                <a:lnTo>
                  <a:pt x="9855" y="20441"/>
                </a:lnTo>
                <a:cubicBezTo>
                  <a:pt x="9915" y="20514"/>
                  <a:pt x="9988" y="20572"/>
                  <a:pt x="10068" y="20613"/>
                </a:cubicBezTo>
                <a:cubicBezTo>
                  <a:pt x="10149" y="20653"/>
                  <a:pt x="10234" y="20674"/>
                  <a:pt x="10320" y="20674"/>
                </a:cubicBezTo>
                <a:cubicBezTo>
                  <a:pt x="10406" y="20674"/>
                  <a:pt x="10491" y="20653"/>
                  <a:pt x="10571" y="20613"/>
                </a:cubicBezTo>
                <a:cubicBezTo>
                  <a:pt x="10652" y="20572"/>
                  <a:pt x="10725" y="20514"/>
                  <a:pt x="10785" y="20441"/>
                </a:cubicBezTo>
                <a:lnTo>
                  <a:pt x="14295" y="16203"/>
                </a:lnTo>
                <a:cubicBezTo>
                  <a:pt x="14552" y="15893"/>
                  <a:pt x="14552" y="15390"/>
                  <a:pt x="14295" y="15080"/>
                </a:cubicBezTo>
                <a:cubicBezTo>
                  <a:pt x="14038" y="14769"/>
                  <a:pt x="13622" y="14769"/>
                  <a:pt x="13364" y="1508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3" name="Google Shape;1233;p70"/>
          <p:cNvSpPr/>
          <p:nvPr/>
        </p:nvSpPr>
        <p:spPr>
          <a:xfrm>
            <a:off x="3657993" y="2561267"/>
            <a:ext cx="134622" cy="134622"/>
          </a:xfrm>
          <a:custGeom>
            <a:rect b="b" l="l" r="r" t="t"/>
            <a:pathLst>
              <a:path extrusionOk="0" h="21600" w="21600">
                <a:moveTo>
                  <a:pt x="10213" y="14710"/>
                </a:moveTo>
                <a:cubicBezTo>
                  <a:pt x="10289" y="14787"/>
                  <a:pt x="10381" y="14848"/>
                  <a:pt x="10483" y="14890"/>
                </a:cubicBezTo>
                <a:cubicBezTo>
                  <a:pt x="10584" y="14932"/>
                  <a:pt x="10692" y="14954"/>
                  <a:pt x="10800" y="14954"/>
                </a:cubicBezTo>
                <a:cubicBezTo>
                  <a:pt x="10908" y="14954"/>
                  <a:pt x="11016" y="14932"/>
                  <a:pt x="11117" y="14890"/>
                </a:cubicBezTo>
                <a:cubicBezTo>
                  <a:pt x="11219" y="14848"/>
                  <a:pt x="11311" y="14787"/>
                  <a:pt x="11387" y="14710"/>
                </a:cubicBezTo>
                <a:lnTo>
                  <a:pt x="16926" y="9172"/>
                </a:lnTo>
                <a:cubicBezTo>
                  <a:pt x="17250" y="8847"/>
                  <a:pt x="17250" y="8322"/>
                  <a:pt x="16926" y="7997"/>
                </a:cubicBezTo>
                <a:cubicBezTo>
                  <a:pt x="16601" y="7673"/>
                  <a:pt x="16076" y="7673"/>
                  <a:pt x="15751" y="7997"/>
                </a:cubicBezTo>
                <a:lnTo>
                  <a:pt x="11631" y="12118"/>
                </a:lnTo>
                <a:lnTo>
                  <a:pt x="11631" y="831"/>
                </a:lnTo>
                <a:cubicBezTo>
                  <a:pt x="11631" y="372"/>
                  <a:pt x="11259" y="0"/>
                  <a:pt x="10800" y="0"/>
                </a:cubicBezTo>
                <a:cubicBezTo>
                  <a:pt x="10341" y="0"/>
                  <a:pt x="9969" y="372"/>
                  <a:pt x="9969" y="831"/>
                </a:cubicBezTo>
                <a:lnTo>
                  <a:pt x="9969" y="12118"/>
                </a:lnTo>
                <a:lnTo>
                  <a:pt x="5849" y="7997"/>
                </a:lnTo>
                <a:cubicBezTo>
                  <a:pt x="5524" y="7673"/>
                  <a:pt x="4999" y="7673"/>
                  <a:pt x="4674" y="7997"/>
                </a:cubicBezTo>
                <a:cubicBezTo>
                  <a:pt x="4350" y="8322"/>
                  <a:pt x="4350" y="8847"/>
                  <a:pt x="4674" y="9172"/>
                </a:cubicBezTo>
                <a:cubicBezTo>
                  <a:pt x="4674" y="9172"/>
                  <a:pt x="10213" y="14710"/>
                  <a:pt x="10213" y="14710"/>
                </a:cubicBezTo>
                <a:close/>
                <a:moveTo>
                  <a:pt x="20769" y="13292"/>
                </a:moveTo>
                <a:cubicBezTo>
                  <a:pt x="20311" y="13292"/>
                  <a:pt x="19938" y="13664"/>
                  <a:pt x="19938" y="14123"/>
                </a:cubicBezTo>
                <a:lnTo>
                  <a:pt x="19938" y="18554"/>
                </a:lnTo>
                <a:cubicBezTo>
                  <a:pt x="19938" y="19318"/>
                  <a:pt x="19318" y="19938"/>
                  <a:pt x="18554" y="19938"/>
                </a:cubicBezTo>
                <a:lnTo>
                  <a:pt x="3046" y="19938"/>
                </a:lnTo>
                <a:cubicBezTo>
                  <a:pt x="2282" y="19938"/>
                  <a:pt x="1662" y="19318"/>
                  <a:pt x="1662" y="18554"/>
                </a:cubicBezTo>
                <a:lnTo>
                  <a:pt x="1662" y="14123"/>
                </a:lnTo>
                <a:cubicBezTo>
                  <a:pt x="1662" y="13664"/>
                  <a:pt x="1289" y="13292"/>
                  <a:pt x="831" y="13292"/>
                </a:cubicBezTo>
                <a:cubicBezTo>
                  <a:pt x="372" y="13292"/>
                  <a:pt x="0" y="13664"/>
                  <a:pt x="0" y="14123"/>
                </a:cubicBezTo>
                <a:lnTo>
                  <a:pt x="0" y="18554"/>
                </a:lnTo>
                <a:cubicBezTo>
                  <a:pt x="0" y="20234"/>
                  <a:pt x="1366" y="21600"/>
                  <a:pt x="3046" y="21600"/>
                </a:cubicBezTo>
                <a:lnTo>
                  <a:pt x="18554" y="21600"/>
                </a:lnTo>
                <a:cubicBezTo>
                  <a:pt x="20234" y="21600"/>
                  <a:pt x="21600" y="20234"/>
                  <a:pt x="21600" y="18554"/>
                </a:cubicBezTo>
                <a:lnTo>
                  <a:pt x="21600" y="14123"/>
                </a:lnTo>
                <a:cubicBezTo>
                  <a:pt x="21600" y="13664"/>
                  <a:pt x="21228" y="13292"/>
                  <a:pt x="20769" y="1329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4" name="Google Shape;1234;p70"/>
          <p:cNvSpPr/>
          <p:nvPr/>
        </p:nvSpPr>
        <p:spPr>
          <a:xfrm>
            <a:off x="3924656" y="2561267"/>
            <a:ext cx="134622" cy="134622"/>
          </a:xfrm>
          <a:custGeom>
            <a:rect b="b" l="l" r="r" t="t"/>
            <a:pathLst>
              <a:path extrusionOk="0" h="21600" w="21600">
                <a:moveTo>
                  <a:pt x="14890" y="11117"/>
                </a:moveTo>
                <a:cubicBezTo>
                  <a:pt x="14974" y="10914"/>
                  <a:pt x="14974" y="10686"/>
                  <a:pt x="14890" y="10483"/>
                </a:cubicBezTo>
                <a:cubicBezTo>
                  <a:pt x="14848" y="10381"/>
                  <a:pt x="14787" y="10289"/>
                  <a:pt x="14710" y="10213"/>
                </a:cubicBezTo>
                <a:lnTo>
                  <a:pt x="9172" y="4674"/>
                </a:lnTo>
                <a:cubicBezTo>
                  <a:pt x="8847" y="4350"/>
                  <a:pt x="8322" y="4350"/>
                  <a:pt x="7997" y="4674"/>
                </a:cubicBezTo>
                <a:cubicBezTo>
                  <a:pt x="7673" y="4999"/>
                  <a:pt x="7673" y="5524"/>
                  <a:pt x="7997" y="5849"/>
                </a:cubicBezTo>
                <a:lnTo>
                  <a:pt x="12118" y="9969"/>
                </a:lnTo>
                <a:lnTo>
                  <a:pt x="831" y="9969"/>
                </a:lnTo>
                <a:cubicBezTo>
                  <a:pt x="372" y="9969"/>
                  <a:pt x="0" y="10341"/>
                  <a:pt x="0" y="10800"/>
                </a:cubicBezTo>
                <a:cubicBezTo>
                  <a:pt x="0" y="11259"/>
                  <a:pt x="372" y="11631"/>
                  <a:pt x="831" y="11631"/>
                </a:cubicBezTo>
                <a:lnTo>
                  <a:pt x="12118" y="11631"/>
                </a:lnTo>
                <a:lnTo>
                  <a:pt x="7997" y="15751"/>
                </a:lnTo>
                <a:cubicBezTo>
                  <a:pt x="7673" y="16076"/>
                  <a:pt x="7673" y="16601"/>
                  <a:pt x="7997" y="16926"/>
                </a:cubicBezTo>
                <a:cubicBezTo>
                  <a:pt x="8159" y="17088"/>
                  <a:pt x="8372" y="17169"/>
                  <a:pt x="8585" y="17169"/>
                </a:cubicBezTo>
                <a:cubicBezTo>
                  <a:pt x="8797" y="17169"/>
                  <a:pt x="9010" y="17088"/>
                  <a:pt x="9172" y="16926"/>
                </a:cubicBezTo>
                <a:lnTo>
                  <a:pt x="14710" y="11387"/>
                </a:lnTo>
                <a:cubicBezTo>
                  <a:pt x="14787" y="11311"/>
                  <a:pt x="14848" y="11219"/>
                  <a:pt x="14890" y="11117"/>
                </a:cubicBezTo>
                <a:close/>
                <a:moveTo>
                  <a:pt x="18554" y="0"/>
                </a:moveTo>
                <a:lnTo>
                  <a:pt x="14123" y="0"/>
                </a:lnTo>
                <a:cubicBezTo>
                  <a:pt x="13664" y="0"/>
                  <a:pt x="13292" y="372"/>
                  <a:pt x="13292" y="831"/>
                </a:cubicBezTo>
                <a:cubicBezTo>
                  <a:pt x="13292" y="1289"/>
                  <a:pt x="13664" y="1662"/>
                  <a:pt x="14123" y="1662"/>
                </a:cubicBezTo>
                <a:lnTo>
                  <a:pt x="18554" y="1662"/>
                </a:lnTo>
                <a:cubicBezTo>
                  <a:pt x="19318" y="1662"/>
                  <a:pt x="19938" y="2282"/>
                  <a:pt x="19938" y="3046"/>
                </a:cubicBezTo>
                <a:lnTo>
                  <a:pt x="19938" y="18554"/>
                </a:lnTo>
                <a:cubicBezTo>
                  <a:pt x="19938" y="19318"/>
                  <a:pt x="19318" y="19938"/>
                  <a:pt x="18554" y="19938"/>
                </a:cubicBezTo>
                <a:lnTo>
                  <a:pt x="14123" y="19938"/>
                </a:lnTo>
                <a:cubicBezTo>
                  <a:pt x="13664" y="19938"/>
                  <a:pt x="13292" y="20311"/>
                  <a:pt x="13292" y="20769"/>
                </a:cubicBezTo>
                <a:cubicBezTo>
                  <a:pt x="13292" y="21228"/>
                  <a:pt x="13664" y="21600"/>
                  <a:pt x="14123" y="21600"/>
                </a:cubicBezTo>
                <a:lnTo>
                  <a:pt x="18554" y="21600"/>
                </a:lnTo>
                <a:cubicBezTo>
                  <a:pt x="20234" y="21600"/>
                  <a:pt x="21600" y="20234"/>
                  <a:pt x="21600" y="18554"/>
                </a:cubicBezTo>
                <a:lnTo>
                  <a:pt x="21600" y="3046"/>
                </a:lnTo>
                <a:cubicBezTo>
                  <a:pt x="21600" y="1366"/>
                  <a:pt x="20234" y="0"/>
                  <a:pt x="18554"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5" name="Google Shape;1235;p70"/>
          <p:cNvSpPr/>
          <p:nvPr/>
        </p:nvSpPr>
        <p:spPr>
          <a:xfrm>
            <a:off x="4191320" y="2561267"/>
            <a:ext cx="134653" cy="134622"/>
          </a:xfrm>
          <a:custGeom>
            <a:rect b="b" l="l" r="r" t="t"/>
            <a:pathLst>
              <a:path extrusionOk="0" h="21600" w="21579">
                <a:moveTo>
                  <a:pt x="21516" y="10483"/>
                </a:moveTo>
                <a:cubicBezTo>
                  <a:pt x="21474" y="10381"/>
                  <a:pt x="21413" y="10289"/>
                  <a:pt x="21337" y="10213"/>
                </a:cubicBezTo>
                <a:lnTo>
                  <a:pt x="15804" y="4674"/>
                </a:lnTo>
                <a:cubicBezTo>
                  <a:pt x="15479" y="4350"/>
                  <a:pt x="14954" y="4350"/>
                  <a:pt x="14630" y="4674"/>
                </a:cubicBezTo>
                <a:cubicBezTo>
                  <a:pt x="14306" y="4999"/>
                  <a:pt x="14306" y="5524"/>
                  <a:pt x="14630" y="5849"/>
                </a:cubicBezTo>
                <a:lnTo>
                  <a:pt x="18746" y="9969"/>
                </a:lnTo>
                <a:lnTo>
                  <a:pt x="7470" y="9969"/>
                </a:lnTo>
                <a:cubicBezTo>
                  <a:pt x="7012" y="9969"/>
                  <a:pt x="6640" y="10341"/>
                  <a:pt x="6640" y="10800"/>
                </a:cubicBezTo>
                <a:cubicBezTo>
                  <a:pt x="6640" y="11259"/>
                  <a:pt x="7012" y="11631"/>
                  <a:pt x="7470" y="11631"/>
                </a:cubicBezTo>
                <a:lnTo>
                  <a:pt x="18746" y="11631"/>
                </a:lnTo>
                <a:lnTo>
                  <a:pt x="14630" y="15751"/>
                </a:lnTo>
                <a:cubicBezTo>
                  <a:pt x="14306" y="16076"/>
                  <a:pt x="14306" y="16601"/>
                  <a:pt x="14630" y="16926"/>
                </a:cubicBezTo>
                <a:cubicBezTo>
                  <a:pt x="14792" y="17088"/>
                  <a:pt x="15004" y="17169"/>
                  <a:pt x="15217" y="17169"/>
                </a:cubicBezTo>
                <a:cubicBezTo>
                  <a:pt x="15429" y="17169"/>
                  <a:pt x="15641" y="17088"/>
                  <a:pt x="15804" y="16926"/>
                </a:cubicBezTo>
                <a:lnTo>
                  <a:pt x="21337" y="11387"/>
                </a:lnTo>
                <a:cubicBezTo>
                  <a:pt x="21413" y="11311"/>
                  <a:pt x="21474" y="11219"/>
                  <a:pt x="21516" y="11117"/>
                </a:cubicBezTo>
                <a:cubicBezTo>
                  <a:pt x="21600" y="10914"/>
                  <a:pt x="21600" y="10686"/>
                  <a:pt x="21516" y="10483"/>
                </a:cubicBezTo>
                <a:close/>
                <a:moveTo>
                  <a:pt x="7470" y="19938"/>
                </a:moveTo>
                <a:lnTo>
                  <a:pt x="3043" y="19938"/>
                </a:lnTo>
                <a:cubicBezTo>
                  <a:pt x="2280" y="19938"/>
                  <a:pt x="1660" y="19318"/>
                  <a:pt x="1660" y="18554"/>
                </a:cubicBezTo>
                <a:lnTo>
                  <a:pt x="1660" y="3046"/>
                </a:lnTo>
                <a:cubicBezTo>
                  <a:pt x="1660" y="2282"/>
                  <a:pt x="2280" y="1662"/>
                  <a:pt x="3043" y="1662"/>
                </a:cubicBezTo>
                <a:lnTo>
                  <a:pt x="7470" y="1662"/>
                </a:lnTo>
                <a:cubicBezTo>
                  <a:pt x="7928" y="1662"/>
                  <a:pt x="8300" y="1289"/>
                  <a:pt x="8300" y="831"/>
                </a:cubicBezTo>
                <a:cubicBezTo>
                  <a:pt x="8300" y="372"/>
                  <a:pt x="7928" y="0"/>
                  <a:pt x="7470" y="0"/>
                </a:cubicBezTo>
                <a:lnTo>
                  <a:pt x="3043" y="0"/>
                </a:lnTo>
                <a:cubicBezTo>
                  <a:pt x="1365" y="0"/>
                  <a:pt x="0" y="1366"/>
                  <a:pt x="0" y="3046"/>
                </a:cubicBezTo>
                <a:lnTo>
                  <a:pt x="0" y="18554"/>
                </a:lnTo>
                <a:cubicBezTo>
                  <a:pt x="0" y="20234"/>
                  <a:pt x="1365" y="21600"/>
                  <a:pt x="3043" y="21600"/>
                </a:cubicBezTo>
                <a:lnTo>
                  <a:pt x="7470" y="21600"/>
                </a:lnTo>
                <a:cubicBezTo>
                  <a:pt x="7928" y="21600"/>
                  <a:pt x="8300" y="21228"/>
                  <a:pt x="8300" y="20769"/>
                </a:cubicBezTo>
                <a:cubicBezTo>
                  <a:pt x="8300" y="20311"/>
                  <a:pt x="7928" y="19938"/>
                  <a:pt x="7470" y="1993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6" name="Google Shape;1236;p70"/>
          <p:cNvSpPr/>
          <p:nvPr/>
        </p:nvSpPr>
        <p:spPr>
          <a:xfrm>
            <a:off x="4464888" y="2554362"/>
            <a:ext cx="120852" cy="148423"/>
          </a:xfrm>
          <a:custGeom>
            <a:rect b="b" l="l" r="r" t="t"/>
            <a:pathLst>
              <a:path extrusionOk="0" h="21581" w="21600">
                <a:moveTo>
                  <a:pt x="6517" y="5299"/>
                </a:moveTo>
                <a:lnTo>
                  <a:pt x="9874" y="2569"/>
                </a:lnTo>
                <a:lnTo>
                  <a:pt x="9874" y="13801"/>
                </a:lnTo>
                <a:cubicBezTo>
                  <a:pt x="9874" y="14217"/>
                  <a:pt x="10289" y="14554"/>
                  <a:pt x="10800" y="14554"/>
                </a:cubicBezTo>
                <a:cubicBezTo>
                  <a:pt x="11311" y="14554"/>
                  <a:pt x="11726" y="14217"/>
                  <a:pt x="11726" y="13801"/>
                </a:cubicBezTo>
                <a:lnTo>
                  <a:pt x="11726" y="2569"/>
                </a:lnTo>
                <a:lnTo>
                  <a:pt x="15083" y="5299"/>
                </a:lnTo>
                <a:cubicBezTo>
                  <a:pt x="15263" y="5447"/>
                  <a:pt x="15500" y="5520"/>
                  <a:pt x="15737" y="5520"/>
                </a:cubicBezTo>
                <a:cubicBezTo>
                  <a:pt x="15974" y="5520"/>
                  <a:pt x="16211" y="5447"/>
                  <a:pt x="16392" y="5299"/>
                </a:cubicBezTo>
                <a:cubicBezTo>
                  <a:pt x="16753" y="5005"/>
                  <a:pt x="16753" y="4529"/>
                  <a:pt x="16392" y="4235"/>
                </a:cubicBezTo>
                <a:lnTo>
                  <a:pt x="11455" y="220"/>
                </a:lnTo>
                <a:cubicBezTo>
                  <a:pt x="11369" y="150"/>
                  <a:pt x="11267" y="95"/>
                  <a:pt x="11154" y="57"/>
                </a:cubicBezTo>
                <a:cubicBezTo>
                  <a:pt x="10927" y="-19"/>
                  <a:pt x="10673" y="-19"/>
                  <a:pt x="10446" y="57"/>
                </a:cubicBezTo>
                <a:cubicBezTo>
                  <a:pt x="10333" y="95"/>
                  <a:pt x="10231" y="150"/>
                  <a:pt x="10145" y="220"/>
                </a:cubicBezTo>
                <a:lnTo>
                  <a:pt x="5208" y="4235"/>
                </a:lnTo>
                <a:cubicBezTo>
                  <a:pt x="4847" y="4529"/>
                  <a:pt x="4847" y="5005"/>
                  <a:pt x="5208" y="5299"/>
                </a:cubicBezTo>
                <a:cubicBezTo>
                  <a:pt x="5570" y="5594"/>
                  <a:pt x="6156" y="5594"/>
                  <a:pt x="6517" y="5299"/>
                </a:cubicBezTo>
                <a:close/>
                <a:moveTo>
                  <a:pt x="20674" y="10037"/>
                </a:moveTo>
                <a:cubicBezTo>
                  <a:pt x="20163" y="10037"/>
                  <a:pt x="19749" y="10374"/>
                  <a:pt x="19749" y="10790"/>
                </a:cubicBezTo>
                <a:lnTo>
                  <a:pt x="19749" y="18821"/>
                </a:lnTo>
                <a:cubicBezTo>
                  <a:pt x="19749" y="19513"/>
                  <a:pt x="19057" y="20075"/>
                  <a:pt x="18206" y="20075"/>
                </a:cubicBezTo>
                <a:lnTo>
                  <a:pt x="3394" y="20075"/>
                </a:lnTo>
                <a:cubicBezTo>
                  <a:pt x="2543" y="20075"/>
                  <a:pt x="1851" y="19513"/>
                  <a:pt x="1851" y="18821"/>
                </a:cubicBezTo>
                <a:lnTo>
                  <a:pt x="1851" y="10790"/>
                </a:lnTo>
                <a:cubicBezTo>
                  <a:pt x="1851" y="10374"/>
                  <a:pt x="1437" y="10037"/>
                  <a:pt x="926" y="10037"/>
                </a:cubicBezTo>
                <a:cubicBezTo>
                  <a:pt x="415" y="10037"/>
                  <a:pt x="0" y="10374"/>
                  <a:pt x="0" y="10790"/>
                </a:cubicBezTo>
                <a:lnTo>
                  <a:pt x="0" y="18821"/>
                </a:lnTo>
                <a:cubicBezTo>
                  <a:pt x="0" y="20343"/>
                  <a:pt x="1522" y="21581"/>
                  <a:pt x="3394" y="21581"/>
                </a:cubicBezTo>
                <a:lnTo>
                  <a:pt x="18206" y="21581"/>
                </a:lnTo>
                <a:cubicBezTo>
                  <a:pt x="20078" y="21581"/>
                  <a:pt x="21600" y="20343"/>
                  <a:pt x="21600" y="18821"/>
                </a:cubicBezTo>
                <a:lnTo>
                  <a:pt x="21600" y="10790"/>
                </a:lnTo>
                <a:cubicBezTo>
                  <a:pt x="21600" y="10374"/>
                  <a:pt x="21185" y="10037"/>
                  <a:pt x="20674" y="100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7" name="Google Shape;1237;p70"/>
          <p:cNvSpPr/>
          <p:nvPr/>
        </p:nvSpPr>
        <p:spPr>
          <a:xfrm>
            <a:off x="2853717" y="2561267"/>
            <a:ext cx="162284" cy="134607"/>
          </a:xfrm>
          <a:custGeom>
            <a:rect b="b" l="l" r="r" t="t"/>
            <a:pathLst>
              <a:path extrusionOk="0" h="20669" w="20614">
                <a:moveTo>
                  <a:pt x="10775" y="9772"/>
                </a:moveTo>
                <a:cubicBezTo>
                  <a:pt x="10714" y="9698"/>
                  <a:pt x="10641" y="9640"/>
                  <a:pt x="10561" y="9600"/>
                </a:cubicBezTo>
                <a:cubicBezTo>
                  <a:pt x="10400" y="9520"/>
                  <a:pt x="10219" y="9520"/>
                  <a:pt x="10058" y="9600"/>
                </a:cubicBezTo>
                <a:cubicBezTo>
                  <a:pt x="9978" y="9640"/>
                  <a:pt x="9905" y="9698"/>
                  <a:pt x="9844" y="9772"/>
                </a:cubicBezTo>
                <a:lnTo>
                  <a:pt x="6337" y="14012"/>
                </a:lnTo>
                <a:cubicBezTo>
                  <a:pt x="6080" y="14322"/>
                  <a:pt x="6080" y="14825"/>
                  <a:pt x="6337" y="15136"/>
                </a:cubicBezTo>
                <a:cubicBezTo>
                  <a:pt x="6594" y="15447"/>
                  <a:pt x="7010" y="15447"/>
                  <a:pt x="7267" y="15136"/>
                </a:cubicBezTo>
                <a:lnTo>
                  <a:pt x="9652" y="12253"/>
                </a:lnTo>
                <a:lnTo>
                  <a:pt x="9652" y="19874"/>
                </a:lnTo>
                <a:cubicBezTo>
                  <a:pt x="9652" y="20313"/>
                  <a:pt x="9946" y="20669"/>
                  <a:pt x="10310" y="20669"/>
                </a:cubicBezTo>
                <a:cubicBezTo>
                  <a:pt x="10673" y="20669"/>
                  <a:pt x="10967" y="20313"/>
                  <a:pt x="10967" y="19874"/>
                </a:cubicBezTo>
                <a:lnTo>
                  <a:pt x="10967" y="12253"/>
                </a:lnTo>
                <a:lnTo>
                  <a:pt x="13352" y="15136"/>
                </a:lnTo>
                <a:cubicBezTo>
                  <a:pt x="13481" y="15291"/>
                  <a:pt x="13649" y="15369"/>
                  <a:pt x="13817" y="15369"/>
                </a:cubicBezTo>
                <a:cubicBezTo>
                  <a:pt x="13986" y="15369"/>
                  <a:pt x="14154" y="15291"/>
                  <a:pt x="14282" y="15136"/>
                </a:cubicBezTo>
                <a:cubicBezTo>
                  <a:pt x="14539" y="14825"/>
                  <a:pt x="14539" y="14322"/>
                  <a:pt x="14282" y="14012"/>
                </a:cubicBezTo>
                <a:cubicBezTo>
                  <a:pt x="14282" y="14012"/>
                  <a:pt x="10775" y="9772"/>
                  <a:pt x="10775" y="9772"/>
                </a:cubicBezTo>
                <a:close/>
                <a:moveTo>
                  <a:pt x="19996" y="9537"/>
                </a:moveTo>
                <a:cubicBezTo>
                  <a:pt x="19113" y="7578"/>
                  <a:pt x="17417" y="6360"/>
                  <a:pt x="15571" y="6359"/>
                </a:cubicBezTo>
                <a:lnTo>
                  <a:pt x="14958" y="6359"/>
                </a:lnTo>
                <a:cubicBezTo>
                  <a:pt x="13702" y="1766"/>
                  <a:pt x="9682" y="-931"/>
                  <a:pt x="5753" y="297"/>
                </a:cubicBezTo>
                <a:cubicBezTo>
                  <a:pt x="1657" y="1577"/>
                  <a:pt x="-814" y="6646"/>
                  <a:pt x="245" y="11599"/>
                </a:cubicBezTo>
                <a:cubicBezTo>
                  <a:pt x="546" y="13007"/>
                  <a:pt x="1127" y="14328"/>
                  <a:pt x="1924" y="15419"/>
                </a:cubicBezTo>
                <a:cubicBezTo>
                  <a:pt x="2164" y="15747"/>
                  <a:pt x="2580" y="15779"/>
                  <a:pt x="2852" y="15488"/>
                </a:cubicBezTo>
                <a:cubicBezTo>
                  <a:pt x="3125" y="15198"/>
                  <a:pt x="3150" y="14695"/>
                  <a:pt x="2910" y="14366"/>
                </a:cubicBezTo>
                <a:cubicBezTo>
                  <a:pt x="2249" y="13462"/>
                  <a:pt x="1768" y="12367"/>
                  <a:pt x="1518" y="11201"/>
                </a:cubicBezTo>
                <a:cubicBezTo>
                  <a:pt x="641" y="7098"/>
                  <a:pt x="2688" y="2897"/>
                  <a:pt x="6082" y="1836"/>
                </a:cubicBezTo>
                <a:cubicBezTo>
                  <a:pt x="9476" y="775"/>
                  <a:pt x="12952" y="3250"/>
                  <a:pt x="13829" y="7353"/>
                </a:cubicBezTo>
                <a:cubicBezTo>
                  <a:pt x="13904" y="7703"/>
                  <a:pt x="14166" y="7949"/>
                  <a:pt x="14466" y="7949"/>
                </a:cubicBezTo>
                <a:lnTo>
                  <a:pt x="15571" y="7949"/>
                </a:lnTo>
                <a:cubicBezTo>
                  <a:pt x="16935" y="7950"/>
                  <a:pt x="18188" y="8850"/>
                  <a:pt x="18841" y="10298"/>
                </a:cubicBezTo>
                <a:cubicBezTo>
                  <a:pt x="19317" y="11354"/>
                  <a:pt x="19425" y="12572"/>
                  <a:pt x="19144" y="13726"/>
                </a:cubicBezTo>
                <a:cubicBezTo>
                  <a:pt x="18862" y="14880"/>
                  <a:pt x="18227" y="15834"/>
                  <a:pt x="17353" y="16409"/>
                </a:cubicBezTo>
                <a:cubicBezTo>
                  <a:pt x="17034" y="16619"/>
                  <a:pt x="16916" y="17102"/>
                  <a:pt x="17090" y="17488"/>
                </a:cubicBezTo>
                <a:cubicBezTo>
                  <a:pt x="17209" y="17753"/>
                  <a:pt x="17435" y="17902"/>
                  <a:pt x="17668" y="17902"/>
                </a:cubicBezTo>
                <a:cubicBezTo>
                  <a:pt x="17774" y="17902"/>
                  <a:pt x="17882" y="17871"/>
                  <a:pt x="17982" y="17806"/>
                </a:cubicBezTo>
                <a:cubicBezTo>
                  <a:pt x="19165" y="17026"/>
                  <a:pt x="20026" y="15737"/>
                  <a:pt x="20406" y="14175"/>
                </a:cubicBezTo>
                <a:cubicBezTo>
                  <a:pt x="20786" y="12613"/>
                  <a:pt x="20640" y="10966"/>
                  <a:pt x="19996" y="95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8" name="Google Shape;1238;p70"/>
          <p:cNvSpPr/>
          <p:nvPr/>
        </p:nvSpPr>
        <p:spPr>
          <a:xfrm>
            <a:off x="3400854" y="2561267"/>
            <a:ext cx="134622" cy="134653"/>
          </a:xfrm>
          <a:custGeom>
            <a:rect b="b" l="l" r="r" t="t"/>
            <a:pathLst>
              <a:path extrusionOk="0" h="21579" w="21600">
                <a:moveTo>
                  <a:pt x="5849" y="6949"/>
                </a:moveTo>
                <a:lnTo>
                  <a:pt x="9969" y="2833"/>
                </a:lnTo>
                <a:lnTo>
                  <a:pt x="9969" y="14109"/>
                </a:lnTo>
                <a:cubicBezTo>
                  <a:pt x="9969" y="14567"/>
                  <a:pt x="10341" y="14939"/>
                  <a:pt x="10800" y="14939"/>
                </a:cubicBezTo>
                <a:cubicBezTo>
                  <a:pt x="11259" y="14939"/>
                  <a:pt x="11631" y="14567"/>
                  <a:pt x="11631" y="14109"/>
                </a:cubicBezTo>
                <a:lnTo>
                  <a:pt x="11631" y="2833"/>
                </a:lnTo>
                <a:lnTo>
                  <a:pt x="15751" y="6949"/>
                </a:lnTo>
                <a:cubicBezTo>
                  <a:pt x="15913" y="7111"/>
                  <a:pt x="16126" y="7192"/>
                  <a:pt x="16338" y="7192"/>
                </a:cubicBezTo>
                <a:cubicBezTo>
                  <a:pt x="16551" y="7192"/>
                  <a:pt x="16764" y="7111"/>
                  <a:pt x="16926" y="6949"/>
                </a:cubicBezTo>
                <a:cubicBezTo>
                  <a:pt x="17250" y="6625"/>
                  <a:pt x="17250" y="6100"/>
                  <a:pt x="16926" y="5775"/>
                </a:cubicBezTo>
                <a:lnTo>
                  <a:pt x="11387" y="242"/>
                </a:lnTo>
                <a:cubicBezTo>
                  <a:pt x="11311" y="166"/>
                  <a:pt x="11219" y="105"/>
                  <a:pt x="11117" y="63"/>
                </a:cubicBezTo>
                <a:cubicBezTo>
                  <a:pt x="10914" y="-21"/>
                  <a:pt x="10686" y="-21"/>
                  <a:pt x="10483" y="63"/>
                </a:cubicBezTo>
                <a:cubicBezTo>
                  <a:pt x="10381" y="105"/>
                  <a:pt x="10289" y="166"/>
                  <a:pt x="10213" y="242"/>
                </a:cubicBezTo>
                <a:lnTo>
                  <a:pt x="4674" y="5775"/>
                </a:lnTo>
                <a:cubicBezTo>
                  <a:pt x="4350" y="6100"/>
                  <a:pt x="4350" y="6625"/>
                  <a:pt x="4674" y="6949"/>
                </a:cubicBezTo>
                <a:cubicBezTo>
                  <a:pt x="4999" y="7273"/>
                  <a:pt x="5524" y="7273"/>
                  <a:pt x="5849" y="6949"/>
                </a:cubicBezTo>
                <a:close/>
                <a:moveTo>
                  <a:pt x="20769" y="13279"/>
                </a:moveTo>
                <a:cubicBezTo>
                  <a:pt x="20311" y="13279"/>
                  <a:pt x="19938" y="13651"/>
                  <a:pt x="19938" y="14109"/>
                </a:cubicBezTo>
                <a:lnTo>
                  <a:pt x="19938" y="18536"/>
                </a:lnTo>
                <a:cubicBezTo>
                  <a:pt x="19938" y="19299"/>
                  <a:pt x="19318" y="19919"/>
                  <a:pt x="18554" y="19919"/>
                </a:cubicBezTo>
                <a:lnTo>
                  <a:pt x="3046" y="19919"/>
                </a:lnTo>
                <a:cubicBezTo>
                  <a:pt x="2282" y="19919"/>
                  <a:pt x="1662" y="19299"/>
                  <a:pt x="1662" y="18536"/>
                </a:cubicBezTo>
                <a:lnTo>
                  <a:pt x="1662" y="14109"/>
                </a:lnTo>
                <a:cubicBezTo>
                  <a:pt x="1662" y="13651"/>
                  <a:pt x="1289" y="13279"/>
                  <a:pt x="831" y="13279"/>
                </a:cubicBezTo>
                <a:cubicBezTo>
                  <a:pt x="372" y="13279"/>
                  <a:pt x="0" y="13651"/>
                  <a:pt x="0" y="14109"/>
                </a:cubicBezTo>
                <a:lnTo>
                  <a:pt x="0" y="18536"/>
                </a:lnTo>
                <a:cubicBezTo>
                  <a:pt x="0" y="20214"/>
                  <a:pt x="1366" y="21579"/>
                  <a:pt x="3046" y="21579"/>
                </a:cubicBezTo>
                <a:lnTo>
                  <a:pt x="18554" y="21579"/>
                </a:lnTo>
                <a:cubicBezTo>
                  <a:pt x="20234" y="21579"/>
                  <a:pt x="21600" y="20214"/>
                  <a:pt x="21600" y="18536"/>
                </a:cubicBezTo>
                <a:lnTo>
                  <a:pt x="21600" y="14109"/>
                </a:lnTo>
                <a:cubicBezTo>
                  <a:pt x="21600" y="13651"/>
                  <a:pt x="21228" y="13279"/>
                  <a:pt x="20769" y="1327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39" name="Google Shape;1239;p70"/>
          <p:cNvSpPr/>
          <p:nvPr/>
        </p:nvSpPr>
        <p:spPr>
          <a:xfrm>
            <a:off x="5545352" y="2568171"/>
            <a:ext cx="93204" cy="120852"/>
          </a:xfrm>
          <a:custGeom>
            <a:rect b="b" l="l" r="r" t="t"/>
            <a:pathLst>
              <a:path extrusionOk="0" h="21600" w="21600">
                <a:moveTo>
                  <a:pt x="1200" y="12343"/>
                </a:moveTo>
                <a:cubicBezTo>
                  <a:pt x="537" y="12343"/>
                  <a:pt x="0" y="12757"/>
                  <a:pt x="0" y="13269"/>
                </a:cubicBezTo>
                <a:lnTo>
                  <a:pt x="0" y="20674"/>
                </a:lnTo>
                <a:cubicBezTo>
                  <a:pt x="0" y="21185"/>
                  <a:pt x="537" y="21600"/>
                  <a:pt x="1200" y="21600"/>
                </a:cubicBezTo>
                <a:cubicBezTo>
                  <a:pt x="1862" y="21600"/>
                  <a:pt x="2400" y="21185"/>
                  <a:pt x="2400" y="20674"/>
                </a:cubicBezTo>
                <a:lnTo>
                  <a:pt x="2400" y="13269"/>
                </a:lnTo>
                <a:cubicBezTo>
                  <a:pt x="2400" y="12757"/>
                  <a:pt x="1862" y="12343"/>
                  <a:pt x="1200" y="12343"/>
                </a:cubicBezTo>
                <a:close/>
                <a:moveTo>
                  <a:pt x="10800" y="0"/>
                </a:moveTo>
                <a:cubicBezTo>
                  <a:pt x="10138" y="0"/>
                  <a:pt x="9600" y="415"/>
                  <a:pt x="9600" y="926"/>
                </a:cubicBezTo>
                <a:lnTo>
                  <a:pt x="9600" y="20674"/>
                </a:lnTo>
                <a:cubicBezTo>
                  <a:pt x="9600" y="21185"/>
                  <a:pt x="10138" y="21600"/>
                  <a:pt x="10800" y="21600"/>
                </a:cubicBezTo>
                <a:cubicBezTo>
                  <a:pt x="11463" y="21600"/>
                  <a:pt x="12000" y="21185"/>
                  <a:pt x="12000" y="20674"/>
                </a:cubicBezTo>
                <a:lnTo>
                  <a:pt x="12000" y="926"/>
                </a:lnTo>
                <a:cubicBezTo>
                  <a:pt x="12000" y="415"/>
                  <a:pt x="11463" y="0"/>
                  <a:pt x="10800" y="0"/>
                </a:cubicBezTo>
                <a:close/>
                <a:moveTo>
                  <a:pt x="20400" y="7406"/>
                </a:moveTo>
                <a:cubicBezTo>
                  <a:pt x="19738" y="7406"/>
                  <a:pt x="19200" y="7820"/>
                  <a:pt x="19200" y="8331"/>
                </a:cubicBezTo>
                <a:lnTo>
                  <a:pt x="19200" y="20674"/>
                </a:lnTo>
                <a:cubicBezTo>
                  <a:pt x="19200" y="21185"/>
                  <a:pt x="19738" y="21600"/>
                  <a:pt x="20400" y="21600"/>
                </a:cubicBezTo>
                <a:cubicBezTo>
                  <a:pt x="21063" y="21600"/>
                  <a:pt x="21600" y="21185"/>
                  <a:pt x="21600" y="20674"/>
                </a:cubicBezTo>
                <a:lnTo>
                  <a:pt x="21600" y="8331"/>
                </a:lnTo>
                <a:cubicBezTo>
                  <a:pt x="21600" y="7820"/>
                  <a:pt x="21063" y="7406"/>
                  <a:pt x="20400" y="740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0" name="Google Shape;1240;p70"/>
          <p:cNvSpPr/>
          <p:nvPr/>
        </p:nvSpPr>
        <p:spPr>
          <a:xfrm>
            <a:off x="5278689" y="2568171"/>
            <a:ext cx="93204" cy="120852"/>
          </a:xfrm>
          <a:custGeom>
            <a:rect b="b" l="l" r="r" t="t"/>
            <a:pathLst>
              <a:path extrusionOk="0" h="21600" w="21600">
                <a:moveTo>
                  <a:pt x="1200" y="14811"/>
                </a:moveTo>
                <a:cubicBezTo>
                  <a:pt x="537" y="14811"/>
                  <a:pt x="0" y="15226"/>
                  <a:pt x="0" y="15737"/>
                </a:cubicBezTo>
                <a:lnTo>
                  <a:pt x="0" y="20674"/>
                </a:lnTo>
                <a:cubicBezTo>
                  <a:pt x="0" y="21185"/>
                  <a:pt x="537" y="21600"/>
                  <a:pt x="1200" y="21600"/>
                </a:cubicBezTo>
                <a:cubicBezTo>
                  <a:pt x="1862" y="21600"/>
                  <a:pt x="2400" y="21185"/>
                  <a:pt x="2400" y="20674"/>
                </a:cubicBezTo>
                <a:lnTo>
                  <a:pt x="2400" y="15737"/>
                </a:lnTo>
                <a:cubicBezTo>
                  <a:pt x="2400" y="15226"/>
                  <a:pt x="1862" y="14811"/>
                  <a:pt x="1200" y="14811"/>
                </a:cubicBezTo>
                <a:close/>
                <a:moveTo>
                  <a:pt x="20400" y="0"/>
                </a:moveTo>
                <a:cubicBezTo>
                  <a:pt x="19738" y="0"/>
                  <a:pt x="19200" y="415"/>
                  <a:pt x="19200" y="926"/>
                </a:cubicBezTo>
                <a:lnTo>
                  <a:pt x="19200" y="20674"/>
                </a:lnTo>
                <a:cubicBezTo>
                  <a:pt x="19200" y="21185"/>
                  <a:pt x="19738" y="21600"/>
                  <a:pt x="20400" y="21600"/>
                </a:cubicBezTo>
                <a:cubicBezTo>
                  <a:pt x="21063" y="21600"/>
                  <a:pt x="21600" y="21185"/>
                  <a:pt x="21600" y="20674"/>
                </a:cubicBezTo>
                <a:lnTo>
                  <a:pt x="21600" y="926"/>
                </a:lnTo>
                <a:cubicBezTo>
                  <a:pt x="21600" y="415"/>
                  <a:pt x="21063" y="0"/>
                  <a:pt x="20400" y="0"/>
                </a:cubicBezTo>
                <a:close/>
                <a:moveTo>
                  <a:pt x="10800" y="7406"/>
                </a:moveTo>
                <a:cubicBezTo>
                  <a:pt x="10138" y="7406"/>
                  <a:pt x="9600" y="7820"/>
                  <a:pt x="9600" y="8331"/>
                </a:cubicBezTo>
                <a:lnTo>
                  <a:pt x="9600" y="20674"/>
                </a:lnTo>
                <a:cubicBezTo>
                  <a:pt x="9600" y="21185"/>
                  <a:pt x="10138" y="21600"/>
                  <a:pt x="10800" y="21600"/>
                </a:cubicBezTo>
                <a:cubicBezTo>
                  <a:pt x="11463" y="21600"/>
                  <a:pt x="12000" y="21185"/>
                  <a:pt x="12000" y="20674"/>
                </a:cubicBezTo>
                <a:lnTo>
                  <a:pt x="12000" y="8331"/>
                </a:lnTo>
                <a:cubicBezTo>
                  <a:pt x="12000" y="7820"/>
                  <a:pt x="11463" y="7406"/>
                  <a:pt x="10800" y="740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1" name="Google Shape;1241;p70"/>
          <p:cNvSpPr/>
          <p:nvPr/>
        </p:nvSpPr>
        <p:spPr>
          <a:xfrm>
            <a:off x="993977" y="2821026"/>
            <a:ext cx="148462" cy="148446"/>
          </a:xfrm>
          <a:custGeom>
            <a:rect b="b" l="l" r="r" t="t"/>
            <a:pathLst>
              <a:path extrusionOk="0" h="21600" w="21524">
                <a:moveTo>
                  <a:pt x="8289" y="9278"/>
                </a:moveTo>
                <a:cubicBezTo>
                  <a:pt x="7996" y="8984"/>
                  <a:pt x="7521" y="8984"/>
                  <a:pt x="7228" y="9278"/>
                </a:cubicBezTo>
                <a:cubicBezTo>
                  <a:pt x="6934" y="9573"/>
                  <a:pt x="6934" y="10049"/>
                  <a:pt x="7228" y="10344"/>
                </a:cubicBezTo>
                <a:lnTo>
                  <a:pt x="10231" y="13358"/>
                </a:lnTo>
                <a:cubicBezTo>
                  <a:pt x="10372" y="13499"/>
                  <a:pt x="10563" y="13578"/>
                  <a:pt x="10762" y="13578"/>
                </a:cubicBezTo>
                <a:cubicBezTo>
                  <a:pt x="10961" y="13578"/>
                  <a:pt x="11152" y="13499"/>
                  <a:pt x="11293" y="13358"/>
                </a:cubicBezTo>
                <a:lnTo>
                  <a:pt x="21304" y="3301"/>
                </a:lnTo>
                <a:cubicBezTo>
                  <a:pt x="21597" y="3007"/>
                  <a:pt x="21597" y="2530"/>
                  <a:pt x="21304" y="2235"/>
                </a:cubicBezTo>
                <a:cubicBezTo>
                  <a:pt x="21010" y="1942"/>
                  <a:pt x="20535" y="1942"/>
                  <a:pt x="20242" y="2236"/>
                </a:cubicBezTo>
                <a:lnTo>
                  <a:pt x="10761" y="11759"/>
                </a:lnTo>
                <a:cubicBezTo>
                  <a:pt x="10761" y="11759"/>
                  <a:pt x="8289" y="9278"/>
                  <a:pt x="8289" y="9278"/>
                </a:cubicBezTo>
                <a:close/>
                <a:moveTo>
                  <a:pt x="20773" y="9128"/>
                </a:moveTo>
                <a:cubicBezTo>
                  <a:pt x="20358" y="9128"/>
                  <a:pt x="20022" y="9466"/>
                  <a:pt x="20022" y="9882"/>
                </a:cubicBezTo>
                <a:lnTo>
                  <a:pt x="20022" y="10805"/>
                </a:lnTo>
                <a:cubicBezTo>
                  <a:pt x="20019" y="15928"/>
                  <a:pt x="15866" y="20093"/>
                  <a:pt x="10761" y="20093"/>
                </a:cubicBezTo>
                <a:lnTo>
                  <a:pt x="10756" y="20093"/>
                </a:lnTo>
                <a:cubicBezTo>
                  <a:pt x="5651" y="20090"/>
                  <a:pt x="1499" y="15919"/>
                  <a:pt x="1502" y="10795"/>
                </a:cubicBezTo>
                <a:cubicBezTo>
                  <a:pt x="1505" y="5672"/>
                  <a:pt x="5658" y="1507"/>
                  <a:pt x="10762" y="1507"/>
                </a:cubicBezTo>
                <a:lnTo>
                  <a:pt x="10767" y="1507"/>
                </a:lnTo>
                <a:cubicBezTo>
                  <a:pt x="12072" y="1508"/>
                  <a:pt x="13339" y="1779"/>
                  <a:pt x="14531" y="2311"/>
                </a:cubicBezTo>
                <a:cubicBezTo>
                  <a:pt x="14910" y="2482"/>
                  <a:pt x="15353" y="2310"/>
                  <a:pt x="15522" y="1930"/>
                </a:cubicBezTo>
                <a:cubicBezTo>
                  <a:pt x="15691" y="1550"/>
                  <a:pt x="15520" y="1104"/>
                  <a:pt x="15142" y="935"/>
                </a:cubicBezTo>
                <a:cubicBezTo>
                  <a:pt x="13757" y="315"/>
                  <a:pt x="12285" y="1"/>
                  <a:pt x="10768" y="0"/>
                </a:cubicBezTo>
                <a:lnTo>
                  <a:pt x="10762" y="0"/>
                </a:lnTo>
                <a:cubicBezTo>
                  <a:pt x="4831" y="0"/>
                  <a:pt x="3" y="4841"/>
                  <a:pt x="0" y="10794"/>
                </a:cubicBezTo>
                <a:cubicBezTo>
                  <a:pt x="-3" y="16749"/>
                  <a:pt x="4822" y="21597"/>
                  <a:pt x="10755" y="21600"/>
                </a:cubicBezTo>
                <a:lnTo>
                  <a:pt x="10761" y="21600"/>
                </a:lnTo>
                <a:cubicBezTo>
                  <a:pt x="16693" y="21600"/>
                  <a:pt x="21521" y="16759"/>
                  <a:pt x="21524" y="10806"/>
                </a:cubicBezTo>
                <a:lnTo>
                  <a:pt x="21524" y="9882"/>
                </a:lnTo>
                <a:cubicBezTo>
                  <a:pt x="21524" y="9466"/>
                  <a:pt x="21187" y="9128"/>
                  <a:pt x="20773" y="912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2" name="Google Shape;1242;p70"/>
          <p:cNvSpPr/>
          <p:nvPr/>
        </p:nvSpPr>
        <p:spPr>
          <a:xfrm>
            <a:off x="734219" y="2827931"/>
            <a:ext cx="141568" cy="134622"/>
          </a:xfrm>
          <a:custGeom>
            <a:rect b="b" l="l" r="r" t="t"/>
            <a:pathLst>
              <a:path extrusionOk="0" h="21600" w="21523">
                <a:moveTo>
                  <a:pt x="19686" y="9969"/>
                </a:moveTo>
                <a:cubicBezTo>
                  <a:pt x="19251" y="9969"/>
                  <a:pt x="18898" y="10341"/>
                  <a:pt x="18898" y="10800"/>
                </a:cubicBezTo>
                <a:lnTo>
                  <a:pt x="18898" y="18554"/>
                </a:lnTo>
                <a:cubicBezTo>
                  <a:pt x="18898" y="19318"/>
                  <a:pt x="18310" y="19938"/>
                  <a:pt x="17586" y="19938"/>
                </a:cubicBezTo>
                <a:lnTo>
                  <a:pt x="2887" y="19938"/>
                </a:lnTo>
                <a:cubicBezTo>
                  <a:pt x="2163" y="19938"/>
                  <a:pt x="1575" y="19318"/>
                  <a:pt x="1575" y="18554"/>
                </a:cubicBezTo>
                <a:lnTo>
                  <a:pt x="1575" y="3046"/>
                </a:lnTo>
                <a:cubicBezTo>
                  <a:pt x="1575" y="2282"/>
                  <a:pt x="2163" y="1662"/>
                  <a:pt x="2887" y="1662"/>
                </a:cubicBezTo>
                <a:lnTo>
                  <a:pt x="14436" y="1662"/>
                </a:lnTo>
                <a:cubicBezTo>
                  <a:pt x="14871" y="1662"/>
                  <a:pt x="15224" y="1289"/>
                  <a:pt x="15224" y="831"/>
                </a:cubicBezTo>
                <a:cubicBezTo>
                  <a:pt x="15224" y="372"/>
                  <a:pt x="14871" y="0"/>
                  <a:pt x="14436" y="0"/>
                </a:cubicBezTo>
                <a:lnTo>
                  <a:pt x="2887" y="0"/>
                </a:lnTo>
                <a:cubicBezTo>
                  <a:pt x="1295" y="0"/>
                  <a:pt x="0" y="1366"/>
                  <a:pt x="0" y="3046"/>
                </a:cubicBezTo>
                <a:lnTo>
                  <a:pt x="0" y="18554"/>
                </a:lnTo>
                <a:cubicBezTo>
                  <a:pt x="0" y="20234"/>
                  <a:pt x="1295" y="21600"/>
                  <a:pt x="2887" y="21600"/>
                </a:cubicBezTo>
                <a:lnTo>
                  <a:pt x="17586" y="21600"/>
                </a:lnTo>
                <a:cubicBezTo>
                  <a:pt x="19178" y="21600"/>
                  <a:pt x="20473" y="20234"/>
                  <a:pt x="20473" y="18554"/>
                </a:cubicBezTo>
                <a:lnTo>
                  <a:pt x="20473" y="10800"/>
                </a:lnTo>
                <a:cubicBezTo>
                  <a:pt x="20473" y="10341"/>
                  <a:pt x="20120" y="9969"/>
                  <a:pt x="19686" y="9969"/>
                </a:cubicBezTo>
                <a:close/>
                <a:moveTo>
                  <a:pt x="21292" y="1351"/>
                </a:moveTo>
                <a:cubicBezTo>
                  <a:pt x="20985" y="1027"/>
                  <a:pt x="20487" y="1027"/>
                  <a:pt x="20179" y="1351"/>
                </a:cubicBezTo>
                <a:lnTo>
                  <a:pt x="10237" y="11841"/>
                </a:lnTo>
                <a:lnTo>
                  <a:pt x="7644" y="9105"/>
                </a:lnTo>
                <a:cubicBezTo>
                  <a:pt x="7336" y="8780"/>
                  <a:pt x="6838" y="8780"/>
                  <a:pt x="6530" y="9105"/>
                </a:cubicBezTo>
                <a:cubicBezTo>
                  <a:pt x="6223" y="9429"/>
                  <a:pt x="6223" y="9955"/>
                  <a:pt x="6530" y="10280"/>
                </a:cubicBezTo>
                <a:lnTo>
                  <a:pt x="9680" y="13603"/>
                </a:lnTo>
                <a:cubicBezTo>
                  <a:pt x="9834" y="13765"/>
                  <a:pt x="10035" y="13846"/>
                  <a:pt x="10237" y="13846"/>
                </a:cubicBezTo>
                <a:cubicBezTo>
                  <a:pt x="10438" y="13846"/>
                  <a:pt x="10640" y="13765"/>
                  <a:pt x="10793" y="13603"/>
                </a:cubicBezTo>
                <a:lnTo>
                  <a:pt x="21292" y="2526"/>
                </a:lnTo>
                <a:cubicBezTo>
                  <a:pt x="21600" y="2201"/>
                  <a:pt x="21600" y="1676"/>
                  <a:pt x="21292" y="13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3" name="Google Shape;1243;p70"/>
          <p:cNvSpPr/>
          <p:nvPr/>
        </p:nvSpPr>
        <p:spPr>
          <a:xfrm>
            <a:off x="734219" y="2027940"/>
            <a:ext cx="134622" cy="134622"/>
          </a:xfrm>
          <a:custGeom>
            <a:rect b="b" l="l" r="r" t="t"/>
            <a:pathLst>
              <a:path extrusionOk="0" h="21600" w="21600">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7997" y="12428"/>
                </a:lnTo>
                <a:cubicBezTo>
                  <a:pt x="7673" y="12753"/>
                  <a:pt x="7673" y="13278"/>
                  <a:pt x="7997" y="13603"/>
                </a:cubicBezTo>
                <a:cubicBezTo>
                  <a:pt x="8159" y="13765"/>
                  <a:pt x="8372" y="13846"/>
                  <a:pt x="8585" y="13846"/>
                </a:cubicBezTo>
                <a:cubicBezTo>
                  <a:pt x="8797" y="13846"/>
                  <a:pt x="9010" y="13765"/>
                  <a:pt x="9172" y="13603"/>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moveTo>
                  <a:pt x="17446" y="11077"/>
                </a:moveTo>
                <a:cubicBezTo>
                  <a:pt x="16987" y="11077"/>
                  <a:pt x="16615" y="11449"/>
                  <a:pt x="16615" y="11908"/>
                </a:cubicBezTo>
                <a:lnTo>
                  <a:pt x="16615" y="18554"/>
                </a:lnTo>
                <a:cubicBezTo>
                  <a:pt x="16615" y="19318"/>
                  <a:pt x="15994" y="19938"/>
                  <a:pt x="15231" y="19938"/>
                </a:cubicBezTo>
                <a:lnTo>
                  <a:pt x="3046" y="19938"/>
                </a:lnTo>
                <a:cubicBezTo>
                  <a:pt x="2282" y="19938"/>
                  <a:pt x="1662" y="19318"/>
                  <a:pt x="1662" y="18554"/>
                </a:cubicBezTo>
                <a:lnTo>
                  <a:pt x="1662" y="6369"/>
                </a:lnTo>
                <a:cubicBezTo>
                  <a:pt x="1662" y="5606"/>
                  <a:pt x="2282" y="4985"/>
                  <a:pt x="3046" y="4985"/>
                </a:cubicBezTo>
                <a:lnTo>
                  <a:pt x="9692" y="4985"/>
                </a:lnTo>
                <a:cubicBezTo>
                  <a:pt x="10151" y="4985"/>
                  <a:pt x="10523" y="4613"/>
                  <a:pt x="10523" y="4154"/>
                </a:cubicBezTo>
                <a:cubicBezTo>
                  <a:pt x="10523" y="3695"/>
                  <a:pt x="10151" y="3323"/>
                  <a:pt x="9692" y="3323"/>
                </a:cubicBezTo>
                <a:lnTo>
                  <a:pt x="3046" y="3323"/>
                </a:lnTo>
                <a:cubicBezTo>
                  <a:pt x="1366" y="3323"/>
                  <a:pt x="0" y="4689"/>
                  <a:pt x="0" y="6369"/>
                </a:cubicBezTo>
                <a:lnTo>
                  <a:pt x="0" y="18554"/>
                </a:lnTo>
                <a:cubicBezTo>
                  <a:pt x="0" y="20234"/>
                  <a:pt x="1366" y="21600"/>
                  <a:pt x="3046" y="21600"/>
                </a:cubicBezTo>
                <a:lnTo>
                  <a:pt x="15231" y="21600"/>
                </a:lnTo>
                <a:cubicBezTo>
                  <a:pt x="16911" y="21600"/>
                  <a:pt x="18277" y="20234"/>
                  <a:pt x="18277" y="18554"/>
                </a:cubicBezTo>
                <a:lnTo>
                  <a:pt x="18277" y="11908"/>
                </a:lnTo>
                <a:cubicBezTo>
                  <a:pt x="18277" y="11449"/>
                  <a:pt x="17905" y="11077"/>
                  <a:pt x="17446" y="1107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4" name="Google Shape;1244;p70"/>
          <p:cNvSpPr/>
          <p:nvPr/>
        </p:nvSpPr>
        <p:spPr>
          <a:xfrm>
            <a:off x="1253736" y="2055559"/>
            <a:ext cx="162270" cy="79380"/>
          </a:xfrm>
          <a:custGeom>
            <a:rect b="b" l="l" r="r" t="t"/>
            <a:pathLst>
              <a:path extrusionOk="0" h="21600" w="21600">
                <a:moveTo>
                  <a:pt x="6434" y="10800"/>
                </a:moveTo>
                <a:cubicBezTo>
                  <a:pt x="6434" y="11578"/>
                  <a:pt x="6743" y="12209"/>
                  <a:pt x="7123" y="12209"/>
                </a:cubicBezTo>
                <a:lnTo>
                  <a:pt x="14477" y="12209"/>
                </a:lnTo>
                <a:cubicBezTo>
                  <a:pt x="14857" y="12209"/>
                  <a:pt x="15166" y="11578"/>
                  <a:pt x="15166" y="10800"/>
                </a:cubicBezTo>
                <a:cubicBezTo>
                  <a:pt x="15166" y="10022"/>
                  <a:pt x="14857" y="9391"/>
                  <a:pt x="14477" y="9391"/>
                </a:cubicBezTo>
                <a:lnTo>
                  <a:pt x="7123" y="9391"/>
                </a:lnTo>
                <a:cubicBezTo>
                  <a:pt x="6743" y="9391"/>
                  <a:pt x="6434" y="10022"/>
                  <a:pt x="6434" y="10800"/>
                </a:cubicBezTo>
                <a:close/>
                <a:moveTo>
                  <a:pt x="8043" y="18783"/>
                </a:moveTo>
                <a:lnTo>
                  <a:pt x="5285" y="18783"/>
                </a:lnTo>
                <a:cubicBezTo>
                  <a:pt x="3131" y="18783"/>
                  <a:pt x="1379" y="15201"/>
                  <a:pt x="1379" y="10800"/>
                </a:cubicBezTo>
                <a:cubicBezTo>
                  <a:pt x="1379" y="6399"/>
                  <a:pt x="3131" y="2817"/>
                  <a:pt x="5285" y="2817"/>
                </a:cubicBezTo>
                <a:lnTo>
                  <a:pt x="8043" y="2817"/>
                </a:lnTo>
                <a:cubicBezTo>
                  <a:pt x="8423" y="2817"/>
                  <a:pt x="8732" y="2186"/>
                  <a:pt x="8732" y="1409"/>
                </a:cubicBezTo>
                <a:cubicBezTo>
                  <a:pt x="8732" y="631"/>
                  <a:pt x="8423" y="0"/>
                  <a:pt x="8043" y="0"/>
                </a:cubicBezTo>
                <a:lnTo>
                  <a:pt x="5285" y="0"/>
                </a:lnTo>
                <a:cubicBezTo>
                  <a:pt x="2371" y="0"/>
                  <a:pt x="0" y="4845"/>
                  <a:pt x="0" y="10800"/>
                </a:cubicBezTo>
                <a:cubicBezTo>
                  <a:pt x="0" y="16755"/>
                  <a:pt x="2371" y="21600"/>
                  <a:pt x="5285" y="21600"/>
                </a:cubicBezTo>
                <a:lnTo>
                  <a:pt x="8043" y="21600"/>
                </a:lnTo>
                <a:cubicBezTo>
                  <a:pt x="8423" y="21600"/>
                  <a:pt x="8732" y="20969"/>
                  <a:pt x="8732" y="20191"/>
                </a:cubicBezTo>
                <a:cubicBezTo>
                  <a:pt x="8732" y="19414"/>
                  <a:pt x="8423" y="18783"/>
                  <a:pt x="8043" y="18783"/>
                </a:cubicBezTo>
                <a:close/>
                <a:moveTo>
                  <a:pt x="16315" y="0"/>
                </a:moveTo>
                <a:lnTo>
                  <a:pt x="13557" y="0"/>
                </a:lnTo>
                <a:cubicBezTo>
                  <a:pt x="13177" y="0"/>
                  <a:pt x="12868" y="631"/>
                  <a:pt x="12868" y="1409"/>
                </a:cubicBezTo>
                <a:cubicBezTo>
                  <a:pt x="12868" y="2186"/>
                  <a:pt x="13177" y="2817"/>
                  <a:pt x="13557" y="2817"/>
                </a:cubicBezTo>
                <a:lnTo>
                  <a:pt x="16315" y="2817"/>
                </a:lnTo>
                <a:cubicBezTo>
                  <a:pt x="18469" y="2817"/>
                  <a:pt x="20221" y="6399"/>
                  <a:pt x="20221" y="10800"/>
                </a:cubicBezTo>
                <a:cubicBezTo>
                  <a:pt x="20221" y="15201"/>
                  <a:pt x="18469" y="18783"/>
                  <a:pt x="16315" y="18783"/>
                </a:cubicBezTo>
                <a:lnTo>
                  <a:pt x="13557" y="18783"/>
                </a:lnTo>
                <a:cubicBezTo>
                  <a:pt x="13177" y="18783"/>
                  <a:pt x="12868" y="19414"/>
                  <a:pt x="12868" y="20191"/>
                </a:cubicBezTo>
                <a:cubicBezTo>
                  <a:pt x="12868" y="20969"/>
                  <a:pt x="13177" y="21600"/>
                  <a:pt x="13557" y="21600"/>
                </a:cubicBezTo>
                <a:lnTo>
                  <a:pt x="16315" y="21600"/>
                </a:lnTo>
                <a:cubicBezTo>
                  <a:pt x="19229" y="21600"/>
                  <a:pt x="21600" y="16755"/>
                  <a:pt x="21600" y="10800"/>
                </a:cubicBezTo>
                <a:cubicBezTo>
                  <a:pt x="21600" y="4845"/>
                  <a:pt x="19229" y="0"/>
                  <a:pt x="16315"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5" name="Google Shape;1245;p70"/>
          <p:cNvSpPr/>
          <p:nvPr/>
        </p:nvSpPr>
        <p:spPr>
          <a:xfrm>
            <a:off x="993977" y="2021035"/>
            <a:ext cx="147665" cy="147613"/>
          </a:xfrm>
          <a:custGeom>
            <a:rect b="b" l="l" r="r" t="t"/>
            <a:pathLst>
              <a:path extrusionOk="0" h="21065" w="21549">
                <a:moveTo>
                  <a:pt x="10482" y="16729"/>
                </a:moveTo>
                <a:lnTo>
                  <a:pt x="8768" y="18404"/>
                </a:lnTo>
                <a:cubicBezTo>
                  <a:pt x="7101" y="19981"/>
                  <a:pt x="4487" y="19980"/>
                  <a:pt x="2819" y="18404"/>
                </a:cubicBezTo>
                <a:cubicBezTo>
                  <a:pt x="1996" y="17627"/>
                  <a:pt x="1532" y="16584"/>
                  <a:pt x="1512" y="15466"/>
                </a:cubicBezTo>
                <a:cubicBezTo>
                  <a:pt x="1492" y="14348"/>
                  <a:pt x="1919" y="13288"/>
                  <a:pt x="2704" y="12493"/>
                </a:cubicBezTo>
                <a:lnTo>
                  <a:pt x="5726" y="9538"/>
                </a:lnTo>
                <a:cubicBezTo>
                  <a:pt x="5871" y="9396"/>
                  <a:pt x="6026" y="9265"/>
                  <a:pt x="6190" y="9145"/>
                </a:cubicBezTo>
                <a:cubicBezTo>
                  <a:pt x="7106" y="8475"/>
                  <a:pt x="8235" y="8196"/>
                  <a:pt x="9366" y="8353"/>
                </a:cubicBezTo>
                <a:cubicBezTo>
                  <a:pt x="10498" y="8513"/>
                  <a:pt x="11499" y="9094"/>
                  <a:pt x="12184" y="9990"/>
                </a:cubicBezTo>
                <a:cubicBezTo>
                  <a:pt x="12434" y="10317"/>
                  <a:pt x="12908" y="10384"/>
                  <a:pt x="13242" y="10139"/>
                </a:cubicBezTo>
                <a:cubicBezTo>
                  <a:pt x="13576" y="9895"/>
                  <a:pt x="13644" y="9431"/>
                  <a:pt x="13394" y="9105"/>
                </a:cubicBezTo>
                <a:cubicBezTo>
                  <a:pt x="12467" y="7893"/>
                  <a:pt x="11113" y="7107"/>
                  <a:pt x="9582" y="6891"/>
                </a:cubicBezTo>
                <a:cubicBezTo>
                  <a:pt x="8048" y="6675"/>
                  <a:pt x="6524" y="7056"/>
                  <a:pt x="5285" y="7962"/>
                </a:cubicBezTo>
                <a:cubicBezTo>
                  <a:pt x="5064" y="8124"/>
                  <a:pt x="4854" y="8301"/>
                  <a:pt x="4658" y="8493"/>
                </a:cubicBezTo>
                <a:lnTo>
                  <a:pt x="1626" y="11458"/>
                </a:lnTo>
                <a:cubicBezTo>
                  <a:pt x="551" y="12546"/>
                  <a:pt x="-26" y="13979"/>
                  <a:pt x="1" y="15492"/>
                </a:cubicBezTo>
                <a:cubicBezTo>
                  <a:pt x="28" y="17004"/>
                  <a:pt x="655" y="18416"/>
                  <a:pt x="1769" y="19467"/>
                </a:cubicBezTo>
                <a:cubicBezTo>
                  <a:pt x="2896" y="20532"/>
                  <a:pt x="4342" y="21065"/>
                  <a:pt x="5790" y="21065"/>
                </a:cubicBezTo>
                <a:cubicBezTo>
                  <a:pt x="7240" y="21065"/>
                  <a:pt x="8693" y="20530"/>
                  <a:pt x="9827" y="19458"/>
                </a:cubicBezTo>
                <a:lnTo>
                  <a:pt x="11550" y="17774"/>
                </a:lnTo>
                <a:cubicBezTo>
                  <a:pt x="11845" y="17486"/>
                  <a:pt x="11845" y="17017"/>
                  <a:pt x="11550" y="16729"/>
                </a:cubicBezTo>
                <a:cubicBezTo>
                  <a:pt x="11255" y="16440"/>
                  <a:pt x="10777" y="16440"/>
                  <a:pt x="10482" y="16729"/>
                </a:cubicBezTo>
                <a:close/>
                <a:moveTo>
                  <a:pt x="19779" y="1597"/>
                </a:moveTo>
                <a:cubicBezTo>
                  <a:pt x="17522" y="-533"/>
                  <a:pt x="13987" y="-535"/>
                  <a:pt x="11722" y="1605"/>
                </a:cubicBezTo>
                <a:lnTo>
                  <a:pt x="9989" y="3290"/>
                </a:lnTo>
                <a:cubicBezTo>
                  <a:pt x="9694" y="3577"/>
                  <a:pt x="9692" y="4045"/>
                  <a:pt x="9986" y="4335"/>
                </a:cubicBezTo>
                <a:cubicBezTo>
                  <a:pt x="10280" y="4624"/>
                  <a:pt x="10758" y="4625"/>
                  <a:pt x="11055" y="4338"/>
                </a:cubicBezTo>
                <a:lnTo>
                  <a:pt x="12780" y="2661"/>
                </a:lnTo>
                <a:cubicBezTo>
                  <a:pt x="14449" y="1085"/>
                  <a:pt x="17063" y="1085"/>
                  <a:pt x="18729" y="2661"/>
                </a:cubicBezTo>
                <a:cubicBezTo>
                  <a:pt x="19552" y="3437"/>
                  <a:pt x="20016" y="4481"/>
                  <a:pt x="20036" y="5599"/>
                </a:cubicBezTo>
                <a:cubicBezTo>
                  <a:pt x="20056" y="6717"/>
                  <a:pt x="19629" y="7777"/>
                  <a:pt x="18844" y="8572"/>
                </a:cubicBezTo>
                <a:lnTo>
                  <a:pt x="15822" y="11527"/>
                </a:lnTo>
                <a:cubicBezTo>
                  <a:pt x="15677" y="11669"/>
                  <a:pt x="15522" y="11800"/>
                  <a:pt x="15358" y="11920"/>
                </a:cubicBezTo>
                <a:cubicBezTo>
                  <a:pt x="14442" y="12590"/>
                  <a:pt x="13313" y="12870"/>
                  <a:pt x="12182" y="12712"/>
                </a:cubicBezTo>
                <a:cubicBezTo>
                  <a:pt x="11050" y="12552"/>
                  <a:pt x="10049" y="11971"/>
                  <a:pt x="9364" y="11075"/>
                </a:cubicBezTo>
                <a:cubicBezTo>
                  <a:pt x="9115" y="10749"/>
                  <a:pt x="8641" y="10683"/>
                  <a:pt x="8306" y="10926"/>
                </a:cubicBezTo>
                <a:cubicBezTo>
                  <a:pt x="7972" y="11170"/>
                  <a:pt x="7904" y="11634"/>
                  <a:pt x="8154" y="11960"/>
                </a:cubicBezTo>
                <a:cubicBezTo>
                  <a:pt x="9081" y="13172"/>
                  <a:pt x="10435" y="13958"/>
                  <a:pt x="11966" y="14174"/>
                </a:cubicBezTo>
                <a:cubicBezTo>
                  <a:pt x="12246" y="14213"/>
                  <a:pt x="12527" y="14233"/>
                  <a:pt x="12805" y="14233"/>
                </a:cubicBezTo>
                <a:cubicBezTo>
                  <a:pt x="14047" y="14233"/>
                  <a:pt x="15251" y="13844"/>
                  <a:pt x="16263" y="13103"/>
                </a:cubicBezTo>
                <a:cubicBezTo>
                  <a:pt x="16484" y="12941"/>
                  <a:pt x="16694" y="12764"/>
                  <a:pt x="16890" y="12572"/>
                </a:cubicBezTo>
                <a:lnTo>
                  <a:pt x="19922" y="9607"/>
                </a:lnTo>
                <a:cubicBezTo>
                  <a:pt x="20997" y="8519"/>
                  <a:pt x="21574" y="7086"/>
                  <a:pt x="21547" y="5573"/>
                </a:cubicBezTo>
                <a:cubicBezTo>
                  <a:pt x="21520" y="4060"/>
                  <a:pt x="20893" y="2649"/>
                  <a:pt x="19779" y="159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6" name="Google Shape;1246;p70"/>
          <p:cNvSpPr/>
          <p:nvPr/>
        </p:nvSpPr>
        <p:spPr>
          <a:xfrm>
            <a:off x="1527305" y="2021035"/>
            <a:ext cx="148446" cy="148446"/>
          </a:xfrm>
          <a:custGeom>
            <a:rect b="b" l="l" r="r" t="t"/>
            <a:pathLst>
              <a:path extrusionOk="0" h="21600" w="21600">
                <a:moveTo>
                  <a:pt x="15060" y="7294"/>
                </a:moveTo>
                <a:cubicBezTo>
                  <a:pt x="15253" y="7294"/>
                  <a:pt x="15446" y="7220"/>
                  <a:pt x="15593" y="7073"/>
                </a:cubicBezTo>
                <a:lnTo>
                  <a:pt x="18435" y="4230"/>
                </a:lnTo>
                <a:cubicBezTo>
                  <a:pt x="18730" y="3936"/>
                  <a:pt x="18730" y="3459"/>
                  <a:pt x="18435" y="3165"/>
                </a:cubicBezTo>
                <a:cubicBezTo>
                  <a:pt x="18141" y="2870"/>
                  <a:pt x="17664" y="2870"/>
                  <a:pt x="17370" y="3165"/>
                </a:cubicBezTo>
                <a:lnTo>
                  <a:pt x="14527" y="6007"/>
                </a:lnTo>
                <a:cubicBezTo>
                  <a:pt x="14233" y="6302"/>
                  <a:pt x="14233" y="6778"/>
                  <a:pt x="14527" y="7073"/>
                </a:cubicBezTo>
                <a:cubicBezTo>
                  <a:pt x="14674" y="7220"/>
                  <a:pt x="14867" y="7294"/>
                  <a:pt x="15060" y="7294"/>
                </a:cubicBezTo>
                <a:close/>
                <a:moveTo>
                  <a:pt x="6007" y="14527"/>
                </a:moveTo>
                <a:lnTo>
                  <a:pt x="3165" y="17370"/>
                </a:lnTo>
                <a:cubicBezTo>
                  <a:pt x="2870" y="17664"/>
                  <a:pt x="2870" y="18141"/>
                  <a:pt x="3165" y="18435"/>
                </a:cubicBezTo>
                <a:cubicBezTo>
                  <a:pt x="3312" y="18583"/>
                  <a:pt x="3505" y="18656"/>
                  <a:pt x="3697" y="18656"/>
                </a:cubicBezTo>
                <a:cubicBezTo>
                  <a:pt x="3890" y="18656"/>
                  <a:pt x="4083" y="18583"/>
                  <a:pt x="4230" y="18435"/>
                </a:cubicBezTo>
                <a:lnTo>
                  <a:pt x="7073" y="15593"/>
                </a:lnTo>
                <a:cubicBezTo>
                  <a:pt x="7367" y="15298"/>
                  <a:pt x="7367" y="14822"/>
                  <a:pt x="7073" y="14527"/>
                </a:cubicBezTo>
                <a:cubicBezTo>
                  <a:pt x="6778" y="14233"/>
                  <a:pt x="6302" y="14233"/>
                  <a:pt x="6007" y="14527"/>
                </a:cubicBezTo>
                <a:close/>
                <a:moveTo>
                  <a:pt x="20847" y="10047"/>
                </a:moveTo>
                <a:lnTo>
                  <a:pt x="16828" y="10047"/>
                </a:lnTo>
                <a:cubicBezTo>
                  <a:pt x="16412" y="10047"/>
                  <a:pt x="16074" y="10384"/>
                  <a:pt x="16074" y="10800"/>
                </a:cubicBezTo>
                <a:cubicBezTo>
                  <a:pt x="16074" y="11216"/>
                  <a:pt x="16412" y="11553"/>
                  <a:pt x="16828" y="11553"/>
                </a:cubicBezTo>
                <a:lnTo>
                  <a:pt x="20847" y="11553"/>
                </a:lnTo>
                <a:cubicBezTo>
                  <a:pt x="21263" y="11553"/>
                  <a:pt x="21600" y="11216"/>
                  <a:pt x="21600" y="10800"/>
                </a:cubicBezTo>
                <a:cubicBezTo>
                  <a:pt x="21600" y="10384"/>
                  <a:pt x="21263" y="10047"/>
                  <a:pt x="20847" y="10047"/>
                </a:cubicBezTo>
                <a:close/>
                <a:moveTo>
                  <a:pt x="5526" y="10800"/>
                </a:moveTo>
                <a:cubicBezTo>
                  <a:pt x="5526" y="10384"/>
                  <a:pt x="5188" y="10047"/>
                  <a:pt x="4772" y="10047"/>
                </a:cubicBezTo>
                <a:lnTo>
                  <a:pt x="753" y="10047"/>
                </a:lnTo>
                <a:cubicBezTo>
                  <a:pt x="337" y="10047"/>
                  <a:pt x="0" y="10384"/>
                  <a:pt x="0" y="10800"/>
                </a:cubicBezTo>
                <a:cubicBezTo>
                  <a:pt x="0" y="11216"/>
                  <a:pt x="337" y="11553"/>
                  <a:pt x="753" y="11553"/>
                </a:cubicBezTo>
                <a:lnTo>
                  <a:pt x="4772" y="11553"/>
                </a:lnTo>
                <a:cubicBezTo>
                  <a:pt x="5188" y="11553"/>
                  <a:pt x="5526" y="11216"/>
                  <a:pt x="5526" y="10800"/>
                </a:cubicBezTo>
                <a:close/>
                <a:moveTo>
                  <a:pt x="15593" y="14527"/>
                </a:moveTo>
                <a:cubicBezTo>
                  <a:pt x="15298" y="14233"/>
                  <a:pt x="14822" y="14233"/>
                  <a:pt x="14527" y="14527"/>
                </a:cubicBezTo>
                <a:cubicBezTo>
                  <a:pt x="14233" y="14822"/>
                  <a:pt x="14233" y="15298"/>
                  <a:pt x="14527" y="15593"/>
                </a:cubicBezTo>
                <a:lnTo>
                  <a:pt x="17370" y="18435"/>
                </a:lnTo>
                <a:cubicBezTo>
                  <a:pt x="17517" y="18583"/>
                  <a:pt x="17710" y="18656"/>
                  <a:pt x="17903" y="18656"/>
                </a:cubicBezTo>
                <a:cubicBezTo>
                  <a:pt x="18095" y="18656"/>
                  <a:pt x="18288" y="18583"/>
                  <a:pt x="18435" y="18435"/>
                </a:cubicBezTo>
                <a:cubicBezTo>
                  <a:pt x="18730" y="18141"/>
                  <a:pt x="18730" y="17664"/>
                  <a:pt x="18435" y="17370"/>
                </a:cubicBezTo>
                <a:cubicBezTo>
                  <a:pt x="18435" y="17370"/>
                  <a:pt x="15593" y="14527"/>
                  <a:pt x="15593" y="14527"/>
                </a:cubicBezTo>
                <a:close/>
                <a:moveTo>
                  <a:pt x="4230" y="3165"/>
                </a:moveTo>
                <a:cubicBezTo>
                  <a:pt x="3936" y="2870"/>
                  <a:pt x="3459" y="2870"/>
                  <a:pt x="3165" y="3165"/>
                </a:cubicBezTo>
                <a:cubicBezTo>
                  <a:pt x="2870" y="3459"/>
                  <a:pt x="2870" y="3936"/>
                  <a:pt x="3165" y="4230"/>
                </a:cubicBezTo>
                <a:lnTo>
                  <a:pt x="6007" y="7073"/>
                </a:lnTo>
                <a:cubicBezTo>
                  <a:pt x="6154" y="7220"/>
                  <a:pt x="6347" y="7294"/>
                  <a:pt x="6540" y="7294"/>
                </a:cubicBezTo>
                <a:cubicBezTo>
                  <a:pt x="6733" y="7294"/>
                  <a:pt x="6926" y="7220"/>
                  <a:pt x="7073" y="7073"/>
                </a:cubicBezTo>
                <a:cubicBezTo>
                  <a:pt x="7367" y="6778"/>
                  <a:pt x="7367" y="6302"/>
                  <a:pt x="7073" y="6007"/>
                </a:cubicBezTo>
                <a:cubicBezTo>
                  <a:pt x="7073" y="6007"/>
                  <a:pt x="4230" y="3165"/>
                  <a:pt x="4230" y="3165"/>
                </a:cubicBezTo>
                <a:close/>
                <a:moveTo>
                  <a:pt x="10800" y="16074"/>
                </a:moveTo>
                <a:cubicBezTo>
                  <a:pt x="10384" y="16074"/>
                  <a:pt x="10047" y="16412"/>
                  <a:pt x="10047" y="16828"/>
                </a:cubicBezTo>
                <a:lnTo>
                  <a:pt x="10047" y="20847"/>
                </a:lnTo>
                <a:cubicBezTo>
                  <a:pt x="10047" y="21263"/>
                  <a:pt x="10384" y="21600"/>
                  <a:pt x="10800" y="21600"/>
                </a:cubicBezTo>
                <a:cubicBezTo>
                  <a:pt x="11216" y="21600"/>
                  <a:pt x="11553" y="21263"/>
                  <a:pt x="11553" y="20847"/>
                </a:cubicBezTo>
                <a:lnTo>
                  <a:pt x="11553" y="16828"/>
                </a:lnTo>
                <a:cubicBezTo>
                  <a:pt x="11553" y="16412"/>
                  <a:pt x="11216" y="16074"/>
                  <a:pt x="10800" y="16074"/>
                </a:cubicBezTo>
                <a:close/>
                <a:moveTo>
                  <a:pt x="10800" y="0"/>
                </a:moveTo>
                <a:cubicBezTo>
                  <a:pt x="10384" y="0"/>
                  <a:pt x="10047" y="337"/>
                  <a:pt x="10047" y="753"/>
                </a:cubicBezTo>
                <a:lnTo>
                  <a:pt x="10047" y="4772"/>
                </a:lnTo>
                <a:cubicBezTo>
                  <a:pt x="10047" y="5188"/>
                  <a:pt x="10384" y="5526"/>
                  <a:pt x="10800" y="5526"/>
                </a:cubicBezTo>
                <a:cubicBezTo>
                  <a:pt x="11216" y="5526"/>
                  <a:pt x="11553" y="5188"/>
                  <a:pt x="11553" y="4772"/>
                </a:cubicBezTo>
                <a:lnTo>
                  <a:pt x="11553" y="753"/>
                </a:lnTo>
                <a:cubicBezTo>
                  <a:pt x="11553" y="337"/>
                  <a:pt x="11216"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7" name="Google Shape;1247;p70"/>
          <p:cNvSpPr/>
          <p:nvPr/>
        </p:nvSpPr>
        <p:spPr>
          <a:xfrm>
            <a:off x="734219" y="3381972"/>
            <a:ext cx="134622" cy="93204"/>
          </a:xfrm>
          <a:custGeom>
            <a:rect b="b" l="l" r="r" t="t"/>
            <a:pathLst>
              <a:path extrusionOk="0" h="21600" w="21600">
                <a:moveTo>
                  <a:pt x="17446" y="19200"/>
                </a:moveTo>
                <a:lnTo>
                  <a:pt x="4154" y="19200"/>
                </a:lnTo>
                <a:cubicBezTo>
                  <a:pt x="3695" y="19200"/>
                  <a:pt x="3323" y="19738"/>
                  <a:pt x="3323" y="20400"/>
                </a:cubicBezTo>
                <a:cubicBezTo>
                  <a:pt x="3323" y="21063"/>
                  <a:pt x="3695" y="21600"/>
                  <a:pt x="4154" y="21600"/>
                </a:cubicBezTo>
                <a:lnTo>
                  <a:pt x="17446" y="21600"/>
                </a:lnTo>
                <a:cubicBezTo>
                  <a:pt x="17905" y="21600"/>
                  <a:pt x="18277" y="21063"/>
                  <a:pt x="18277" y="20400"/>
                </a:cubicBezTo>
                <a:cubicBezTo>
                  <a:pt x="18277" y="19738"/>
                  <a:pt x="17905" y="19200"/>
                  <a:pt x="17446"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4154" y="6400"/>
                </a:moveTo>
                <a:cubicBezTo>
                  <a:pt x="3695" y="6400"/>
                  <a:pt x="3323" y="6937"/>
                  <a:pt x="3323" y="7600"/>
                </a:cubicBezTo>
                <a:cubicBezTo>
                  <a:pt x="3323" y="8262"/>
                  <a:pt x="3695" y="8800"/>
                  <a:pt x="4154" y="8800"/>
                </a:cubicBezTo>
                <a:lnTo>
                  <a:pt x="17446" y="8800"/>
                </a:lnTo>
                <a:cubicBezTo>
                  <a:pt x="17905" y="8800"/>
                  <a:pt x="18277" y="8262"/>
                  <a:pt x="18277" y="7600"/>
                </a:cubicBezTo>
                <a:cubicBezTo>
                  <a:pt x="18277" y="6937"/>
                  <a:pt x="17905" y="6400"/>
                  <a:pt x="17446" y="6400"/>
                </a:cubicBezTo>
                <a:cubicBezTo>
                  <a:pt x="17446" y="6400"/>
                  <a:pt x="4154" y="6400"/>
                  <a:pt x="4154" y="6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8" name="Google Shape;1248;p70"/>
          <p:cNvSpPr/>
          <p:nvPr/>
        </p:nvSpPr>
        <p:spPr>
          <a:xfrm>
            <a:off x="1000882" y="3381972"/>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831" y="6400"/>
                </a:lnTo>
                <a:cubicBezTo>
                  <a:pt x="372" y="6400"/>
                  <a:pt x="0" y="6937"/>
                  <a:pt x="0" y="7600"/>
                </a:cubicBezTo>
                <a:cubicBezTo>
                  <a:pt x="0" y="8262"/>
                  <a:pt x="372" y="8800"/>
                  <a:pt x="831" y="8800"/>
                </a:cubicBezTo>
                <a:lnTo>
                  <a:pt x="20769" y="8800"/>
                </a:lnTo>
                <a:cubicBezTo>
                  <a:pt x="21228" y="8800"/>
                  <a:pt x="21600" y="8262"/>
                  <a:pt x="21600" y="7600"/>
                </a:cubicBezTo>
                <a:cubicBezTo>
                  <a:pt x="21600" y="6937"/>
                  <a:pt x="21228" y="6400"/>
                  <a:pt x="20769" y="6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49" name="Google Shape;1249;p70"/>
          <p:cNvSpPr/>
          <p:nvPr/>
        </p:nvSpPr>
        <p:spPr>
          <a:xfrm>
            <a:off x="467555" y="3381972"/>
            <a:ext cx="134622" cy="93204"/>
          </a:xfrm>
          <a:custGeom>
            <a:rect b="b" l="l" r="r" t="t"/>
            <a:pathLst>
              <a:path extrusionOk="0" h="21600" w="21600">
                <a:moveTo>
                  <a:pt x="16338" y="19200"/>
                </a:moveTo>
                <a:lnTo>
                  <a:pt x="831" y="19200"/>
                </a:lnTo>
                <a:cubicBezTo>
                  <a:pt x="372" y="19200"/>
                  <a:pt x="0" y="19738"/>
                  <a:pt x="0" y="20400"/>
                </a:cubicBezTo>
                <a:cubicBezTo>
                  <a:pt x="0" y="21063"/>
                  <a:pt x="372" y="21600"/>
                  <a:pt x="831" y="21600"/>
                </a:cubicBezTo>
                <a:lnTo>
                  <a:pt x="16338" y="21600"/>
                </a:lnTo>
                <a:cubicBezTo>
                  <a:pt x="16797" y="21600"/>
                  <a:pt x="17169" y="21063"/>
                  <a:pt x="17169" y="20400"/>
                </a:cubicBezTo>
                <a:cubicBezTo>
                  <a:pt x="17169" y="19738"/>
                  <a:pt x="16797" y="19200"/>
                  <a:pt x="16338"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831" y="8800"/>
                </a:moveTo>
                <a:lnTo>
                  <a:pt x="16338" y="8800"/>
                </a:lnTo>
                <a:cubicBezTo>
                  <a:pt x="16797" y="8800"/>
                  <a:pt x="17169" y="8262"/>
                  <a:pt x="17169" y="7600"/>
                </a:cubicBezTo>
                <a:cubicBezTo>
                  <a:pt x="17169" y="6937"/>
                  <a:pt x="16797" y="6400"/>
                  <a:pt x="16338" y="6400"/>
                </a:cubicBezTo>
                <a:lnTo>
                  <a:pt x="831" y="6400"/>
                </a:lnTo>
                <a:cubicBezTo>
                  <a:pt x="372" y="6400"/>
                  <a:pt x="0" y="6937"/>
                  <a:pt x="0" y="7600"/>
                </a:cubicBezTo>
                <a:cubicBezTo>
                  <a:pt x="0" y="8262"/>
                  <a:pt x="372" y="8800"/>
                  <a:pt x="831" y="88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0" name="Google Shape;1250;p70"/>
          <p:cNvSpPr/>
          <p:nvPr/>
        </p:nvSpPr>
        <p:spPr>
          <a:xfrm>
            <a:off x="1267546" y="3381972"/>
            <a:ext cx="134622" cy="93204"/>
          </a:xfrm>
          <a:custGeom>
            <a:rect b="b" l="l" r="r" t="t"/>
            <a:pathLst>
              <a:path extrusionOk="0" h="21600" w="21600">
                <a:moveTo>
                  <a:pt x="20769" y="19200"/>
                </a:moveTo>
                <a:lnTo>
                  <a:pt x="5262" y="19200"/>
                </a:lnTo>
                <a:cubicBezTo>
                  <a:pt x="4803" y="19200"/>
                  <a:pt x="4431" y="19738"/>
                  <a:pt x="4431" y="20400"/>
                </a:cubicBezTo>
                <a:cubicBezTo>
                  <a:pt x="4431" y="21063"/>
                  <a:pt x="4803" y="21600"/>
                  <a:pt x="5262" y="21600"/>
                </a:cubicBezTo>
                <a:lnTo>
                  <a:pt x="20769" y="21600"/>
                </a:lnTo>
                <a:cubicBezTo>
                  <a:pt x="21228" y="21600"/>
                  <a:pt x="21600" y="21063"/>
                  <a:pt x="21600" y="20400"/>
                </a:cubicBezTo>
                <a:cubicBezTo>
                  <a:pt x="21600" y="19738"/>
                  <a:pt x="21228" y="19200"/>
                  <a:pt x="20769" y="19200"/>
                </a:cubicBezTo>
                <a:close/>
                <a:moveTo>
                  <a:pt x="20769" y="12800"/>
                </a:moveTo>
                <a:lnTo>
                  <a:pt x="831" y="12800"/>
                </a:lnTo>
                <a:cubicBezTo>
                  <a:pt x="372" y="12800"/>
                  <a:pt x="0" y="13338"/>
                  <a:pt x="0" y="14000"/>
                </a:cubicBezTo>
                <a:cubicBezTo>
                  <a:pt x="0" y="14663"/>
                  <a:pt x="372" y="15200"/>
                  <a:pt x="831" y="15200"/>
                </a:cubicBezTo>
                <a:lnTo>
                  <a:pt x="20769" y="15200"/>
                </a:lnTo>
                <a:cubicBezTo>
                  <a:pt x="21228" y="15200"/>
                  <a:pt x="21600" y="14663"/>
                  <a:pt x="21600" y="14000"/>
                </a:cubicBezTo>
                <a:cubicBezTo>
                  <a:pt x="21600" y="13338"/>
                  <a:pt x="21228" y="12800"/>
                  <a:pt x="20769" y="128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6400"/>
                </a:moveTo>
                <a:lnTo>
                  <a:pt x="5262" y="6400"/>
                </a:lnTo>
                <a:cubicBezTo>
                  <a:pt x="4803" y="6400"/>
                  <a:pt x="4431" y="6937"/>
                  <a:pt x="4431" y="7600"/>
                </a:cubicBezTo>
                <a:cubicBezTo>
                  <a:pt x="4431" y="8262"/>
                  <a:pt x="4803" y="8800"/>
                  <a:pt x="5262" y="8800"/>
                </a:cubicBezTo>
                <a:lnTo>
                  <a:pt x="20769" y="8800"/>
                </a:lnTo>
                <a:cubicBezTo>
                  <a:pt x="21228" y="8800"/>
                  <a:pt x="21600" y="8262"/>
                  <a:pt x="21600" y="7600"/>
                </a:cubicBezTo>
                <a:cubicBezTo>
                  <a:pt x="21600" y="6937"/>
                  <a:pt x="21228" y="6400"/>
                  <a:pt x="20769" y="6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1" name="Google Shape;1251;p70"/>
          <p:cNvSpPr/>
          <p:nvPr/>
        </p:nvSpPr>
        <p:spPr>
          <a:xfrm>
            <a:off x="3924656" y="3361258"/>
            <a:ext cx="134622" cy="134622"/>
          </a:xfrm>
          <a:custGeom>
            <a:rect b="b" l="l" r="r" t="t"/>
            <a:pathLst>
              <a:path extrusionOk="0" h="21600" w="21600">
                <a:moveTo>
                  <a:pt x="7997" y="12428"/>
                </a:moveTo>
                <a:lnTo>
                  <a:pt x="1662" y="18764"/>
                </a:lnTo>
                <a:lnTo>
                  <a:pt x="1662" y="14123"/>
                </a:lnTo>
                <a:cubicBezTo>
                  <a:pt x="1662" y="13664"/>
                  <a:pt x="1289" y="13292"/>
                  <a:pt x="831" y="13292"/>
                </a:cubicBezTo>
                <a:cubicBezTo>
                  <a:pt x="372" y="13292"/>
                  <a:pt x="0" y="13664"/>
                  <a:pt x="0" y="14123"/>
                </a:cubicBezTo>
                <a:lnTo>
                  <a:pt x="0" y="20769"/>
                </a:lnTo>
                <a:cubicBezTo>
                  <a:pt x="0" y="20877"/>
                  <a:pt x="22" y="20985"/>
                  <a:pt x="64" y="21087"/>
                </a:cubicBezTo>
                <a:cubicBezTo>
                  <a:pt x="148" y="21290"/>
                  <a:pt x="310" y="21452"/>
                  <a:pt x="513" y="21536"/>
                </a:cubicBezTo>
                <a:cubicBezTo>
                  <a:pt x="615" y="21578"/>
                  <a:pt x="723" y="21600"/>
                  <a:pt x="831" y="21600"/>
                </a:cubicBezTo>
                <a:lnTo>
                  <a:pt x="7477" y="21600"/>
                </a:lnTo>
                <a:cubicBezTo>
                  <a:pt x="7936" y="21600"/>
                  <a:pt x="8308" y="21228"/>
                  <a:pt x="8308" y="20769"/>
                </a:cubicBezTo>
                <a:cubicBezTo>
                  <a:pt x="8308" y="20311"/>
                  <a:pt x="7936" y="19938"/>
                  <a:pt x="7477" y="19938"/>
                </a:cubicBezTo>
                <a:lnTo>
                  <a:pt x="2836" y="19938"/>
                </a:lnTo>
                <a:lnTo>
                  <a:pt x="9172" y="13603"/>
                </a:lnTo>
                <a:cubicBezTo>
                  <a:pt x="9497" y="13278"/>
                  <a:pt x="9497" y="12753"/>
                  <a:pt x="9172" y="12428"/>
                </a:cubicBezTo>
                <a:cubicBezTo>
                  <a:pt x="8847" y="12103"/>
                  <a:pt x="8322" y="12103"/>
                  <a:pt x="7997" y="12428"/>
                </a:cubicBezTo>
                <a:close/>
                <a:moveTo>
                  <a:pt x="21536" y="513"/>
                </a:moveTo>
                <a:cubicBezTo>
                  <a:pt x="21452" y="310"/>
                  <a:pt x="21290" y="148"/>
                  <a:pt x="21087" y="64"/>
                </a:cubicBezTo>
                <a:cubicBezTo>
                  <a:pt x="20985" y="22"/>
                  <a:pt x="20877" y="0"/>
                  <a:pt x="20769" y="0"/>
                </a:cubicBezTo>
                <a:lnTo>
                  <a:pt x="14123" y="0"/>
                </a:lnTo>
                <a:cubicBezTo>
                  <a:pt x="13664" y="0"/>
                  <a:pt x="13292" y="372"/>
                  <a:pt x="13292" y="831"/>
                </a:cubicBezTo>
                <a:cubicBezTo>
                  <a:pt x="13292" y="1289"/>
                  <a:pt x="13664" y="1662"/>
                  <a:pt x="14123" y="1662"/>
                </a:cubicBezTo>
                <a:lnTo>
                  <a:pt x="18764" y="1662"/>
                </a:lnTo>
                <a:lnTo>
                  <a:pt x="12428" y="7997"/>
                </a:lnTo>
                <a:cubicBezTo>
                  <a:pt x="12103" y="8322"/>
                  <a:pt x="12103" y="8847"/>
                  <a:pt x="12428" y="9172"/>
                </a:cubicBezTo>
                <a:cubicBezTo>
                  <a:pt x="12590" y="9334"/>
                  <a:pt x="12803" y="9415"/>
                  <a:pt x="13015" y="9415"/>
                </a:cubicBezTo>
                <a:cubicBezTo>
                  <a:pt x="13228" y="9415"/>
                  <a:pt x="13441" y="9334"/>
                  <a:pt x="13603" y="9172"/>
                </a:cubicBezTo>
                <a:lnTo>
                  <a:pt x="19938" y="2836"/>
                </a:lnTo>
                <a:lnTo>
                  <a:pt x="19938" y="7477"/>
                </a:lnTo>
                <a:cubicBezTo>
                  <a:pt x="19938" y="7936"/>
                  <a:pt x="20311" y="8308"/>
                  <a:pt x="20769" y="8308"/>
                </a:cubicBezTo>
                <a:cubicBezTo>
                  <a:pt x="21228" y="8308"/>
                  <a:pt x="21600" y="7936"/>
                  <a:pt x="21600" y="7477"/>
                </a:cubicBezTo>
                <a:lnTo>
                  <a:pt x="21600" y="831"/>
                </a:lnTo>
                <a:cubicBezTo>
                  <a:pt x="21600" y="723"/>
                  <a:pt x="21578" y="615"/>
                  <a:pt x="21536" y="51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2" name="Google Shape;1252;p70"/>
          <p:cNvSpPr/>
          <p:nvPr/>
        </p:nvSpPr>
        <p:spPr>
          <a:xfrm>
            <a:off x="3113476" y="3361258"/>
            <a:ext cx="134622" cy="134622"/>
          </a:xfrm>
          <a:custGeom>
            <a:rect b="b" l="l" r="r" t="t"/>
            <a:pathLst>
              <a:path extrusionOk="0" h="21600" w="21600">
                <a:moveTo>
                  <a:pt x="831" y="7200"/>
                </a:moveTo>
                <a:cubicBezTo>
                  <a:pt x="372" y="7200"/>
                  <a:pt x="0" y="6828"/>
                  <a:pt x="0" y="6369"/>
                </a:cubicBezTo>
                <a:lnTo>
                  <a:pt x="0" y="3046"/>
                </a:lnTo>
                <a:cubicBezTo>
                  <a:pt x="0" y="1366"/>
                  <a:pt x="1366" y="0"/>
                  <a:pt x="3046" y="0"/>
                </a:cubicBezTo>
                <a:lnTo>
                  <a:pt x="6369" y="0"/>
                </a:lnTo>
                <a:cubicBezTo>
                  <a:pt x="6828" y="0"/>
                  <a:pt x="7200" y="372"/>
                  <a:pt x="7200" y="831"/>
                </a:cubicBezTo>
                <a:cubicBezTo>
                  <a:pt x="7200" y="1289"/>
                  <a:pt x="6828" y="1662"/>
                  <a:pt x="6369" y="1662"/>
                </a:cubicBezTo>
                <a:lnTo>
                  <a:pt x="3046" y="1662"/>
                </a:lnTo>
                <a:cubicBezTo>
                  <a:pt x="2282" y="1662"/>
                  <a:pt x="1662" y="2282"/>
                  <a:pt x="1662" y="3046"/>
                </a:cubicBezTo>
                <a:lnTo>
                  <a:pt x="1662" y="6369"/>
                </a:lnTo>
                <a:cubicBezTo>
                  <a:pt x="1662" y="6828"/>
                  <a:pt x="1289" y="7200"/>
                  <a:pt x="831" y="7200"/>
                </a:cubicBezTo>
                <a:close/>
                <a:moveTo>
                  <a:pt x="20769" y="7200"/>
                </a:moveTo>
                <a:cubicBezTo>
                  <a:pt x="20311" y="7200"/>
                  <a:pt x="19938" y="6828"/>
                  <a:pt x="19938" y="6369"/>
                </a:cubicBezTo>
                <a:lnTo>
                  <a:pt x="19938" y="3046"/>
                </a:lnTo>
                <a:cubicBezTo>
                  <a:pt x="19938" y="2282"/>
                  <a:pt x="19318" y="1662"/>
                  <a:pt x="18554" y="1662"/>
                </a:cubicBezTo>
                <a:lnTo>
                  <a:pt x="15231" y="1662"/>
                </a:lnTo>
                <a:cubicBezTo>
                  <a:pt x="14772" y="1662"/>
                  <a:pt x="14400" y="1289"/>
                  <a:pt x="14400" y="831"/>
                </a:cubicBezTo>
                <a:cubicBezTo>
                  <a:pt x="14400" y="372"/>
                  <a:pt x="14772" y="0"/>
                  <a:pt x="15231" y="0"/>
                </a:cubicBezTo>
                <a:lnTo>
                  <a:pt x="18554" y="0"/>
                </a:lnTo>
                <a:cubicBezTo>
                  <a:pt x="20234" y="0"/>
                  <a:pt x="21600" y="1366"/>
                  <a:pt x="21600" y="3046"/>
                </a:cubicBezTo>
                <a:lnTo>
                  <a:pt x="21600" y="6369"/>
                </a:lnTo>
                <a:cubicBezTo>
                  <a:pt x="21600" y="6828"/>
                  <a:pt x="21228" y="7200"/>
                  <a:pt x="20769" y="7200"/>
                </a:cubicBezTo>
                <a:close/>
                <a:moveTo>
                  <a:pt x="6369" y="21600"/>
                </a:moveTo>
                <a:lnTo>
                  <a:pt x="3046" y="21600"/>
                </a:lnTo>
                <a:cubicBezTo>
                  <a:pt x="1366" y="21600"/>
                  <a:pt x="0" y="20234"/>
                  <a:pt x="0" y="18554"/>
                </a:cubicBezTo>
                <a:lnTo>
                  <a:pt x="0" y="15231"/>
                </a:lnTo>
                <a:cubicBezTo>
                  <a:pt x="0" y="14772"/>
                  <a:pt x="372" y="14400"/>
                  <a:pt x="831" y="14400"/>
                </a:cubicBezTo>
                <a:cubicBezTo>
                  <a:pt x="1289" y="14400"/>
                  <a:pt x="1662" y="14772"/>
                  <a:pt x="1662" y="15231"/>
                </a:cubicBezTo>
                <a:lnTo>
                  <a:pt x="1662" y="18554"/>
                </a:lnTo>
                <a:cubicBezTo>
                  <a:pt x="1662" y="19318"/>
                  <a:pt x="2282" y="19938"/>
                  <a:pt x="3046" y="19938"/>
                </a:cubicBezTo>
                <a:lnTo>
                  <a:pt x="6369" y="19938"/>
                </a:lnTo>
                <a:cubicBezTo>
                  <a:pt x="6828" y="19938"/>
                  <a:pt x="7200" y="20311"/>
                  <a:pt x="7200" y="20769"/>
                </a:cubicBezTo>
                <a:cubicBezTo>
                  <a:pt x="7200" y="21228"/>
                  <a:pt x="6828" y="21600"/>
                  <a:pt x="6369" y="21600"/>
                </a:cubicBezTo>
                <a:close/>
                <a:moveTo>
                  <a:pt x="18554" y="21600"/>
                </a:moveTo>
                <a:lnTo>
                  <a:pt x="15231" y="21600"/>
                </a:lnTo>
                <a:cubicBezTo>
                  <a:pt x="14772" y="21600"/>
                  <a:pt x="14400" y="21228"/>
                  <a:pt x="14400" y="20769"/>
                </a:cubicBezTo>
                <a:cubicBezTo>
                  <a:pt x="14400" y="20311"/>
                  <a:pt x="14772" y="19938"/>
                  <a:pt x="15231" y="19938"/>
                </a:cubicBezTo>
                <a:lnTo>
                  <a:pt x="18554" y="19938"/>
                </a:lnTo>
                <a:cubicBezTo>
                  <a:pt x="19318" y="19938"/>
                  <a:pt x="19938" y="19318"/>
                  <a:pt x="19938" y="18554"/>
                </a:cubicBezTo>
                <a:lnTo>
                  <a:pt x="19938" y="15231"/>
                </a:lnTo>
                <a:cubicBezTo>
                  <a:pt x="19938" y="14772"/>
                  <a:pt x="20311" y="14400"/>
                  <a:pt x="20769" y="14400"/>
                </a:cubicBezTo>
                <a:cubicBezTo>
                  <a:pt x="21228" y="14400"/>
                  <a:pt x="21600" y="14772"/>
                  <a:pt x="21600" y="15231"/>
                </a:cubicBezTo>
                <a:lnTo>
                  <a:pt x="21600" y="18554"/>
                </a:lnTo>
                <a:cubicBezTo>
                  <a:pt x="21600" y="20234"/>
                  <a:pt x="20234" y="21600"/>
                  <a:pt x="18554"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3" name="Google Shape;1253;p70"/>
          <p:cNvSpPr/>
          <p:nvPr/>
        </p:nvSpPr>
        <p:spPr>
          <a:xfrm>
            <a:off x="3400854" y="3361258"/>
            <a:ext cx="134622" cy="134622"/>
          </a:xfrm>
          <a:custGeom>
            <a:rect b="b" l="l" r="r" t="t"/>
            <a:pathLst>
              <a:path extrusionOk="0" h="21600" w="21600">
                <a:moveTo>
                  <a:pt x="4154" y="7200"/>
                </a:moveTo>
                <a:lnTo>
                  <a:pt x="831" y="7200"/>
                </a:lnTo>
                <a:cubicBezTo>
                  <a:pt x="372" y="7200"/>
                  <a:pt x="0" y="6828"/>
                  <a:pt x="0" y="6369"/>
                </a:cubicBezTo>
                <a:cubicBezTo>
                  <a:pt x="0" y="5911"/>
                  <a:pt x="372" y="5538"/>
                  <a:pt x="831" y="5538"/>
                </a:cubicBezTo>
                <a:lnTo>
                  <a:pt x="4154" y="5538"/>
                </a:lnTo>
                <a:cubicBezTo>
                  <a:pt x="4918" y="5538"/>
                  <a:pt x="5538" y="4918"/>
                  <a:pt x="5538" y="4154"/>
                </a:cubicBezTo>
                <a:lnTo>
                  <a:pt x="5538" y="831"/>
                </a:lnTo>
                <a:cubicBezTo>
                  <a:pt x="5538" y="372"/>
                  <a:pt x="5911" y="0"/>
                  <a:pt x="6369" y="0"/>
                </a:cubicBezTo>
                <a:cubicBezTo>
                  <a:pt x="6828" y="0"/>
                  <a:pt x="7200" y="372"/>
                  <a:pt x="7200" y="831"/>
                </a:cubicBezTo>
                <a:lnTo>
                  <a:pt x="7200" y="4154"/>
                </a:lnTo>
                <a:cubicBezTo>
                  <a:pt x="7200" y="5834"/>
                  <a:pt x="5834" y="7200"/>
                  <a:pt x="4154" y="7200"/>
                </a:cubicBezTo>
                <a:close/>
                <a:moveTo>
                  <a:pt x="20769" y="7200"/>
                </a:moveTo>
                <a:lnTo>
                  <a:pt x="17446" y="7200"/>
                </a:lnTo>
                <a:cubicBezTo>
                  <a:pt x="15766" y="7200"/>
                  <a:pt x="14400" y="5834"/>
                  <a:pt x="14400" y="4154"/>
                </a:cubicBezTo>
                <a:lnTo>
                  <a:pt x="14400" y="831"/>
                </a:lnTo>
                <a:cubicBezTo>
                  <a:pt x="14400" y="372"/>
                  <a:pt x="14772" y="0"/>
                  <a:pt x="15231" y="0"/>
                </a:cubicBezTo>
                <a:cubicBezTo>
                  <a:pt x="15689" y="0"/>
                  <a:pt x="16062" y="372"/>
                  <a:pt x="16062" y="831"/>
                </a:cubicBezTo>
                <a:lnTo>
                  <a:pt x="16062" y="4154"/>
                </a:lnTo>
                <a:cubicBezTo>
                  <a:pt x="16062" y="4918"/>
                  <a:pt x="16682" y="5538"/>
                  <a:pt x="17446" y="5538"/>
                </a:cubicBezTo>
                <a:lnTo>
                  <a:pt x="20769" y="5538"/>
                </a:lnTo>
                <a:cubicBezTo>
                  <a:pt x="21228" y="5538"/>
                  <a:pt x="21600" y="5911"/>
                  <a:pt x="21600" y="6369"/>
                </a:cubicBezTo>
                <a:cubicBezTo>
                  <a:pt x="21600" y="6828"/>
                  <a:pt x="21228" y="7200"/>
                  <a:pt x="20769" y="7200"/>
                </a:cubicBezTo>
                <a:close/>
                <a:moveTo>
                  <a:pt x="6369" y="21600"/>
                </a:moveTo>
                <a:cubicBezTo>
                  <a:pt x="5911" y="21600"/>
                  <a:pt x="5538" y="21228"/>
                  <a:pt x="5538" y="20769"/>
                </a:cubicBezTo>
                <a:lnTo>
                  <a:pt x="5538" y="17446"/>
                </a:lnTo>
                <a:cubicBezTo>
                  <a:pt x="5538" y="16682"/>
                  <a:pt x="4918" y="16062"/>
                  <a:pt x="4154" y="16062"/>
                </a:cubicBezTo>
                <a:lnTo>
                  <a:pt x="831" y="16062"/>
                </a:lnTo>
                <a:cubicBezTo>
                  <a:pt x="372" y="16062"/>
                  <a:pt x="0" y="15689"/>
                  <a:pt x="0" y="15231"/>
                </a:cubicBezTo>
                <a:cubicBezTo>
                  <a:pt x="0" y="14772"/>
                  <a:pt x="372" y="14400"/>
                  <a:pt x="831" y="14400"/>
                </a:cubicBezTo>
                <a:lnTo>
                  <a:pt x="4154" y="14400"/>
                </a:lnTo>
                <a:cubicBezTo>
                  <a:pt x="5834" y="14400"/>
                  <a:pt x="7200" y="15766"/>
                  <a:pt x="7200" y="17446"/>
                </a:cubicBezTo>
                <a:lnTo>
                  <a:pt x="7200" y="20769"/>
                </a:lnTo>
                <a:cubicBezTo>
                  <a:pt x="7200" y="21228"/>
                  <a:pt x="6828" y="21600"/>
                  <a:pt x="6369" y="21600"/>
                </a:cubicBezTo>
                <a:close/>
                <a:moveTo>
                  <a:pt x="15231" y="21600"/>
                </a:moveTo>
                <a:cubicBezTo>
                  <a:pt x="14772" y="21600"/>
                  <a:pt x="14400" y="21228"/>
                  <a:pt x="14400" y="20769"/>
                </a:cubicBezTo>
                <a:lnTo>
                  <a:pt x="14400" y="17446"/>
                </a:lnTo>
                <a:cubicBezTo>
                  <a:pt x="14400" y="15766"/>
                  <a:pt x="15766" y="14400"/>
                  <a:pt x="17446" y="14400"/>
                </a:cubicBezTo>
                <a:lnTo>
                  <a:pt x="20769" y="14400"/>
                </a:lnTo>
                <a:cubicBezTo>
                  <a:pt x="21228" y="14400"/>
                  <a:pt x="21600" y="14772"/>
                  <a:pt x="21600" y="15231"/>
                </a:cubicBezTo>
                <a:cubicBezTo>
                  <a:pt x="21600" y="15689"/>
                  <a:pt x="21228" y="16062"/>
                  <a:pt x="20769" y="16062"/>
                </a:cubicBezTo>
                <a:lnTo>
                  <a:pt x="17446" y="16062"/>
                </a:lnTo>
                <a:cubicBezTo>
                  <a:pt x="16682" y="16062"/>
                  <a:pt x="16062" y="16682"/>
                  <a:pt x="16062" y="17446"/>
                </a:cubicBezTo>
                <a:lnTo>
                  <a:pt x="16062" y="20769"/>
                </a:lnTo>
                <a:cubicBezTo>
                  <a:pt x="16062" y="21228"/>
                  <a:pt x="15689" y="21600"/>
                  <a:pt x="15231"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4" name="Google Shape;1254;p70"/>
          <p:cNvSpPr/>
          <p:nvPr/>
        </p:nvSpPr>
        <p:spPr>
          <a:xfrm>
            <a:off x="2074441" y="3361258"/>
            <a:ext cx="120852" cy="134622"/>
          </a:xfrm>
          <a:custGeom>
            <a:rect b="b" l="l" r="r" t="t"/>
            <a:pathLst>
              <a:path extrusionOk="0" h="21600" w="21600">
                <a:moveTo>
                  <a:pt x="20674" y="19938"/>
                </a:moveTo>
                <a:lnTo>
                  <a:pt x="926" y="19938"/>
                </a:lnTo>
                <a:cubicBezTo>
                  <a:pt x="415" y="19938"/>
                  <a:pt x="0" y="20311"/>
                  <a:pt x="0" y="20769"/>
                </a:cubicBezTo>
                <a:cubicBezTo>
                  <a:pt x="0" y="21228"/>
                  <a:pt x="415" y="21600"/>
                  <a:pt x="926" y="21600"/>
                </a:cubicBezTo>
                <a:lnTo>
                  <a:pt x="20674" y="21600"/>
                </a:lnTo>
                <a:cubicBezTo>
                  <a:pt x="21185" y="21600"/>
                  <a:pt x="21600" y="21228"/>
                  <a:pt x="21600" y="20769"/>
                </a:cubicBezTo>
                <a:cubicBezTo>
                  <a:pt x="21600" y="20311"/>
                  <a:pt x="21185" y="19938"/>
                  <a:pt x="20674" y="19938"/>
                </a:cubicBezTo>
                <a:close/>
                <a:moveTo>
                  <a:pt x="10800" y="16062"/>
                </a:moveTo>
                <a:cubicBezTo>
                  <a:pt x="15394" y="16062"/>
                  <a:pt x="19131" y="12708"/>
                  <a:pt x="19131" y="8585"/>
                </a:cubicBezTo>
                <a:lnTo>
                  <a:pt x="19131" y="831"/>
                </a:lnTo>
                <a:cubicBezTo>
                  <a:pt x="19131" y="372"/>
                  <a:pt x="18717" y="0"/>
                  <a:pt x="18206" y="0"/>
                </a:cubicBezTo>
                <a:cubicBezTo>
                  <a:pt x="17695" y="0"/>
                  <a:pt x="17280" y="372"/>
                  <a:pt x="17280" y="831"/>
                </a:cubicBezTo>
                <a:lnTo>
                  <a:pt x="17280" y="8585"/>
                </a:lnTo>
                <a:cubicBezTo>
                  <a:pt x="17280" y="11791"/>
                  <a:pt x="14373" y="14400"/>
                  <a:pt x="10800" y="14400"/>
                </a:cubicBezTo>
                <a:cubicBezTo>
                  <a:pt x="7227" y="14400"/>
                  <a:pt x="4320" y="11791"/>
                  <a:pt x="4320" y="8585"/>
                </a:cubicBezTo>
                <a:lnTo>
                  <a:pt x="4320" y="831"/>
                </a:lnTo>
                <a:cubicBezTo>
                  <a:pt x="4320" y="372"/>
                  <a:pt x="3905" y="0"/>
                  <a:pt x="3394" y="0"/>
                </a:cubicBezTo>
                <a:cubicBezTo>
                  <a:pt x="2883" y="0"/>
                  <a:pt x="2469" y="372"/>
                  <a:pt x="2469" y="831"/>
                </a:cubicBezTo>
                <a:lnTo>
                  <a:pt x="2469" y="8585"/>
                </a:lnTo>
                <a:cubicBezTo>
                  <a:pt x="2469" y="12708"/>
                  <a:pt x="6206" y="16062"/>
                  <a:pt x="10800" y="1606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5" name="Google Shape;1255;p70"/>
          <p:cNvSpPr/>
          <p:nvPr/>
        </p:nvSpPr>
        <p:spPr>
          <a:xfrm>
            <a:off x="4191320" y="3361258"/>
            <a:ext cx="134637" cy="134655"/>
          </a:xfrm>
          <a:custGeom>
            <a:rect b="b" l="l" r="r" t="t"/>
            <a:pathLst>
              <a:path extrusionOk="0" h="21519" w="21439">
                <a:moveTo>
                  <a:pt x="21197" y="242"/>
                </a:moveTo>
                <a:cubicBezTo>
                  <a:pt x="20875" y="-81"/>
                  <a:pt x="20353" y="-81"/>
                  <a:pt x="20031" y="242"/>
                </a:cubicBezTo>
                <a:lnTo>
                  <a:pt x="13742" y="6554"/>
                </a:lnTo>
                <a:lnTo>
                  <a:pt x="13742" y="1931"/>
                </a:lnTo>
                <a:cubicBezTo>
                  <a:pt x="13742" y="1474"/>
                  <a:pt x="13373" y="1103"/>
                  <a:pt x="12918" y="1103"/>
                </a:cubicBezTo>
                <a:cubicBezTo>
                  <a:pt x="12463" y="1103"/>
                  <a:pt x="12093" y="1474"/>
                  <a:pt x="12093" y="1931"/>
                </a:cubicBezTo>
                <a:lnTo>
                  <a:pt x="12093" y="8552"/>
                </a:lnTo>
                <a:cubicBezTo>
                  <a:pt x="12093" y="8660"/>
                  <a:pt x="12115" y="8767"/>
                  <a:pt x="12157" y="8869"/>
                </a:cubicBezTo>
                <a:cubicBezTo>
                  <a:pt x="12241" y="9071"/>
                  <a:pt x="12401" y="9232"/>
                  <a:pt x="12603" y="9316"/>
                </a:cubicBezTo>
                <a:cubicBezTo>
                  <a:pt x="12704" y="9358"/>
                  <a:pt x="12811" y="9380"/>
                  <a:pt x="12918" y="9380"/>
                </a:cubicBezTo>
                <a:lnTo>
                  <a:pt x="19514" y="9380"/>
                </a:lnTo>
                <a:cubicBezTo>
                  <a:pt x="19970" y="9380"/>
                  <a:pt x="20339" y="9009"/>
                  <a:pt x="20339" y="8552"/>
                </a:cubicBezTo>
                <a:cubicBezTo>
                  <a:pt x="20339" y="8095"/>
                  <a:pt x="19970" y="7725"/>
                  <a:pt x="19514" y="7725"/>
                </a:cubicBezTo>
                <a:lnTo>
                  <a:pt x="14908" y="7725"/>
                </a:lnTo>
                <a:lnTo>
                  <a:pt x="21197" y="1413"/>
                </a:lnTo>
                <a:cubicBezTo>
                  <a:pt x="21519" y="1089"/>
                  <a:pt x="21519" y="566"/>
                  <a:pt x="21197" y="242"/>
                </a:cubicBezTo>
                <a:close/>
                <a:moveTo>
                  <a:pt x="8835" y="12203"/>
                </a:moveTo>
                <a:cubicBezTo>
                  <a:pt x="8734" y="12161"/>
                  <a:pt x="8627" y="12139"/>
                  <a:pt x="8520" y="12139"/>
                </a:cubicBezTo>
                <a:lnTo>
                  <a:pt x="1924" y="12139"/>
                </a:lnTo>
                <a:cubicBezTo>
                  <a:pt x="1468" y="12139"/>
                  <a:pt x="1099" y="12510"/>
                  <a:pt x="1099" y="12967"/>
                </a:cubicBezTo>
                <a:cubicBezTo>
                  <a:pt x="1099" y="13423"/>
                  <a:pt x="1468" y="13794"/>
                  <a:pt x="1924" y="13794"/>
                </a:cubicBezTo>
                <a:lnTo>
                  <a:pt x="6530" y="13794"/>
                </a:lnTo>
                <a:lnTo>
                  <a:pt x="241" y="20106"/>
                </a:lnTo>
                <a:cubicBezTo>
                  <a:pt x="-81" y="20429"/>
                  <a:pt x="-81" y="20953"/>
                  <a:pt x="241" y="21277"/>
                </a:cubicBezTo>
                <a:cubicBezTo>
                  <a:pt x="402" y="21438"/>
                  <a:pt x="613" y="21519"/>
                  <a:pt x="824" y="21519"/>
                </a:cubicBezTo>
                <a:cubicBezTo>
                  <a:pt x="1035" y="21519"/>
                  <a:pt x="1246" y="21438"/>
                  <a:pt x="1407" y="21277"/>
                </a:cubicBezTo>
                <a:lnTo>
                  <a:pt x="7696" y="14965"/>
                </a:lnTo>
                <a:lnTo>
                  <a:pt x="7696" y="19588"/>
                </a:lnTo>
                <a:cubicBezTo>
                  <a:pt x="7696" y="20045"/>
                  <a:pt x="8065" y="20415"/>
                  <a:pt x="8520" y="20415"/>
                </a:cubicBezTo>
                <a:cubicBezTo>
                  <a:pt x="8975" y="20415"/>
                  <a:pt x="9345" y="20045"/>
                  <a:pt x="9345" y="19588"/>
                </a:cubicBezTo>
                <a:lnTo>
                  <a:pt x="9345" y="12967"/>
                </a:lnTo>
                <a:cubicBezTo>
                  <a:pt x="9345" y="12859"/>
                  <a:pt x="9323" y="12751"/>
                  <a:pt x="9281" y="12650"/>
                </a:cubicBezTo>
                <a:cubicBezTo>
                  <a:pt x="9197" y="12448"/>
                  <a:pt x="9037" y="12287"/>
                  <a:pt x="8835" y="1220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6" name="Google Shape;1256;p70"/>
          <p:cNvSpPr/>
          <p:nvPr/>
        </p:nvSpPr>
        <p:spPr>
          <a:xfrm>
            <a:off x="1883730" y="3710778"/>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7" name="Google Shape;1257;p70"/>
          <p:cNvSpPr/>
          <p:nvPr/>
        </p:nvSpPr>
        <p:spPr>
          <a:xfrm>
            <a:off x="1800873" y="3627921"/>
            <a:ext cx="51786" cy="51786"/>
          </a:xfrm>
          <a:custGeom>
            <a:rect b="b" l="l" r="r" t="t"/>
            <a:pathLst>
              <a:path extrusionOk="0" h="21600" w="21600">
                <a:moveTo>
                  <a:pt x="10800" y="4320"/>
                </a:moveTo>
                <a:cubicBezTo>
                  <a:pt x="7227" y="4320"/>
                  <a:pt x="4320" y="7227"/>
                  <a:pt x="4320" y="10800"/>
                </a:cubicBezTo>
                <a:cubicBezTo>
                  <a:pt x="4320" y="14373"/>
                  <a:pt x="7227" y="17280"/>
                  <a:pt x="10800" y="17280"/>
                </a:cubicBezTo>
                <a:cubicBezTo>
                  <a:pt x="14373" y="17280"/>
                  <a:pt x="17280" y="14373"/>
                  <a:pt x="17280" y="10800"/>
                </a:cubicBezTo>
                <a:cubicBezTo>
                  <a:pt x="17280" y="7227"/>
                  <a:pt x="14373" y="4320"/>
                  <a:pt x="10800" y="4320"/>
                </a:cubicBezTo>
                <a:close/>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8" name="Google Shape;1258;p70"/>
          <p:cNvSpPr/>
          <p:nvPr/>
        </p:nvSpPr>
        <p:spPr>
          <a:xfrm>
            <a:off x="1869920" y="3648635"/>
            <a:ext cx="44874" cy="72522"/>
          </a:xfrm>
          <a:custGeom>
            <a:rect b="b" l="l" r="r" t="t"/>
            <a:pathLst>
              <a:path extrusionOk="0" h="21600" w="21600">
                <a:moveTo>
                  <a:pt x="19108" y="21600"/>
                </a:moveTo>
                <a:cubicBezTo>
                  <a:pt x="17732" y="21600"/>
                  <a:pt x="16615" y="20909"/>
                  <a:pt x="16615" y="20057"/>
                </a:cubicBezTo>
                <a:lnTo>
                  <a:pt x="16615" y="5657"/>
                </a:lnTo>
                <a:cubicBezTo>
                  <a:pt x="16615" y="4239"/>
                  <a:pt x="14753" y="3086"/>
                  <a:pt x="12462" y="3086"/>
                </a:cubicBezTo>
                <a:lnTo>
                  <a:pt x="2492" y="3086"/>
                </a:lnTo>
                <a:cubicBezTo>
                  <a:pt x="1116" y="3086"/>
                  <a:pt x="0" y="2395"/>
                  <a:pt x="0" y="1543"/>
                </a:cubicBezTo>
                <a:cubicBezTo>
                  <a:pt x="0" y="691"/>
                  <a:pt x="1116" y="0"/>
                  <a:pt x="2492" y="0"/>
                </a:cubicBezTo>
                <a:lnTo>
                  <a:pt x="12462" y="0"/>
                </a:lnTo>
                <a:cubicBezTo>
                  <a:pt x="17501" y="0"/>
                  <a:pt x="21600" y="2537"/>
                  <a:pt x="21600" y="5657"/>
                </a:cubicBezTo>
                <a:lnTo>
                  <a:pt x="21600" y="20057"/>
                </a:lnTo>
                <a:cubicBezTo>
                  <a:pt x="21600" y="20909"/>
                  <a:pt x="20484" y="21600"/>
                  <a:pt x="19108"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59" name="Google Shape;1259;p70"/>
          <p:cNvSpPr/>
          <p:nvPr/>
        </p:nvSpPr>
        <p:spPr>
          <a:xfrm>
            <a:off x="1821587" y="3669350"/>
            <a:ext cx="10368" cy="93204"/>
          </a:xfrm>
          <a:custGeom>
            <a:rect b="b" l="l" r="r" t="t"/>
            <a:pathLst>
              <a:path extrusionOk="0" h="21600" w="21600">
                <a:moveTo>
                  <a:pt x="10800" y="21600"/>
                </a:moveTo>
                <a:cubicBezTo>
                  <a:pt x="4838" y="21600"/>
                  <a:pt x="0" y="21063"/>
                  <a:pt x="0" y="20400"/>
                </a:cubicBezTo>
                <a:lnTo>
                  <a:pt x="0" y="1200"/>
                </a:lnTo>
                <a:cubicBezTo>
                  <a:pt x="0" y="537"/>
                  <a:pt x="4838" y="0"/>
                  <a:pt x="10800" y="0"/>
                </a:cubicBezTo>
                <a:cubicBezTo>
                  <a:pt x="16763" y="0"/>
                  <a:pt x="21600" y="537"/>
                  <a:pt x="21600" y="1200"/>
                </a:cubicBezTo>
                <a:lnTo>
                  <a:pt x="21600" y="20400"/>
                </a:lnTo>
                <a:cubicBezTo>
                  <a:pt x="21600" y="21063"/>
                  <a:pt x="16763"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0" name="Google Shape;1260;p70"/>
          <p:cNvSpPr/>
          <p:nvPr/>
        </p:nvSpPr>
        <p:spPr>
          <a:xfrm>
            <a:off x="993977" y="3690063"/>
            <a:ext cx="148446" cy="10368"/>
          </a:xfrm>
          <a:custGeom>
            <a:rect b="b" l="l" r="r" t="t"/>
            <a:pathLst>
              <a:path extrusionOk="0" h="21600" w="21600">
                <a:moveTo>
                  <a:pt x="20847" y="21600"/>
                </a:moveTo>
                <a:lnTo>
                  <a:pt x="753" y="21600"/>
                </a:lnTo>
                <a:cubicBezTo>
                  <a:pt x="337" y="21600"/>
                  <a:pt x="0" y="16763"/>
                  <a:pt x="0" y="10800"/>
                </a:cubicBezTo>
                <a:cubicBezTo>
                  <a:pt x="0" y="4838"/>
                  <a:pt x="337" y="0"/>
                  <a:pt x="753" y="0"/>
                </a:cubicBezTo>
                <a:lnTo>
                  <a:pt x="20847" y="0"/>
                </a:lnTo>
                <a:cubicBezTo>
                  <a:pt x="21263" y="0"/>
                  <a:pt x="21600" y="4838"/>
                  <a:pt x="21600" y="10800"/>
                </a:cubicBezTo>
                <a:cubicBezTo>
                  <a:pt x="21600" y="16763"/>
                  <a:pt x="21263" y="21600"/>
                  <a:pt x="20847"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1" name="Google Shape;1261;p70"/>
          <p:cNvSpPr/>
          <p:nvPr/>
        </p:nvSpPr>
        <p:spPr>
          <a:xfrm>
            <a:off x="993977" y="3634826"/>
            <a:ext cx="148446" cy="120852"/>
          </a:xfrm>
          <a:custGeom>
            <a:rect b="b" l="l" r="r" t="t"/>
            <a:pathLst>
              <a:path extrusionOk="0" h="21600" w="21600">
                <a:moveTo>
                  <a:pt x="4220" y="2296"/>
                </a:moveTo>
                <a:lnTo>
                  <a:pt x="4230" y="2296"/>
                </a:lnTo>
                <a:cubicBezTo>
                  <a:pt x="4230" y="2296"/>
                  <a:pt x="4220" y="2296"/>
                  <a:pt x="4220" y="2296"/>
                </a:cubicBezTo>
                <a:close/>
                <a:moveTo>
                  <a:pt x="1507" y="11019"/>
                </a:moveTo>
                <a:lnTo>
                  <a:pt x="1507" y="18206"/>
                </a:lnTo>
                <a:cubicBezTo>
                  <a:pt x="1507" y="19057"/>
                  <a:pt x="2070" y="19749"/>
                  <a:pt x="2763" y="19749"/>
                </a:cubicBezTo>
                <a:lnTo>
                  <a:pt x="18837" y="19749"/>
                </a:lnTo>
                <a:cubicBezTo>
                  <a:pt x="19530" y="19749"/>
                  <a:pt x="20093" y="19057"/>
                  <a:pt x="20093" y="18206"/>
                </a:cubicBezTo>
                <a:lnTo>
                  <a:pt x="20093" y="11019"/>
                </a:lnTo>
                <a:lnTo>
                  <a:pt x="16707" y="2710"/>
                </a:lnTo>
                <a:cubicBezTo>
                  <a:pt x="16492" y="2180"/>
                  <a:pt x="16062" y="1852"/>
                  <a:pt x="15581" y="1851"/>
                </a:cubicBezTo>
                <a:lnTo>
                  <a:pt x="6018" y="1851"/>
                </a:lnTo>
                <a:cubicBezTo>
                  <a:pt x="5538" y="1852"/>
                  <a:pt x="5108" y="2180"/>
                  <a:pt x="4895" y="2707"/>
                </a:cubicBezTo>
                <a:cubicBezTo>
                  <a:pt x="4894" y="2708"/>
                  <a:pt x="4894" y="2709"/>
                  <a:pt x="4893" y="2710"/>
                </a:cubicBezTo>
                <a:cubicBezTo>
                  <a:pt x="4893" y="2710"/>
                  <a:pt x="1507" y="11019"/>
                  <a:pt x="1507" y="11019"/>
                </a:cubicBezTo>
                <a:close/>
                <a:moveTo>
                  <a:pt x="18837" y="21600"/>
                </a:moveTo>
                <a:lnTo>
                  <a:pt x="2763" y="21600"/>
                </a:lnTo>
                <a:cubicBezTo>
                  <a:pt x="1239" y="21600"/>
                  <a:pt x="0" y="20078"/>
                  <a:pt x="0" y="18206"/>
                </a:cubicBezTo>
                <a:lnTo>
                  <a:pt x="0" y="10800"/>
                </a:lnTo>
                <a:cubicBezTo>
                  <a:pt x="0" y="10656"/>
                  <a:pt x="27" y="10514"/>
                  <a:pt x="80" y="10385"/>
                </a:cubicBezTo>
                <a:lnTo>
                  <a:pt x="3546" y="1882"/>
                </a:lnTo>
                <a:cubicBezTo>
                  <a:pt x="4015" y="722"/>
                  <a:pt x="4962" y="1"/>
                  <a:pt x="6018" y="0"/>
                </a:cubicBezTo>
                <a:lnTo>
                  <a:pt x="15582" y="0"/>
                </a:lnTo>
                <a:cubicBezTo>
                  <a:pt x="16639" y="1"/>
                  <a:pt x="17586" y="723"/>
                  <a:pt x="18055" y="1884"/>
                </a:cubicBezTo>
                <a:lnTo>
                  <a:pt x="21520" y="10385"/>
                </a:lnTo>
                <a:cubicBezTo>
                  <a:pt x="21573" y="10514"/>
                  <a:pt x="21600" y="10656"/>
                  <a:pt x="21600" y="10800"/>
                </a:cubicBezTo>
                <a:lnTo>
                  <a:pt x="21600" y="18206"/>
                </a:lnTo>
                <a:cubicBezTo>
                  <a:pt x="21600" y="20078"/>
                  <a:pt x="20361" y="21600"/>
                  <a:pt x="18837"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2" name="Google Shape;1262;p70"/>
          <p:cNvSpPr/>
          <p:nvPr/>
        </p:nvSpPr>
        <p:spPr>
          <a:xfrm>
            <a:off x="1021596" y="3717683"/>
            <a:ext cx="11394" cy="11412"/>
          </a:xfrm>
          <a:custGeom>
            <a:rect b="b" l="l" r="r" t="t"/>
            <a:pathLst>
              <a:path extrusionOk="0" h="20749" w="21600">
                <a:moveTo>
                  <a:pt x="10800" y="20749"/>
                </a:moveTo>
                <a:cubicBezTo>
                  <a:pt x="7917" y="20749"/>
                  <a:pt x="5182" y="19641"/>
                  <a:pt x="3164" y="17700"/>
                </a:cubicBezTo>
                <a:cubicBezTo>
                  <a:pt x="1146" y="15760"/>
                  <a:pt x="0" y="13130"/>
                  <a:pt x="0" y="10365"/>
                </a:cubicBezTo>
                <a:cubicBezTo>
                  <a:pt x="0" y="7593"/>
                  <a:pt x="1146" y="4963"/>
                  <a:pt x="3164" y="3023"/>
                </a:cubicBezTo>
                <a:cubicBezTo>
                  <a:pt x="6187" y="116"/>
                  <a:pt x="10941" y="-851"/>
                  <a:pt x="14976" y="812"/>
                </a:cubicBezTo>
                <a:cubicBezTo>
                  <a:pt x="16270" y="1360"/>
                  <a:pt x="17423" y="2056"/>
                  <a:pt x="18429" y="3023"/>
                </a:cubicBezTo>
                <a:cubicBezTo>
                  <a:pt x="20447" y="4963"/>
                  <a:pt x="21600" y="7593"/>
                  <a:pt x="21600" y="10365"/>
                </a:cubicBezTo>
                <a:cubicBezTo>
                  <a:pt x="21600" y="13130"/>
                  <a:pt x="20447" y="15760"/>
                  <a:pt x="18429" y="17700"/>
                </a:cubicBezTo>
                <a:cubicBezTo>
                  <a:pt x="17423" y="18667"/>
                  <a:pt x="16270" y="19364"/>
                  <a:pt x="14976" y="19918"/>
                </a:cubicBezTo>
                <a:cubicBezTo>
                  <a:pt x="13676" y="20472"/>
                  <a:pt x="12234" y="20749"/>
                  <a:pt x="10800" y="2074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3" name="Google Shape;1263;p70"/>
          <p:cNvSpPr/>
          <p:nvPr/>
        </p:nvSpPr>
        <p:spPr>
          <a:xfrm>
            <a:off x="1049215" y="3717683"/>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4" name="Google Shape;1264;p70"/>
          <p:cNvSpPr/>
          <p:nvPr/>
        </p:nvSpPr>
        <p:spPr>
          <a:xfrm>
            <a:off x="1267546" y="3655540"/>
            <a:ext cx="134569" cy="116407"/>
          </a:xfrm>
          <a:custGeom>
            <a:rect b="b" l="l" r="r" t="t"/>
            <a:pathLst>
              <a:path extrusionOk="0" h="21507" w="19681">
                <a:moveTo>
                  <a:pt x="9841" y="21507"/>
                </a:moveTo>
                <a:cubicBezTo>
                  <a:pt x="7319" y="21507"/>
                  <a:pt x="4797" y="20294"/>
                  <a:pt x="2878" y="17868"/>
                </a:cubicBezTo>
                <a:cubicBezTo>
                  <a:pt x="-959" y="13019"/>
                  <a:pt x="-959" y="5129"/>
                  <a:pt x="2878" y="281"/>
                </a:cubicBezTo>
                <a:cubicBezTo>
                  <a:pt x="3174" y="-93"/>
                  <a:pt x="3653" y="-93"/>
                  <a:pt x="3949" y="281"/>
                </a:cubicBezTo>
                <a:cubicBezTo>
                  <a:pt x="4245" y="654"/>
                  <a:pt x="4245" y="1260"/>
                  <a:pt x="3949" y="1634"/>
                </a:cubicBezTo>
                <a:cubicBezTo>
                  <a:pt x="703" y="5736"/>
                  <a:pt x="703" y="12413"/>
                  <a:pt x="3949" y="16515"/>
                </a:cubicBezTo>
                <a:cubicBezTo>
                  <a:pt x="7196" y="20619"/>
                  <a:pt x="12481" y="20620"/>
                  <a:pt x="15730" y="16518"/>
                </a:cubicBezTo>
                <a:cubicBezTo>
                  <a:pt x="18978" y="12415"/>
                  <a:pt x="18979" y="5738"/>
                  <a:pt x="15732" y="1634"/>
                </a:cubicBezTo>
                <a:cubicBezTo>
                  <a:pt x="15436" y="1260"/>
                  <a:pt x="15436" y="654"/>
                  <a:pt x="15732" y="281"/>
                </a:cubicBezTo>
                <a:cubicBezTo>
                  <a:pt x="16028" y="-93"/>
                  <a:pt x="16507" y="-93"/>
                  <a:pt x="16803" y="281"/>
                </a:cubicBezTo>
                <a:cubicBezTo>
                  <a:pt x="20641" y="5131"/>
                  <a:pt x="20640" y="13023"/>
                  <a:pt x="16801" y="17871"/>
                </a:cubicBezTo>
                <a:cubicBezTo>
                  <a:pt x="14882" y="20295"/>
                  <a:pt x="12360" y="21506"/>
                  <a:pt x="9841" y="2150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5" name="Google Shape;1265;p70"/>
          <p:cNvSpPr/>
          <p:nvPr/>
        </p:nvSpPr>
        <p:spPr>
          <a:xfrm>
            <a:off x="1329688" y="3621016"/>
            <a:ext cx="10368" cy="79380"/>
          </a:xfrm>
          <a:custGeom>
            <a:rect b="b" l="l" r="r" t="t"/>
            <a:pathLst>
              <a:path extrusionOk="0" h="21600" w="21600">
                <a:moveTo>
                  <a:pt x="10800" y="21600"/>
                </a:moveTo>
                <a:cubicBezTo>
                  <a:pt x="4838" y="21600"/>
                  <a:pt x="0" y="20969"/>
                  <a:pt x="0" y="20191"/>
                </a:cubicBezTo>
                <a:lnTo>
                  <a:pt x="0" y="1409"/>
                </a:lnTo>
                <a:cubicBezTo>
                  <a:pt x="0" y="631"/>
                  <a:pt x="4838" y="0"/>
                  <a:pt x="10800" y="0"/>
                </a:cubicBezTo>
                <a:cubicBezTo>
                  <a:pt x="16763" y="0"/>
                  <a:pt x="21600" y="631"/>
                  <a:pt x="21600" y="1409"/>
                </a:cubicBezTo>
                <a:lnTo>
                  <a:pt x="21600" y="20191"/>
                </a:lnTo>
                <a:cubicBezTo>
                  <a:pt x="21600" y="20969"/>
                  <a:pt x="16763"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6" name="Google Shape;1266;p70"/>
          <p:cNvSpPr/>
          <p:nvPr/>
        </p:nvSpPr>
        <p:spPr>
          <a:xfrm>
            <a:off x="727314" y="3621016"/>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7" name="Google Shape;1267;p70"/>
          <p:cNvSpPr/>
          <p:nvPr/>
        </p:nvSpPr>
        <p:spPr>
          <a:xfrm>
            <a:off x="727314" y="3703873"/>
            <a:ext cx="148446" cy="65610"/>
          </a:xfrm>
          <a:custGeom>
            <a:rect b="b" l="l" r="r" t="t"/>
            <a:pathLst>
              <a:path extrusionOk="0" h="21600" w="21600">
                <a:moveTo>
                  <a:pt x="2763" y="3411"/>
                </a:moveTo>
                <a:cubicBezTo>
                  <a:pt x="2070" y="3411"/>
                  <a:pt x="1507" y="4685"/>
                  <a:pt x="1507" y="6253"/>
                </a:cubicBezTo>
                <a:lnTo>
                  <a:pt x="1507" y="15347"/>
                </a:lnTo>
                <a:cubicBezTo>
                  <a:pt x="1507" y="16915"/>
                  <a:pt x="2070" y="18189"/>
                  <a:pt x="2763" y="18189"/>
                </a:cubicBezTo>
                <a:lnTo>
                  <a:pt x="18837" y="18189"/>
                </a:lnTo>
                <a:cubicBezTo>
                  <a:pt x="19530" y="18189"/>
                  <a:pt x="20093" y="16915"/>
                  <a:pt x="20093" y="15347"/>
                </a:cubicBezTo>
                <a:lnTo>
                  <a:pt x="20093" y="6253"/>
                </a:lnTo>
                <a:cubicBezTo>
                  <a:pt x="20093" y="4685"/>
                  <a:pt x="19530" y="3411"/>
                  <a:pt x="18837" y="3411"/>
                </a:cubicBezTo>
                <a:cubicBezTo>
                  <a:pt x="18837" y="3411"/>
                  <a:pt x="2763" y="3411"/>
                  <a:pt x="2763" y="3411"/>
                </a:cubicBezTo>
                <a:close/>
                <a:moveTo>
                  <a:pt x="18837" y="21600"/>
                </a:moveTo>
                <a:lnTo>
                  <a:pt x="2763" y="21600"/>
                </a:lnTo>
                <a:cubicBezTo>
                  <a:pt x="1239" y="21600"/>
                  <a:pt x="0" y="18796"/>
                  <a:pt x="0" y="15347"/>
                </a:cubicBezTo>
                <a:lnTo>
                  <a:pt x="0" y="6253"/>
                </a:lnTo>
                <a:cubicBezTo>
                  <a:pt x="0" y="2804"/>
                  <a:pt x="1239" y="0"/>
                  <a:pt x="2763" y="0"/>
                </a:cubicBezTo>
                <a:lnTo>
                  <a:pt x="18837" y="0"/>
                </a:lnTo>
                <a:cubicBezTo>
                  <a:pt x="20361" y="0"/>
                  <a:pt x="21600" y="2804"/>
                  <a:pt x="21600" y="6253"/>
                </a:cubicBezTo>
                <a:lnTo>
                  <a:pt x="21600" y="15347"/>
                </a:lnTo>
                <a:cubicBezTo>
                  <a:pt x="21600" y="18796"/>
                  <a:pt x="20361" y="21600"/>
                  <a:pt x="18837"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8" name="Google Shape;1268;p70"/>
          <p:cNvSpPr/>
          <p:nvPr/>
        </p:nvSpPr>
        <p:spPr>
          <a:xfrm>
            <a:off x="754933" y="3658160"/>
            <a:ext cx="11394" cy="11399"/>
          </a:xfrm>
          <a:custGeom>
            <a:rect b="b" l="l" r="r" t="t"/>
            <a:pathLst>
              <a:path extrusionOk="0" h="20632" w="21600">
                <a:moveTo>
                  <a:pt x="10800" y="20632"/>
                </a:moveTo>
                <a:cubicBezTo>
                  <a:pt x="9359" y="20632"/>
                  <a:pt x="8065" y="20355"/>
                  <a:pt x="6624" y="19800"/>
                </a:cubicBezTo>
                <a:cubicBezTo>
                  <a:pt x="5323" y="19246"/>
                  <a:pt x="4177" y="18549"/>
                  <a:pt x="3164" y="17583"/>
                </a:cubicBezTo>
                <a:cubicBezTo>
                  <a:pt x="1146" y="15642"/>
                  <a:pt x="0" y="13013"/>
                  <a:pt x="0" y="10248"/>
                </a:cubicBezTo>
                <a:cubicBezTo>
                  <a:pt x="0" y="8862"/>
                  <a:pt x="288" y="7476"/>
                  <a:pt x="865" y="6232"/>
                </a:cubicBezTo>
                <a:cubicBezTo>
                  <a:pt x="1435" y="4982"/>
                  <a:pt x="2159" y="3880"/>
                  <a:pt x="3164" y="2906"/>
                </a:cubicBezTo>
                <a:cubicBezTo>
                  <a:pt x="7200" y="-968"/>
                  <a:pt x="14400" y="-968"/>
                  <a:pt x="18429" y="2906"/>
                </a:cubicBezTo>
                <a:cubicBezTo>
                  <a:pt x="19434" y="3880"/>
                  <a:pt x="20159" y="4982"/>
                  <a:pt x="20735" y="6232"/>
                </a:cubicBezTo>
                <a:cubicBezTo>
                  <a:pt x="21312" y="7476"/>
                  <a:pt x="21600" y="8862"/>
                  <a:pt x="21600" y="10248"/>
                </a:cubicBezTo>
                <a:cubicBezTo>
                  <a:pt x="21600" y="13013"/>
                  <a:pt x="20447" y="15642"/>
                  <a:pt x="18429" y="17583"/>
                </a:cubicBezTo>
                <a:cubicBezTo>
                  <a:pt x="16411" y="19523"/>
                  <a:pt x="13676" y="20632"/>
                  <a:pt x="10800" y="206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69" name="Google Shape;1269;p70"/>
          <p:cNvSpPr/>
          <p:nvPr/>
        </p:nvSpPr>
        <p:spPr>
          <a:xfrm>
            <a:off x="754933" y="3731492"/>
            <a:ext cx="11394" cy="11399"/>
          </a:xfrm>
          <a:custGeom>
            <a:rect b="b" l="l" r="r" t="t"/>
            <a:pathLst>
              <a:path extrusionOk="0" h="20632" w="21600">
                <a:moveTo>
                  <a:pt x="10800" y="20632"/>
                </a:moveTo>
                <a:cubicBezTo>
                  <a:pt x="7917" y="20632"/>
                  <a:pt x="5182" y="19523"/>
                  <a:pt x="3164" y="17583"/>
                </a:cubicBezTo>
                <a:cubicBezTo>
                  <a:pt x="1146" y="15642"/>
                  <a:pt x="0" y="13013"/>
                  <a:pt x="0" y="10248"/>
                </a:cubicBezTo>
                <a:cubicBezTo>
                  <a:pt x="0" y="7476"/>
                  <a:pt x="1146" y="4846"/>
                  <a:pt x="3164" y="2906"/>
                </a:cubicBezTo>
                <a:cubicBezTo>
                  <a:pt x="7200" y="-968"/>
                  <a:pt x="14400" y="-968"/>
                  <a:pt x="18429" y="2906"/>
                </a:cubicBezTo>
                <a:cubicBezTo>
                  <a:pt x="20447" y="4846"/>
                  <a:pt x="21600" y="7476"/>
                  <a:pt x="21600" y="10248"/>
                </a:cubicBezTo>
                <a:cubicBezTo>
                  <a:pt x="21600" y="13013"/>
                  <a:pt x="20447" y="15642"/>
                  <a:pt x="18429" y="17583"/>
                </a:cubicBezTo>
                <a:cubicBezTo>
                  <a:pt x="16411" y="19523"/>
                  <a:pt x="13676" y="20632"/>
                  <a:pt x="10800" y="206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0" name="Google Shape;1270;p70"/>
          <p:cNvSpPr/>
          <p:nvPr/>
        </p:nvSpPr>
        <p:spPr>
          <a:xfrm>
            <a:off x="1541114" y="3641731"/>
            <a:ext cx="51800" cy="93236"/>
          </a:xfrm>
          <a:custGeom>
            <a:rect b="b" l="l" r="r" t="t"/>
            <a:pathLst>
              <a:path extrusionOk="0" h="21483" w="21186">
                <a:moveTo>
                  <a:pt x="2119" y="21483"/>
                </a:moveTo>
                <a:cubicBezTo>
                  <a:pt x="1576" y="21483"/>
                  <a:pt x="1034" y="21366"/>
                  <a:pt x="621" y="21133"/>
                </a:cubicBezTo>
                <a:cubicBezTo>
                  <a:pt x="-207" y="20667"/>
                  <a:pt x="-207" y="19912"/>
                  <a:pt x="621" y="19446"/>
                </a:cubicBezTo>
                <a:lnTo>
                  <a:pt x="16072" y="10741"/>
                </a:lnTo>
                <a:lnTo>
                  <a:pt x="621" y="2037"/>
                </a:lnTo>
                <a:cubicBezTo>
                  <a:pt x="-207" y="1571"/>
                  <a:pt x="-207" y="815"/>
                  <a:pt x="621" y="349"/>
                </a:cubicBezTo>
                <a:cubicBezTo>
                  <a:pt x="1448" y="-117"/>
                  <a:pt x="2789" y="-117"/>
                  <a:pt x="3616" y="349"/>
                </a:cubicBezTo>
                <a:lnTo>
                  <a:pt x="20565" y="9897"/>
                </a:lnTo>
                <a:cubicBezTo>
                  <a:pt x="21393" y="10364"/>
                  <a:pt x="21393" y="11119"/>
                  <a:pt x="20565" y="11585"/>
                </a:cubicBezTo>
                <a:lnTo>
                  <a:pt x="3616" y="21133"/>
                </a:lnTo>
                <a:cubicBezTo>
                  <a:pt x="3203" y="21366"/>
                  <a:pt x="2661" y="21483"/>
                  <a:pt x="2119" y="2148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1" name="Google Shape;1271;p70"/>
          <p:cNvSpPr/>
          <p:nvPr/>
        </p:nvSpPr>
        <p:spPr>
          <a:xfrm>
            <a:off x="1596352" y="3738397"/>
            <a:ext cx="65610" cy="10368"/>
          </a:xfrm>
          <a:custGeom>
            <a:rect b="b" l="l" r="r" t="t"/>
            <a:pathLst>
              <a:path extrusionOk="0" h="21600" w="21600">
                <a:moveTo>
                  <a:pt x="19895" y="21600"/>
                </a:moveTo>
                <a:lnTo>
                  <a:pt x="1705" y="21600"/>
                </a:lnTo>
                <a:cubicBezTo>
                  <a:pt x="764" y="21600"/>
                  <a:pt x="0" y="16763"/>
                  <a:pt x="0" y="10800"/>
                </a:cubicBezTo>
                <a:cubicBezTo>
                  <a:pt x="0" y="4838"/>
                  <a:pt x="764" y="0"/>
                  <a:pt x="1705" y="0"/>
                </a:cubicBezTo>
                <a:lnTo>
                  <a:pt x="19895" y="0"/>
                </a:lnTo>
                <a:cubicBezTo>
                  <a:pt x="20836" y="0"/>
                  <a:pt x="21600" y="4838"/>
                  <a:pt x="21600" y="10800"/>
                </a:cubicBezTo>
                <a:cubicBezTo>
                  <a:pt x="21600" y="16763"/>
                  <a:pt x="20836" y="21600"/>
                  <a:pt x="19895"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2" name="Google Shape;1272;p70"/>
          <p:cNvSpPr/>
          <p:nvPr/>
        </p:nvSpPr>
        <p:spPr>
          <a:xfrm>
            <a:off x="7644137" y="3880776"/>
            <a:ext cx="162283" cy="162251"/>
          </a:xfrm>
          <a:custGeom>
            <a:rect b="b" l="l" r="r" t="t"/>
            <a:pathLst>
              <a:path extrusionOk="0" h="21533" w="21466">
                <a:moveTo>
                  <a:pt x="21265" y="20360"/>
                </a:moveTo>
                <a:lnTo>
                  <a:pt x="5852" y="4899"/>
                </a:lnTo>
                <a:cubicBezTo>
                  <a:pt x="5852" y="4898"/>
                  <a:pt x="5851" y="4897"/>
                  <a:pt x="5850" y="4896"/>
                </a:cubicBezTo>
                <a:lnTo>
                  <a:pt x="1169" y="201"/>
                </a:lnTo>
                <a:cubicBezTo>
                  <a:pt x="902" y="-67"/>
                  <a:pt x="468" y="-67"/>
                  <a:pt x="201" y="201"/>
                </a:cubicBezTo>
                <a:cubicBezTo>
                  <a:pt x="-67" y="470"/>
                  <a:pt x="-67" y="905"/>
                  <a:pt x="201" y="1173"/>
                </a:cubicBezTo>
                <a:lnTo>
                  <a:pt x="4173" y="5158"/>
                </a:lnTo>
                <a:cubicBezTo>
                  <a:pt x="2886" y="5771"/>
                  <a:pt x="1690" y="6551"/>
                  <a:pt x="615" y="7503"/>
                </a:cubicBezTo>
                <a:cubicBezTo>
                  <a:pt x="332" y="7754"/>
                  <a:pt x="305" y="8188"/>
                  <a:pt x="555" y="8473"/>
                </a:cubicBezTo>
                <a:cubicBezTo>
                  <a:pt x="690" y="8627"/>
                  <a:pt x="879" y="8705"/>
                  <a:pt x="1069" y="8705"/>
                </a:cubicBezTo>
                <a:cubicBezTo>
                  <a:pt x="1230" y="8705"/>
                  <a:pt x="1391" y="8648"/>
                  <a:pt x="1523" y="8533"/>
                </a:cubicBezTo>
                <a:cubicBezTo>
                  <a:pt x="2623" y="7557"/>
                  <a:pt x="3866" y="6780"/>
                  <a:pt x="5210" y="6198"/>
                </a:cubicBezTo>
                <a:lnTo>
                  <a:pt x="7706" y="8702"/>
                </a:lnTo>
                <a:cubicBezTo>
                  <a:pt x="6317" y="9117"/>
                  <a:pt x="5018" y="9806"/>
                  <a:pt x="3900" y="10743"/>
                </a:cubicBezTo>
                <a:cubicBezTo>
                  <a:pt x="3609" y="10986"/>
                  <a:pt x="3571" y="11420"/>
                  <a:pt x="3813" y="11711"/>
                </a:cubicBezTo>
                <a:cubicBezTo>
                  <a:pt x="3949" y="11874"/>
                  <a:pt x="4143" y="11958"/>
                  <a:pt x="4339" y="11958"/>
                </a:cubicBezTo>
                <a:cubicBezTo>
                  <a:pt x="4494" y="11958"/>
                  <a:pt x="4650" y="11905"/>
                  <a:pt x="4778" y="11798"/>
                </a:cubicBezTo>
                <a:cubicBezTo>
                  <a:pt x="5949" y="10816"/>
                  <a:pt x="7350" y="10153"/>
                  <a:pt x="8840" y="9839"/>
                </a:cubicBezTo>
                <a:lnTo>
                  <a:pt x="11960" y="12969"/>
                </a:lnTo>
                <a:cubicBezTo>
                  <a:pt x="10324" y="12637"/>
                  <a:pt x="8585" y="12962"/>
                  <a:pt x="7167" y="13972"/>
                </a:cubicBezTo>
                <a:cubicBezTo>
                  <a:pt x="6858" y="14192"/>
                  <a:pt x="6786" y="14621"/>
                  <a:pt x="7005" y="14931"/>
                </a:cubicBezTo>
                <a:cubicBezTo>
                  <a:pt x="7224" y="15239"/>
                  <a:pt x="7650" y="15314"/>
                  <a:pt x="7961" y="15093"/>
                </a:cubicBezTo>
                <a:cubicBezTo>
                  <a:pt x="9622" y="13909"/>
                  <a:pt x="11854" y="13909"/>
                  <a:pt x="13515" y="15093"/>
                </a:cubicBezTo>
                <a:cubicBezTo>
                  <a:pt x="13636" y="15178"/>
                  <a:pt x="13775" y="15220"/>
                  <a:pt x="13911" y="15220"/>
                </a:cubicBezTo>
                <a:cubicBezTo>
                  <a:pt x="13993" y="15220"/>
                  <a:pt x="14071" y="15192"/>
                  <a:pt x="14147" y="15163"/>
                </a:cubicBezTo>
                <a:lnTo>
                  <a:pt x="20297" y="21332"/>
                </a:lnTo>
                <a:cubicBezTo>
                  <a:pt x="20430" y="21466"/>
                  <a:pt x="20605" y="21533"/>
                  <a:pt x="20781" y="21533"/>
                </a:cubicBezTo>
                <a:cubicBezTo>
                  <a:pt x="20957" y="21533"/>
                  <a:pt x="21132" y="21466"/>
                  <a:pt x="21265" y="21332"/>
                </a:cubicBezTo>
                <a:cubicBezTo>
                  <a:pt x="21533" y="21063"/>
                  <a:pt x="21533" y="20628"/>
                  <a:pt x="21265" y="20360"/>
                </a:cubicBezTo>
                <a:close/>
                <a:moveTo>
                  <a:pt x="10442" y="17401"/>
                </a:moveTo>
                <a:cubicBezTo>
                  <a:pt x="10351" y="17441"/>
                  <a:pt x="10271" y="17491"/>
                  <a:pt x="10200" y="17562"/>
                </a:cubicBezTo>
                <a:cubicBezTo>
                  <a:pt x="10060" y="17703"/>
                  <a:pt x="9979" y="17895"/>
                  <a:pt x="9979" y="18097"/>
                </a:cubicBezTo>
                <a:cubicBezTo>
                  <a:pt x="9979" y="18298"/>
                  <a:pt x="10060" y="18490"/>
                  <a:pt x="10200" y="18631"/>
                </a:cubicBezTo>
                <a:cubicBezTo>
                  <a:pt x="10271" y="18702"/>
                  <a:pt x="10351" y="18752"/>
                  <a:pt x="10442" y="18793"/>
                </a:cubicBezTo>
                <a:cubicBezTo>
                  <a:pt x="10532" y="18833"/>
                  <a:pt x="10632" y="18853"/>
                  <a:pt x="10733" y="18853"/>
                </a:cubicBezTo>
                <a:cubicBezTo>
                  <a:pt x="10934" y="18853"/>
                  <a:pt x="11124" y="18773"/>
                  <a:pt x="11266" y="18631"/>
                </a:cubicBezTo>
                <a:cubicBezTo>
                  <a:pt x="11406" y="18490"/>
                  <a:pt x="11487" y="18298"/>
                  <a:pt x="11487" y="18097"/>
                </a:cubicBezTo>
                <a:cubicBezTo>
                  <a:pt x="11487" y="17895"/>
                  <a:pt x="11406" y="17703"/>
                  <a:pt x="11266" y="17562"/>
                </a:cubicBezTo>
                <a:cubicBezTo>
                  <a:pt x="11054" y="17350"/>
                  <a:pt x="10723" y="17280"/>
                  <a:pt x="10442" y="17401"/>
                </a:cubicBezTo>
                <a:close/>
                <a:moveTo>
                  <a:pt x="9610" y="5083"/>
                </a:moveTo>
                <a:cubicBezTo>
                  <a:pt x="13352" y="4782"/>
                  <a:pt x="17125" y="6038"/>
                  <a:pt x="19944" y="8533"/>
                </a:cubicBezTo>
                <a:cubicBezTo>
                  <a:pt x="20075" y="8648"/>
                  <a:pt x="20236" y="8705"/>
                  <a:pt x="20397" y="8705"/>
                </a:cubicBezTo>
                <a:cubicBezTo>
                  <a:pt x="20587" y="8705"/>
                  <a:pt x="20776" y="8626"/>
                  <a:pt x="20911" y="8472"/>
                </a:cubicBezTo>
                <a:cubicBezTo>
                  <a:pt x="21162" y="8188"/>
                  <a:pt x="21134" y="7753"/>
                  <a:pt x="20851" y="7502"/>
                </a:cubicBezTo>
                <a:cubicBezTo>
                  <a:pt x="17753" y="4761"/>
                  <a:pt x="13621" y="3381"/>
                  <a:pt x="9499" y="3713"/>
                </a:cubicBezTo>
                <a:cubicBezTo>
                  <a:pt x="9123" y="3744"/>
                  <a:pt x="8841" y="4075"/>
                  <a:pt x="8871" y="4453"/>
                </a:cubicBezTo>
                <a:cubicBezTo>
                  <a:pt x="8903" y="4832"/>
                  <a:pt x="9232" y="5111"/>
                  <a:pt x="9610" y="5083"/>
                </a:cubicBezTo>
                <a:close/>
                <a:moveTo>
                  <a:pt x="14429" y="9604"/>
                </a:moveTo>
                <a:cubicBezTo>
                  <a:pt x="14263" y="9945"/>
                  <a:pt x="14404" y="10356"/>
                  <a:pt x="14744" y="10523"/>
                </a:cubicBezTo>
                <a:cubicBezTo>
                  <a:pt x="15439" y="10864"/>
                  <a:pt x="16092" y="11291"/>
                  <a:pt x="16684" y="11795"/>
                </a:cubicBezTo>
                <a:cubicBezTo>
                  <a:pt x="16813" y="11904"/>
                  <a:pt x="16970" y="11958"/>
                  <a:pt x="17127" y="11958"/>
                </a:cubicBezTo>
                <a:cubicBezTo>
                  <a:pt x="17321" y="11958"/>
                  <a:pt x="17514" y="11875"/>
                  <a:pt x="17650" y="11715"/>
                </a:cubicBezTo>
                <a:cubicBezTo>
                  <a:pt x="17894" y="11425"/>
                  <a:pt x="17859" y="10992"/>
                  <a:pt x="17571" y="10746"/>
                </a:cubicBezTo>
                <a:cubicBezTo>
                  <a:pt x="16892" y="10169"/>
                  <a:pt x="16142" y="9678"/>
                  <a:pt x="15345" y="9288"/>
                </a:cubicBezTo>
                <a:cubicBezTo>
                  <a:pt x="15003" y="9121"/>
                  <a:pt x="14596" y="9264"/>
                  <a:pt x="14429" y="960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3" name="Google Shape;1273;p70"/>
          <p:cNvSpPr/>
          <p:nvPr/>
        </p:nvSpPr>
        <p:spPr>
          <a:xfrm>
            <a:off x="7384378" y="3908394"/>
            <a:ext cx="156483" cy="114381"/>
          </a:xfrm>
          <a:custGeom>
            <a:rect b="b" l="l" r="r" t="t"/>
            <a:pathLst>
              <a:path extrusionOk="0" h="19927" w="21436">
                <a:moveTo>
                  <a:pt x="10166" y="18222"/>
                </a:moveTo>
                <a:cubicBezTo>
                  <a:pt x="10093" y="18316"/>
                  <a:pt x="10041" y="18422"/>
                  <a:pt x="10000" y="18542"/>
                </a:cubicBezTo>
                <a:cubicBezTo>
                  <a:pt x="9958" y="18662"/>
                  <a:pt x="9938" y="18795"/>
                  <a:pt x="9938" y="18928"/>
                </a:cubicBezTo>
                <a:cubicBezTo>
                  <a:pt x="9938" y="19194"/>
                  <a:pt x="10021" y="19447"/>
                  <a:pt x="10166" y="19634"/>
                </a:cubicBezTo>
                <a:cubicBezTo>
                  <a:pt x="10312" y="19820"/>
                  <a:pt x="10510" y="19927"/>
                  <a:pt x="10718" y="19927"/>
                </a:cubicBezTo>
                <a:cubicBezTo>
                  <a:pt x="10926" y="19927"/>
                  <a:pt x="11123" y="19820"/>
                  <a:pt x="11270" y="19634"/>
                </a:cubicBezTo>
                <a:cubicBezTo>
                  <a:pt x="11415" y="19447"/>
                  <a:pt x="11498" y="19181"/>
                  <a:pt x="11498" y="18928"/>
                </a:cubicBezTo>
                <a:cubicBezTo>
                  <a:pt x="11498" y="18662"/>
                  <a:pt x="11415" y="18409"/>
                  <a:pt x="11270" y="18222"/>
                </a:cubicBezTo>
                <a:cubicBezTo>
                  <a:pt x="10978" y="17849"/>
                  <a:pt x="10458" y="17849"/>
                  <a:pt x="10166" y="18222"/>
                </a:cubicBezTo>
                <a:close/>
                <a:moveTo>
                  <a:pt x="7025" y="13514"/>
                </a:moveTo>
                <a:cubicBezTo>
                  <a:pt x="6705" y="13803"/>
                  <a:pt x="6630" y="14365"/>
                  <a:pt x="6857" y="14772"/>
                </a:cubicBezTo>
                <a:cubicBezTo>
                  <a:pt x="7084" y="15177"/>
                  <a:pt x="7527" y="15273"/>
                  <a:pt x="7847" y="14984"/>
                </a:cubicBezTo>
                <a:cubicBezTo>
                  <a:pt x="9567" y="13430"/>
                  <a:pt x="11879" y="13430"/>
                  <a:pt x="13599" y="14984"/>
                </a:cubicBezTo>
                <a:cubicBezTo>
                  <a:pt x="13724" y="15097"/>
                  <a:pt x="13867" y="15151"/>
                  <a:pt x="14009" y="15151"/>
                </a:cubicBezTo>
                <a:cubicBezTo>
                  <a:pt x="14232" y="15151"/>
                  <a:pt x="14450" y="15019"/>
                  <a:pt x="14589" y="14772"/>
                </a:cubicBezTo>
                <a:cubicBezTo>
                  <a:pt x="14816" y="14365"/>
                  <a:pt x="14741" y="13802"/>
                  <a:pt x="14421" y="13514"/>
                </a:cubicBezTo>
                <a:cubicBezTo>
                  <a:pt x="12208" y="11515"/>
                  <a:pt x="9236" y="11515"/>
                  <a:pt x="7025" y="13514"/>
                </a:cubicBezTo>
                <a:close/>
                <a:moveTo>
                  <a:pt x="21196" y="5021"/>
                </a:moveTo>
                <a:cubicBezTo>
                  <a:pt x="15222" y="-1673"/>
                  <a:pt x="6214" y="-1673"/>
                  <a:pt x="240" y="5021"/>
                </a:cubicBezTo>
                <a:cubicBezTo>
                  <a:pt x="-53" y="5350"/>
                  <a:pt x="-82" y="5920"/>
                  <a:pt x="178" y="6294"/>
                </a:cubicBezTo>
                <a:cubicBezTo>
                  <a:pt x="438" y="6668"/>
                  <a:pt x="885" y="6704"/>
                  <a:pt x="1179" y="6374"/>
                </a:cubicBezTo>
                <a:cubicBezTo>
                  <a:pt x="6616" y="280"/>
                  <a:pt x="14820" y="280"/>
                  <a:pt x="20257" y="6374"/>
                </a:cubicBezTo>
                <a:cubicBezTo>
                  <a:pt x="20392" y="6525"/>
                  <a:pt x="20559" y="6599"/>
                  <a:pt x="20726" y="6599"/>
                </a:cubicBezTo>
                <a:cubicBezTo>
                  <a:pt x="20923" y="6599"/>
                  <a:pt x="21118" y="6496"/>
                  <a:pt x="21258" y="6294"/>
                </a:cubicBezTo>
                <a:cubicBezTo>
                  <a:pt x="21518" y="5920"/>
                  <a:pt x="21489" y="5350"/>
                  <a:pt x="21196" y="5021"/>
                </a:cubicBezTo>
                <a:close/>
                <a:moveTo>
                  <a:pt x="3642" y="9274"/>
                </a:moveTo>
                <a:cubicBezTo>
                  <a:pt x="3342" y="9593"/>
                  <a:pt x="3300" y="10162"/>
                  <a:pt x="3551" y="10544"/>
                </a:cubicBezTo>
                <a:cubicBezTo>
                  <a:pt x="3803" y="10928"/>
                  <a:pt x="4250" y="10978"/>
                  <a:pt x="4551" y="10660"/>
                </a:cubicBezTo>
                <a:cubicBezTo>
                  <a:pt x="8146" y="6853"/>
                  <a:pt x="13366" y="6852"/>
                  <a:pt x="16961" y="10660"/>
                </a:cubicBezTo>
                <a:cubicBezTo>
                  <a:pt x="17094" y="10800"/>
                  <a:pt x="17255" y="10869"/>
                  <a:pt x="17415" y="10869"/>
                </a:cubicBezTo>
                <a:cubicBezTo>
                  <a:pt x="17619" y="10869"/>
                  <a:pt x="17820" y="10759"/>
                  <a:pt x="17960" y="10544"/>
                </a:cubicBezTo>
                <a:cubicBezTo>
                  <a:pt x="18212" y="10162"/>
                  <a:pt x="18170" y="9593"/>
                  <a:pt x="17870" y="9274"/>
                </a:cubicBezTo>
                <a:cubicBezTo>
                  <a:pt x="13745" y="4908"/>
                  <a:pt x="7763" y="4909"/>
                  <a:pt x="3642" y="927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4" name="Google Shape;1274;p70"/>
          <p:cNvSpPr/>
          <p:nvPr/>
        </p:nvSpPr>
        <p:spPr>
          <a:xfrm>
            <a:off x="5784397" y="3887680"/>
            <a:ext cx="148446" cy="148446"/>
          </a:xfrm>
          <a:custGeom>
            <a:rect b="b" l="l" r="r" t="t"/>
            <a:pathLst>
              <a:path extrusionOk="0" h="21600" w="21600">
                <a:moveTo>
                  <a:pt x="3765" y="15073"/>
                </a:moveTo>
                <a:lnTo>
                  <a:pt x="17835" y="15073"/>
                </a:lnTo>
                <a:cubicBezTo>
                  <a:pt x="17361" y="14443"/>
                  <a:pt x="17079" y="13659"/>
                  <a:pt x="17079" y="12812"/>
                </a:cubicBezTo>
                <a:lnTo>
                  <a:pt x="17079" y="7788"/>
                </a:lnTo>
                <a:cubicBezTo>
                  <a:pt x="17079" y="4325"/>
                  <a:pt x="14262" y="1507"/>
                  <a:pt x="10800" y="1507"/>
                </a:cubicBezTo>
                <a:cubicBezTo>
                  <a:pt x="7338" y="1507"/>
                  <a:pt x="4521" y="4325"/>
                  <a:pt x="4521" y="7788"/>
                </a:cubicBezTo>
                <a:lnTo>
                  <a:pt x="4521" y="12812"/>
                </a:lnTo>
                <a:cubicBezTo>
                  <a:pt x="4521" y="13659"/>
                  <a:pt x="4239" y="14443"/>
                  <a:pt x="3765" y="15073"/>
                </a:cubicBezTo>
                <a:close/>
                <a:moveTo>
                  <a:pt x="20847" y="16580"/>
                </a:moveTo>
                <a:lnTo>
                  <a:pt x="753" y="16580"/>
                </a:lnTo>
                <a:cubicBezTo>
                  <a:pt x="337" y="16580"/>
                  <a:pt x="0" y="16243"/>
                  <a:pt x="0" y="15826"/>
                </a:cubicBezTo>
                <a:cubicBezTo>
                  <a:pt x="0" y="15410"/>
                  <a:pt x="337" y="15073"/>
                  <a:pt x="753" y="15073"/>
                </a:cubicBezTo>
                <a:cubicBezTo>
                  <a:pt x="1999" y="15073"/>
                  <a:pt x="3014" y="14059"/>
                  <a:pt x="3014" y="12812"/>
                </a:cubicBezTo>
                <a:lnTo>
                  <a:pt x="3014" y="7788"/>
                </a:lnTo>
                <a:cubicBezTo>
                  <a:pt x="3014" y="3493"/>
                  <a:pt x="6507" y="0"/>
                  <a:pt x="10800" y="0"/>
                </a:cubicBezTo>
                <a:cubicBezTo>
                  <a:pt x="15093" y="0"/>
                  <a:pt x="18586" y="3493"/>
                  <a:pt x="18586" y="7788"/>
                </a:cubicBezTo>
                <a:lnTo>
                  <a:pt x="18586" y="12812"/>
                </a:lnTo>
                <a:cubicBezTo>
                  <a:pt x="18586" y="14059"/>
                  <a:pt x="19601" y="15073"/>
                  <a:pt x="20847" y="15073"/>
                </a:cubicBezTo>
                <a:cubicBezTo>
                  <a:pt x="21263" y="15073"/>
                  <a:pt x="21600" y="15410"/>
                  <a:pt x="21600" y="15826"/>
                </a:cubicBezTo>
                <a:cubicBezTo>
                  <a:pt x="21600" y="16243"/>
                  <a:pt x="21263" y="16580"/>
                  <a:pt x="20847" y="16580"/>
                </a:cubicBezTo>
                <a:close/>
                <a:moveTo>
                  <a:pt x="10795" y="21600"/>
                </a:moveTo>
                <a:cubicBezTo>
                  <a:pt x="10325" y="21600"/>
                  <a:pt x="9848" y="21480"/>
                  <a:pt x="9414" y="21228"/>
                </a:cubicBezTo>
                <a:cubicBezTo>
                  <a:pt x="8998" y="20986"/>
                  <a:pt x="8650" y="20639"/>
                  <a:pt x="8410" y="20224"/>
                </a:cubicBezTo>
                <a:cubicBezTo>
                  <a:pt x="8201" y="19864"/>
                  <a:pt x="8324" y="19403"/>
                  <a:pt x="8684" y="19194"/>
                </a:cubicBezTo>
                <a:cubicBezTo>
                  <a:pt x="9043" y="18986"/>
                  <a:pt x="9505" y="19108"/>
                  <a:pt x="9713" y="19468"/>
                </a:cubicBezTo>
                <a:cubicBezTo>
                  <a:pt x="9823" y="19657"/>
                  <a:pt x="9981" y="19815"/>
                  <a:pt x="10170" y="19924"/>
                </a:cubicBezTo>
                <a:cubicBezTo>
                  <a:pt x="10769" y="20271"/>
                  <a:pt x="11539" y="20067"/>
                  <a:pt x="11887" y="19468"/>
                </a:cubicBezTo>
                <a:cubicBezTo>
                  <a:pt x="12096" y="19108"/>
                  <a:pt x="12555" y="18986"/>
                  <a:pt x="12917" y="19194"/>
                </a:cubicBezTo>
                <a:cubicBezTo>
                  <a:pt x="13276" y="19403"/>
                  <a:pt x="13399" y="19864"/>
                  <a:pt x="13190" y="20224"/>
                </a:cubicBezTo>
                <a:cubicBezTo>
                  <a:pt x="12678" y="21107"/>
                  <a:pt x="11749" y="21600"/>
                  <a:pt x="10795"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5" name="Google Shape;1275;p70"/>
          <p:cNvSpPr/>
          <p:nvPr/>
        </p:nvSpPr>
        <p:spPr>
          <a:xfrm>
            <a:off x="6317724" y="3901489"/>
            <a:ext cx="148470" cy="120852"/>
          </a:xfrm>
          <a:custGeom>
            <a:rect b="b" l="l" r="r" t="t"/>
            <a:pathLst>
              <a:path extrusionOk="0" h="21600" w="21533">
                <a:moveTo>
                  <a:pt x="1283" y="20020"/>
                </a:moveTo>
                <a:cubicBezTo>
                  <a:pt x="1212" y="19934"/>
                  <a:pt x="1132" y="19859"/>
                  <a:pt x="1042" y="19823"/>
                </a:cubicBezTo>
                <a:cubicBezTo>
                  <a:pt x="851" y="19724"/>
                  <a:pt x="651" y="19724"/>
                  <a:pt x="461" y="19823"/>
                </a:cubicBezTo>
                <a:cubicBezTo>
                  <a:pt x="371" y="19859"/>
                  <a:pt x="291" y="19934"/>
                  <a:pt x="221" y="20020"/>
                </a:cubicBezTo>
                <a:cubicBezTo>
                  <a:pt x="81" y="20193"/>
                  <a:pt x="0" y="20427"/>
                  <a:pt x="0" y="20674"/>
                </a:cubicBezTo>
                <a:cubicBezTo>
                  <a:pt x="0" y="20921"/>
                  <a:pt x="81" y="21155"/>
                  <a:pt x="221" y="21328"/>
                </a:cubicBezTo>
                <a:cubicBezTo>
                  <a:pt x="291" y="21414"/>
                  <a:pt x="371" y="21476"/>
                  <a:pt x="461" y="21526"/>
                </a:cubicBezTo>
                <a:cubicBezTo>
                  <a:pt x="561" y="21575"/>
                  <a:pt x="651" y="21600"/>
                  <a:pt x="752" y="21600"/>
                </a:cubicBezTo>
                <a:cubicBezTo>
                  <a:pt x="851" y="21600"/>
                  <a:pt x="941" y="21575"/>
                  <a:pt x="1042" y="21526"/>
                </a:cubicBezTo>
                <a:cubicBezTo>
                  <a:pt x="1132" y="21476"/>
                  <a:pt x="1212" y="21414"/>
                  <a:pt x="1283" y="21328"/>
                </a:cubicBezTo>
                <a:cubicBezTo>
                  <a:pt x="1423" y="21155"/>
                  <a:pt x="1503" y="20921"/>
                  <a:pt x="1503" y="20674"/>
                </a:cubicBezTo>
                <a:cubicBezTo>
                  <a:pt x="1503" y="20551"/>
                  <a:pt x="1482" y="20427"/>
                  <a:pt x="1442" y="20316"/>
                </a:cubicBezTo>
                <a:cubicBezTo>
                  <a:pt x="1402" y="20205"/>
                  <a:pt x="1352" y="20107"/>
                  <a:pt x="1283" y="20020"/>
                </a:cubicBezTo>
                <a:close/>
                <a:moveTo>
                  <a:pt x="18779" y="0"/>
                </a:moveTo>
                <a:lnTo>
                  <a:pt x="2755" y="0"/>
                </a:lnTo>
                <a:cubicBezTo>
                  <a:pt x="1236" y="0"/>
                  <a:pt x="0" y="1522"/>
                  <a:pt x="0" y="3394"/>
                </a:cubicBezTo>
                <a:lnTo>
                  <a:pt x="0" y="5863"/>
                </a:lnTo>
                <a:cubicBezTo>
                  <a:pt x="0" y="6374"/>
                  <a:pt x="337" y="6789"/>
                  <a:pt x="752" y="6789"/>
                </a:cubicBezTo>
                <a:cubicBezTo>
                  <a:pt x="1166" y="6789"/>
                  <a:pt x="1503" y="6374"/>
                  <a:pt x="1503" y="5863"/>
                </a:cubicBezTo>
                <a:lnTo>
                  <a:pt x="1503" y="3394"/>
                </a:lnTo>
                <a:cubicBezTo>
                  <a:pt x="1503" y="2543"/>
                  <a:pt x="2064" y="1851"/>
                  <a:pt x="2755" y="1851"/>
                </a:cubicBezTo>
                <a:lnTo>
                  <a:pt x="18779" y="1851"/>
                </a:lnTo>
                <a:cubicBezTo>
                  <a:pt x="19469" y="1851"/>
                  <a:pt x="20031" y="2543"/>
                  <a:pt x="20031" y="3394"/>
                </a:cubicBezTo>
                <a:lnTo>
                  <a:pt x="20031" y="18206"/>
                </a:lnTo>
                <a:cubicBezTo>
                  <a:pt x="20031" y="19057"/>
                  <a:pt x="19469" y="19749"/>
                  <a:pt x="18779" y="19749"/>
                </a:cubicBezTo>
                <a:lnTo>
                  <a:pt x="12770" y="19749"/>
                </a:lnTo>
                <a:cubicBezTo>
                  <a:pt x="12355" y="19749"/>
                  <a:pt x="12019" y="20163"/>
                  <a:pt x="12019" y="20674"/>
                </a:cubicBezTo>
                <a:cubicBezTo>
                  <a:pt x="12019" y="21185"/>
                  <a:pt x="12355" y="21600"/>
                  <a:pt x="12770" y="21600"/>
                </a:cubicBezTo>
                <a:lnTo>
                  <a:pt x="18779" y="21600"/>
                </a:lnTo>
                <a:cubicBezTo>
                  <a:pt x="20298" y="21600"/>
                  <a:pt x="21533" y="20078"/>
                  <a:pt x="21533" y="18206"/>
                </a:cubicBezTo>
                <a:lnTo>
                  <a:pt x="21533" y="3394"/>
                </a:lnTo>
                <a:cubicBezTo>
                  <a:pt x="21533" y="1522"/>
                  <a:pt x="20298" y="0"/>
                  <a:pt x="18779" y="0"/>
                </a:cubicBezTo>
                <a:close/>
                <a:moveTo>
                  <a:pt x="835" y="9941"/>
                </a:moveTo>
                <a:cubicBezTo>
                  <a:pt x="418" y="9887"/>
                  <a:pt x="50" y="10252"/>
                  <a:pt x="5" y="10759"/>
                </a:cubicBezTo>
                <a:cubicBezTo>
                  <a:pt x="-41" y="11267"/>
                  <a:pt x="257" y="11725"/>
                  <a:pt x="668" y="11782"/>
                </a:cubicBezTo>
                <a:cubicBezTo>
                  <a:pt x="4536" y="12312"/>
                  <a:pt x="7536" y="16011"/>
                  <a:pt x="7968" y="20777"/>
                </a:cubicBezTo>
                <a:cubicBezTo>
                  <a:pt x="8010" y="21250"/>
                  <a:pt x="8335" y="21600"/>
                  <a:pt x="8713" y="21600"/>
                </a:cubicBezTo>
                <a:cubicBezTo>
                  <a:pt x="8740" y="21600"/>
                  <a:pt x="8769" y="21598"/>
                  <a:pt x="8797" y="21595"/>
                </a:cubicBezTo>
                <a:cubicBezTo>
                  <a:pt x="9210" y="21538"/>
                  <a:pt x="9506" y="21080"/>
                  <a:pt x="9460" y="20572"/>
                </a:cubicBezTo>
                <a:cubicBezTo>
                  <a:pt x="8952" y="14939"/>
                  <a:pt x="5404" y="10568"/>
                  <a:pt x="835" y="9941"/>
                </a:cubicBezTo>
                <a:close/>
                <a:moveTo>
                  <a:pt x="901" y="14954"/>
                </a:moveTo>
                <a:cubicBezTo>
                  <a:pt x="501" y="14855"/>
                  <a:pt x="99" y="15174"/>
                  <a:pt x="15" y="15676"/>
                </a:cubicBezTo>
                <a:cubicBezTo>
                  <a:pt x="-67" y="16176"/>
                  <a:pt x="195" y="16666"/>
                  <a:pt x="602" y="16768"/>
                </a:cubicBezTo>
                <a:cubicBezTo>
                  <a:pt x="2276" y="17188"/>
                  <a:pt x="3580" y="18795"/>
                  <a:pt x="3922" y="20859"/>
                </a:cubicBezTo>
                <a:cubicBezTo>
                  <a:pt x="3995" y="21298"/>
                  <a:pt x="4308" y="21600"/>
                  <a:pt x="4657" y="21600"/>
                </a:cubicBezTo>
                <a:cubicBezTo>
                  <a:pt x="4707" y="21600"/>
                  <a:pt x="4758" y="21594"/>
                  <a:pt x="4809" y="21581"/>
                </a:cubicBezTo>
                <a:cubicBezTo>
                  <a:pt x="5214" y="21479"/>
                  <a:pt x="5477" y="20990"/>
                  <a:pt x="5393" y="20489"/>
                </a:cubicBezTo>
                <a:cubicBezTo>
                  <a:pt x="4931" y="17696"/>
                  <a:pt x="3167" y="15523"/>
                  <a:pt x="901" y="1495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6" name="Google Shape;1276;p70"/>
          <p:cNvSpPr/>
          <p:nvPr/>
        </p:nvSpPr>
        <p:spPr>
          <a:xfrm>
            <a:off x="6598197" y="3901489"/>
            <a:ext cx="120852" cy="120852"/>
          </a:xfrm>
          <a:custGeom>
            <a:rect b="b" l="l" r="r" t="t"/>
            <a:pathLst>
              <a:path extrusionOk="0" h="21600" w="21600">
                <a:moveTo>
                  <a:pt x="2160" y="17280"/>
                </a:moveTo>
                <a:cubicBezTo>
                  <a:pt x="969" y="17280"/>
                  <a:pt x="0" y="18249"/>
                  <a:pt x="0" y="19440"/>
                </a:cubicBezTo>
                <a:cubicBezTo>
                  <a:pt x="0" y="20631"/>
                  <a:pt x="969" y="21600"/>
                  <a:pt x="2160" y="21600"/>
                </a:cubicBezTo>
                <a:cubicBezTo>
                  <a:pt x="3351" y="21600"/>
                  <a:pt x="4320" y="20631"/>
                  <a:pt x="4320" y="19440"/>
                </a:cubicBezTo>
                <a:cubicBezTo>
                  <a:pt x="4320" y="18249"/>
                  <a:pt x="3351" y="17280"/>
                  <a:pt x="2160" y="17280"/>
                </a:cubicBezTo>
                <a:close/>
                <a:moveTo>
                  <a:pt x="926" y="0"/>
                </a:moveTo>
                <a:cubicBezTo>
                  <a:pt x="415" y="0"/>
                  <a:pt x="0" y="415"/>
                  <a:pt x="0" y="926"/>
                </a:cubicBezTo>
                <a:cubicBezTo>
                  <a:pt x="0" y="1437"/>
                  <a:pt x="415" y="1851"/>
                  <a:pt x="926" y="1851"/>
                </a:cubicBezTo>
                <a:cubicBezTo>
                  <a:pt x="11305" y="1851"/>
                  <a:pt x="19749" y="10296"/>
                  <a:pt x="19749" y="20674"/>
                </a:cubicBezTo>
                <a:cubicBezTo>
                  <a:pt x="19749" y="21185"/>
                  <a:pt x="20163" y="21600"/>
                  <a:pt x="20674" y="21600"/>
                </a:cubicBezTo>
                <a:cubicBezTo>
                  <a:pt x="21185" y="21600"/>
                  <a:pt x="21600" y="21185"/>
                  <a:pt x="21600" y="20674"/>
                </a:cubicBezTo>
                <a:cubicBezTo>
                  <a:pt x="21600" y="9275"/>
                  <a:pt x="12326" y="0"/>
                  <a:pt x="926" y="0"/>
                </a:cubicBezTo>
                <a:close/>
                <a:moveTo>
                  <a:pt x="926" y="8640"/>
                </a:moveTo>
                <a:cubicBezTo>
                  <a:pt x="415" y="8640"/>
                  <a:pt x="0" y="9055"/>
                  <a:pt x="0" y="9566"/>
                </a:cubicBezTo>
                <a:cubicBezTo>
                  <a:pt x="0" y="10077"/>
                  <a:pt x="415" y="10491"/>
                  <a:pt x="926" y="10491"/>
                </a:cubicBezTo>
                <a:cubicBezTo>
                  <a:pt x="6540" y="10491"/>
                  <a:pt x="11109" y="15060"/>
                  <a:pt x="11109" y="20674"/>
                </a:cubicBezTo>
                <a:cubicBezTo>
                  <a:pt x="11109" y="21185"/>
                  <a:pt x="11523" y="21600"/>
                  <a:pt x="12034" y="21600"/>
                </a:cubicBezTo>
                <a:cubicBezTo>
                  <a:pt x="12545" y="21600"/>
                  <a:pt x="12960" y="21185"/>
                  <a:pt x="12960" y="20674"/>
                </a:cubicBezTo>
                <a:cubicBezTo>
                  <a:pt x="12960" y="14039"/>
                  <a:pt x="7561" y="8640"/>
                  <a:pt x="926" y="86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7" name="Google Shape;1277;p70"/>
          <p:cNvSpPr/>
          <p:nvPr/>
        </p:nvSpPr>
        <p:spPr>
          <a:xfrm>
            <a:off x="1787063"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4" y="-274"/>
                  <a:pt x="5766" y="255"/>
                </a:cubicBezTo>
                <a:cubicBezTo>
                  <a:pt x="3779" y="785"/>
                  <a:pt x="2111" y="2083"/>
                  <a:pt x="1068" y="3910"/>
                </a:cubicBezTo>
                <a:cubicBezTo>
                  <a:pt x="26" y="5737"/>
                  <a:pt x="-266" y="7874"/>
                  <a:pt x="247" y="9927"/>
                </a:cubicBezTo>
                <a:cubicBezTo>
                  <a:pt x="661" y="11580"/>
                  <a:pt x="1599" y="13078"/>
                  <a:pt x="2891" y="14145"/>
                </a:cubicBezTo>
                <a:cubicBezTo>
                  <a:pt x="3175"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1" y="1132"/>
                  <a:pt x="9456"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15201"/>
                </a:lnTo>
                <a:cubicBezTo>
                  <a:pt x="9669" y="15577"/>
                  <a:pt x="9964" y="15882"/>
                  <a:pt x="10328" y="15882"/>
                </a:cubicBezTo>
                <a:cubicBezTo>
                  <a:pt x="10691" y="15882"/>
                  <a:pt x="10986" y="15577"/>
                  <a:pt x="10986" y="15201"/>
                </a:cubicBezTo>
                <a:lnTo>
                  <a:pt x="10986" y="13386"/>
                </a:lnTo>
                <a:cubicBezTo>
                  <a:pt x="10986" y="13011"/>
                  <a:pt x="10691" y="12706"/>
                  <a:pt x="10328" y="12706"/>
                </a:cubicBezTo>
                <a:close/>
                <a:moveTo>
                  <a:pt x="10328" y="18150"/>
                </a:moveTo>
                <a:cubicBezTo>
                  <a:pt x="9964" y="18150"/>
                  <a:pt x="9669" y="18455"/>
                  <a:pt x="9669" y="18831"/>
                </a:cubicBezTo>
                <a:lnTo>
                  <a:pt x="9669" y="20645"/>
                </a:lnTo>
                <a:cubicBezTo>
                  <a:pt x="9669" y="21021"/>
                  <a:pt x="9964" y="21326"/>
                  <a:pt x="10328" y="21326"/>
                </a:cubicBezTo>
                <a:cubicBezTo>
                  <a:pt x="10691" y="21326"/>
                  <a:pt x="10986" y="21021"/>
                  <a:pt x="10986" y="20645"/>
                </a:cubicBezTo>
                <a:lnTo>
                  <a:pt x="10986" y="18831"/>
                </a:lnTo>
                <a:cubicBezTo>
                  <a:pt x="10986" y="18455"/>
                  <a:pt x="10691" y="18150"/>
                  <a:pt x="10328" y="18150"/>
                </a:cubicBezTo>
                <a:close/>
                <a:moveTo>
                  <a:pt x="13840" y="10891"/>
                </a:moveTo>
                <a:cubicBezTo>
                  <a:pt x="13477" y="10891"/>
                  <a:pt x="13182" y="11196"/>
                  <a:pt x="13182" y="11572"/>
                </a:cubicBezTo>
                <a:lnTo>
                  <a:pt x="13182" y="13386"/>
                </a:lnTo>
                <a:cubicBezTo>
                  <a:pt x="13182" y="13762"/>
                  <a:pt x="13477" y="14067"/>
                  <a:pt x="13840" y="14067"/>
                </a:cubicBezTo>
                <a:cubicBezTo>
                  <a:pt x="14204" y="14067"/>
                  <a:pt x="14499" y="13762"/>
                  <a:pt x="14499" y="13386"/>
                </a:cubicBezTo>
                <a:lnTo>
                  <a:pt x="14499" y="11572"/>
                </a:lnTo>
                <a:cubicBezTo>
                  <a:pt x="14499" y="11196"/>
                  <a:pt x="14204" y="10891"/>
                  <a:pt x="13840" y="10891"/>
                </a:cubicBezTo>
                <a:close/>
                <a:moveTo>
                  <a:pt x="13840" y="16335"/>
                </a:moveTo>
                <a:cubicBezTo>
                  <a:pt x="13477" y="16335"/>
                  <a:pt x="13182" y="16640"/>
                  <a:pt x="13182" y="17016"/>
                </a:cubicBezTo>
                <a:lnTo>
                  <a:pt x="13182" y="18831"/>
                </a:lnTo>
                <a:cubicBezTo>
                  <a:pt x="13182" y="19206"/>
                  <a:pt x="13477" y="19511"/>
                  <a:pt x="13840" y="19511"/>
                </a:cubicBezTo>
                <a:cubicBezTo>
                  <a:pt x="14204" y="19511"/>
                  <a:pt x="14499" y="19206"/>
                  <a:pt x="14499" y="18831"/>
                </a:cubicBezTo>
                <a:lnTo>
                  <a:pt x="14499" y="17016"/>
                </a:lnTo>
                <a:cubicBezTo>
                  <a:pt x="14499" y="16640"/>
                  <a:pt x="14204" y="16335"/>
                  <a:pt x="13840" y="16335"/>
                </a:cubicBezTo>
                <a:close/>
                <a:moveTo>
                  <a:pt x="6815" y="10891"/>
                </a:moveTo>
                <a:cubicBezTo>
                  <a:pt x="6451" y="10891"/>
                  <a:pt x="6156" y="11196"/>
                  <a:pt x="6156" y="11572"/>
                </a:cubicBezTo>
                <a:lnTo>
                  <a:pt x="6156" y="13386"/>
                </a:lnTo>
                <a:cubicBezTo>
                  <a:pt x="6156" y="13762"/>
                  <a:pt x="6451" y="14067"/>
                  <a:pt x="6815" y="14067"/>
                </a:cubicBezTo>
                <a:cubicBezTo>
                  <a:pt x="7178" y="14067"/>
                  <a:pt x="7473" y="13762"/>
                  <a:pt x="7473" y="13386"/>
                </a:cubicBezTo>
                <a:lnTo>
                  <a:pt x="7473" y="11572"/>
                </a:lnTo>
                <a:cubicBezTo>
                  <a:pt x="7473" y="11196"/>
                  <a:pt x="7178" y="10891"/>
                  <a:pt x="6815" y="10891"/>
                </a:cubicBezTo>
                <a:close/>
                <a:moveTo>
                  <a:pt x="6815" y="16335"/>
                </a:moveTo>
                <a:cubicBezTo>
                  <a:pt x="6451" y="16335"/>
                  <a:pt x="6156" y="16640"/>
                  <a:pt x="6156" y="17016"/>
                </a:cubicBezTo>
                <a:lnTo>
                  <a:pt x="6156" y="18831"/>
                </a:lnTo>
                <a:cubicBezTo>
                  <a:pt x="6156" y="19206"/>
                  <a:pt x="6451" y="19511"/>
                  <a:pt x="6815" y="19511"/>
                </a:cubicBezTo>
                <a:cubicBezTo>
                  <a:pt x="7178" y="19511"/>
                  <a:pt x="7473" y="19206"/>
                  <a:pt x="7473" y="18831"/>
                </a:cubicBezTo>
                <a:lnTo>
                  <a:pt x="7473" y="17016"/>
                </a:lnTo>
                <a:cubicBezTo>
                  <a:pt x="7473" y="16640"/>
                  <a:pt x="7178" y="16335"/>
                  <a:pt x="6815" y="1633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8" name="Google Shape;1278;p70"/>
          <p:cNvSpPr/>
          <p:nvPr/>
        </p:nvSpPr>
        <p:spPr>
          <a:xfrm>
            <a:off x="2320390" y="4414102"/>
            <a:ext cx="162388" cy="162291"/>
          </a:xfrm>
          <a:custGeom>
            <a:rect b="b" l="l" r="r" t="t"/>
            <a:pathLst>
              <a:path extrusionOk="0" h="21326" w="21158">
                <a:moveTo>
                  <a:pt x="13279" y="14520"/>
                </a:moveTo>
                <a:lnTo>
                  <a:pt x="9142" y="14520"/>
                </a:lnTo>
                <a:lnTo>
                  <a:pt x="12041" y="10134"/>
                </a:lnTo>
                <a:cubicBezTo>
                  <a:pt x="12248" y="9821"/>
                  <a:pt x="12164" y="9399"/>
                  <a:pt x="11854" y="9190"/>
                </a:cubicBezTo>
                <a:cubicBezTo>
                  <a:pt x="11544" y="8981"/>
                  <a:pt x="11125" y="9067"/>
                  <a:pt x="10919" y="9379"/>
                </a:cubicBezTo>
                <a:lnTo>
                  <a:pt x="7320" y="14824"/>
                </a:lnTo>
                <a:cubicBezTo>
                  <a:pt x="7182" y="15032"/>
                  <a:pt x="7169" y="15301"/>
                  <a:pt x="7286" y="15522"/>
                </a:cubicBezTo>
                <a:cubicBezTo>
                  <a:pt x="7404" y="15743"/>
                  <a:pt x="7633" y="15882"/>
                  <a:pt x="7881" y="15882"/>
                </a:cubicBezTo>
                <a:lnTo>
                  <a:pt x="12019" y="15882"/>
                </a:lnTo>
                <a:lnTo>
                  <a:pt x="9119" y="20268"/>
                </a:lnTo>
                <a:cubicBezTo>
                  <a:pt x="8912" y="20581"/>
                  <a:pt x="8996" y="21003"/>
                  <a:pt x="9306" y="21212"/>
                </a:cubicBezTo>
                <a:cubicBezTo>
                  <a:pt x="9421" y="21289"/>
                  <a:pt x="9551" y="21326"/>
                  <a:pt x="9680" y="21326"/>
                </a:cubicBezTo>
                <a:cubicBezTo>
                  <a:pt x="9898" y="21326"/>
                  <a:pt x="10112" y="21220"/>
                  <a:pt x="10242" y="21023"/>
                </a:cubicBezTo>
                <a:lnTo>
                  <a:pt x="13841" y="15579"/>
                </a:lnTo>
                <a:cubicBezTo>
                  <a:pt x="13979" y="15370"/>
                  <a:pt x="13992" y="15101"/>
                  <a:pt x="13874" y="14880"/>
                </a:cubicBezTo>
                <a:cubicBezTo>
                  <a:pt x="13757" y="14659"/>
                  <a:pt x="13528" y="14520"/>
                  <a:pt x="13279" y="14520"/>
                </a:cubicBezTo>
                <a:close/>
                <a:moveTo>
                  <a:pt x="21053" y="9626"/>
                </a:moveTo>
                <a:cubicBezTo>
                  <a:pt x="20565" y="7203"/>
                  <a:pt x="18433" y="5446"/>
                  <a:pt x="15984" y="5446"/>
                </a:cubicBezTo>
                <a:lnTo>
                  <a:pt x="15349" y="5446"/>
                </a:lnTo>
                <a:cubicBezTo>
                  <a:pt x="14752" y="3618"/>
                  <a:pt x="13533" y="2089"/>
                  <a:pt x="11874" y="1103"/>
                </a:cubicBezTo>
                <a:cubicBezTo>
                  <a:pt x="10062" y="26"/>
                  <a:pt x="7944" y="-274"/>
                  <a:pt x="5907" y="255"/>
                </a:cubicBezTo>
                <a:cubicBezTo>
                  <a:pt x="3871" y="785"/>
                  <a:pt x="2162" y="2084"/>
                  <a:pt x="1094" y="3911"/>
                </a:cubicBezTo>
                <a:cubicBezTo>
                  <a:pt x="26" y="5738"/>
                  <a:pt x="-272" y="7875"/>
                  <a:pt x="254" y="9928"/>
                </a:cubicBezTo>
                <a:cubicBezTo>
                  <a:pt x="792" y="12030"/>
                  <a:pt x="2181" y="13838"/>
                  <a:pt x="4064" y="14889"/>
                </a:cubicBezTo>
                <a:cubicBezTo>
                  <a:pt x="4390" y="15070"/>
                  <a:pt x="4800" y="14952"/>
                  <a:pt x="4981" y="14623"/>
                </a:cubicBezTo>
                <a:cubicBezTo>
                  <a:pt x="5161" y="14295"/>
                  <a:pt x="5043" y="13880"/>
                  <a:pt x="4717" y="13698"/>
                </a:cubicBezTo>
                <a:cubicBezTo>
                  <a:pt x="3157" y="12827"/>
                  <a:pt x="2006" y="11329"/>
                  <a:pt x="1560" y="9588"/>
                </a:cubicBezTo>
                <a:cubicBezTo>
                  <a:pt x="1125" y="7886"/>
                  <a:pt x="1372" y="6115"/>
                  <a:pt x="2257" y="4602"/>
                </a:cubicBezTo>
                <a:cubicBezTo>
                  <a:pt x="3141" y="3088"/>
                  <a:pt x="4558" y="2012"/>
                  <a:pt x="6245" y="1573"/>
                </a:cubicBezTo>
                <a:cubicBezTo>
                  <a:pt x="9729" y="667"/>
                  <a:pt x="13292" y="2785"/>
                  <a:pt x="14191" y="6297"/>
                </a:cubicBezTo>
                <a:cubicBezTo>
                  <a:pt x="14268" y="6598"/>
                  <a:pt x="14537" y="6808"/>
                  <a:pt x="14845" y="6808"/>
                </a:cubicBezTo>
                <a:lnTo>
                  <a:pt x="15983" y="6808"/>
                </a:lnTo>
                <a:cubicBezTo>
                  <a:pt x="17794" y="6808"/>
                  <a:pt x="19370" y="8106"/>
                  <a:pt x="19730" y="9897"/>
                </a:cubicBezTo>
                <a:cubicBezTo>
                  <a:pt x="19934" y="10906"/>
                  <a:pt x="19735" y="11935"/>
                  <a:pt x="19171" y="12794"/>
                </a:cubicBezTo>
                <a:cubicBezTo>
                  <a:pt x="18607" y="13653"/>
                  <a:pt x="17745" y="14238"/>
                  <a:pt x="16744" y="14443"/>
                </a:cubicBezTo>
                <a:cubicBezTo>
                  <a:pt x="16379" y="14518"/>
                  <a:pt x="16143" y="14877"/>
                  <a:pt x="16217" y="15246"/>
                </a:cubicBezTo>
                <a:cubicBezTo>
                  <a:pt x="16282" y="15568"/>
                  <a:pt x="16563" y="15791"/>
                  <a:pt x="16877" y="15791"/>
                </a:cubicBezTo>
                <a:cubicBezTo>
                  <a:pt x="16922" y="15791"/>
                  <a:pt x="16967" y="15786"/>
                  <a:pt x="17013" y="15777"/>
                </a:cubicBezTo>
                <a:cubicBezTo>
                  <a:pt x="18367" y="15500"/>
                  <a:pt x="19533" y="14707"/>
                  <a:pt x="20296" y="13546"/>
                </a:cubicBezTo>
                <a:cubicBezTo>
                  <a:pt x="21059" y="12384"/>
                  <a:pt x="21328" y="10992"/>
                  <a:pt x="21053" y="96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79" name="Google Shape;1279;p70"/>
          <p:cNvSpPr/>
          <p:nvPr/>
        </p:nvSpPr>
        <p:spPr>
          <a:xfrm>
            <a:off x="1520400" y="4414102"/>
            <a:ext cx="162290" cy="162291"/>
          </a:xfrm>
          <a:custGeom>
            <a:rect b="b" l="l" r="r" t="t"/>
            <a:pathLst>
              <a:path extrusionOk="0" h="21326" w="20641">
                <a:moveTo>
                  <a:pt x="20217" y="8571"/>
                </a:moveTo>
                <a:cubicBezTo>
                  <a:pt x="19414" y="6675"/>
                  <a:pt x="17600" y="5449"/>
                  <a:pt x="15597" y="5447"/>
                </a:cubicBezTo>
                <a:lnTo>
                  <a:pt x="14983" y="5447"/>
                </a:lnTo>
                <a:cubicBezTo>
                  <a:pt x="14400" y="3619"/>
                  <a:pt x="13210" y="2089"/>
                  <a:pt x="11590" y="1103"/>
                </a:cubicBezTo>
                <a:cubicBezTo>
                  <a:pt x="9822" y="26"/>
                  <a:pt x="7753" y="-274"/>
                  <a:pt x="5766" y="255"/>
                </a:cubicBezTo>
                <a:cubicBezTo>
                  <a:pt x="3779" y="785"/>
                  <a:pt x="2111" y="2083"/>
                  <a:pt x="1068" y="3910"/>
                </a:cubicBezTo>
                <a:cubicBezTo>
                  <a:pt x="26" y="5737"/>
                  <a:pt x="-266" y="7874"/>
                  <a:pt x="247" y="9927"/>
                </a:cubicBezTo>
                <a:cubicBezTo>
                  <a:pt x="661" y="11580"/>
                  <a:pt x="1599" y="13078"/>
                  <a:pt x="2891" y="14145"/>
                </a:cubicBezTo>
                <a:cubicBezTo>
                  <a:pt x="3174" y="14380"/>
                  <a:pt x="3589" y="14332"/>
                  <a:pt x="3816" y="14038"/>
                </a:cubicBezTo>
                <a:cubicBezTo>
                  <a:pt x="4043" y="13744"/>
                  <a:pt x="3997" y="13316"/>
                  <a:pt x="3713" y="13082"/>
                </a:cubicBezTo>
                <a:cubicBezTo>
                  <a:pt x="2643" y="12198"/>
                  <a:pt x="1865" y="10957"/>
                  <a:pt x="1523" y="9587"/>
                </a:cubicBezTo>
                <a:cubicBezTo>
                  <a:pt x="1098" y="7886"/>
                  <a:pt x="1339" y="6115"/>
                  <a:pt x="2203" y="4601"/>
                </a:cubicBezTo>
                <a:cubicBezTo>
                  <a:pt x="3066" y="3087"/>
                  <a:pt x="4449" y="2012"/>
                  <a:pt x="6096" y="1573"/>
                </a:cubicBezTo>
                <a:cubicBezTo>
                  <a:pt x="7742" y="1132"/>
                  <a:pt x="9455" y="1383"/>
                  <a:pt x="10921" y="2275"/>
                </a:cubicBezTo>
                <a:cubicBezTo>
                  <a:pt x="12386" y="3167"/>
                  <a:pt x="13427" y="4596"/>
                  <a:pt x="13852" y="6297"/>
                </a:cubicBezTo>
                <a:cubicBezTo>
                  <a:pt x="13927" y="6598"/>
                  <a:pt x="14190" y="6808"/>
                  <a:pt x="14490" y="6808"/>
                </a:cubicBezTo>
                <a:lnTo>
                  <a:pt x="15596" y="6808"/>
                </a:lnTo>
                <a:cubicBezTo>
                  <a:pt x="17076" y="6809"/>
                  <a:pt x="18417" y="7716"/>
                  <a:pt x="19011" y="9117"/>
                </a:cubicBezTo>
                <a:cubicBezTo>
                  <a:pt x="19836" y="11065"/>
                  <a:pt x="18974" y="13344"/>
                  <a:pt x="17089" y="14197"/>
                </a:cubicBezTo>
                <a:cubicBezTo>
                  <a:pt x="16756" y="14347"/>
                  <a:pt x="16604" y="14749"/>
                  <a:pt x="16750" y="15093"/>
                </a:cubicBezTo>
                <a:cubicBezTo>
                  <a:pt x="16858" y="15349"/>
                  <a:pt x="17100" y="15501"/>
                  <a:pt x="17354" y="15501"/>
                </a:cubicBezTo>
                <a:cubicBezTo>
                  <a:pt x="17442" y="15501"/>
                  <a:pt x="17532" y="15482"/>
                  <a:pt x="17617" y="15444"/>
                </a:cubicBezTo>
                <a:cubicBezTo>
                  <a:pt x="20168" y="14289"/>
                  <a:pt x="21334" y="11207"/>
                  <a:pt x="20217" y="8571"/>
                </a:cubicBezTo>
                <a:close/>
                <a:moveTo>
                  <a:pt x="10328" y="12706"/>
                </a:moveTo>
                <a:cubicBezTo>
                  <a:pt x="9964" y="12706"/>
                  <a:pt x="9669" y="13011"/>
                  <a:pt x="9669" y="13386"/>
                </a:cubicBezTo>
                <a:lnTo>
                  <a:pt x="9669" y="20645"/>
                </a:lnTo>
                <a:cubicBezTo>
                  <a:pt x="9669" y="21021"/>
                  <a:pt x="9964" y="21326"/>
                  <a:pt x="10328" y="21326"/>
                </a:cubicBezTo>
                <a:cubicBezTo>
                  <a:pt x="10691" y="21326"/>
                  <a:pt x="10986" y="21021"/>
                  <a:pt x="10986" y="20645"/>
                </a:cubicBezTo>
                <a:lnTo>
                  <a:pt x="10986" y="13386"/>
                </a:lnTo>
                <a:cubicBezTo>
                  <a:pt x="10986" y="13011"/>
                  <a:pt x="10691" y="12706"/>
                  <a:pt x="10328" y="12706"/>
                </a:cubicBezTo>
                <a:close/>
                <a:moveTo>
                  <a:pt x="6815" y="10891"/>
                </a:moveTo>
                <a:cubicBezTo>
                  <a:pt x="6451" y="10891"/>
                  <a:pt x="6156" y="11196"/>
                  <a:pt x="6156" y="11572"/>
                </a:cubicBezTo>
                <a:lnTo>
                  <a:pt x="6156" y="18831"/>
                </a:lnTo>
                <a:cubicBezTo>
                  <a:pt x="6156" y="19206"/>
                  <a:pt x="6451" y="19511"/>
                  <a:pt x="6815" y="19511"/>
                </a:cubicBezTo>
                <a:cubicBezTo>
                  <a:pt x="7178" y="19511"/>
                  <a:pt x="7473" y="19206"/>
                  <a:pt x="7473" y="18831"/>
                </a:cubicBezTo>
                <a:lnTo>
                  <a:pt x="7473" y="11572"/>
                </a:lnTo>
                <a:cubicBezTo>
                  <a:pt x="7473" y="11196"/>
                  <a:pt x="7178" y="10891"/>
                  <a:pt x="6815" y="10891"/>
                </a:cubicBezTo>
                <a:close/>
                <a:moveTo>
                  <a:pt x="13840" y="10891"/>
                </a:moveTo>
                <a:cubicBezTo>
                  <a:pt x="13477" y="10891"/>
                  <a:pt x="13182" y="11196"/>
                  <a:pt x="13182" y="11572"/>
                </a:cubicBezTo>
                <a:lnTo>
                  <a:pt x="13182" y="18831"/>
                </a:lnTo>
                <a:cubicBezTo>
                  <a:pt x="13182" y="19206"/>
                  <a:pt x="13477" y="19511"/>
                  <a:pt x="13840" y="19511"/>
                </a:cubicBezTo>
                <a:cubicBezTo>
                  <a:pt x="14204" y="19511"/>
                  <a:pt x="14499" y="19206"/>
                  <a:pt x="14499" y="18831"/>
                </a:cubicBezTo>
                <a:lnTo>
                  <a:pt x="14499" y="11572"/>
                </a:lnTo>
                <a:cubicBezTo>
                  <a:pt x="14499" y="11196"/>
                  <a:pt x="14204" y="10891"/>
                  <a:pt x="13840" y="1089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0" name="Google Shape;1280;p70"/>
          <p:cNvSpPr/>
          <p:nvPr/>
        </p:nvSpPr>
        <p:spPr>
          <a:xfrm>
            <a:off x="2053727" y="4421007"/>
            <a:ext cx="162290" cy="149007"/>
          </a:xfrm>
          <a:custGeom>
            <a:rect b="b" l="l" r="r" t="t"/>
            <a:pathLst>
              <a:path extrusionOk="0" h="21302" w="20641">
                <a:moveTo>
                  <a:pt x="14356" y="17937"/>
                </a:moveTo>
                <a:cubicBezTo>
                  <a:pt x="14076" y="17633"/>
                  <a:pt x="13592" y="17633"/>
                  <a:pt x="13332" y="17937"/>
                </a:cubicBezTo>
                <a:cubicBezTo>
                  <a:pt x="13264" y="18013"/>
                  <a:pt x="13206" y="18099"/>
                  <a:pt x="13167" y="18198"/>
                </a:cubicBezTo>
                <a:cubicBezTo>
                  <a:pt x="13138" y="18306"/>
                  <a:pt x="13119" y="18404"/>
                  <a:pt x="13119" y="18513"/>
                </a:cubicBezTo>
                <a:cubicBezTo>
                  <a:pt x="13119" y="18729"/>
                  <a:pt x="13196" y="18936"/>
                  <a:pt x="13332" y="19088"/>
                </a:cubicBezTo>
                <a:cubicBezTo>
                  <a:pt x="13457" y="19240"/>
                  <a:pt x="13650" y="19327"/>
                  <a:pt x="13843" y="19327"/>
                </a:cubicBezTo>
                <a:cubicBezTo>
                  <a:pt x="14027" y="19327"/>
                  <a:pt x="14220" y="19240"/>
                  <a:pt x="14356" y="19088"/>
                </a:cubicBezTo>
                <a:cubicBezTo>
                  <a:pt x="14413" y="19012"/>
                  <a:pt x="14471" y="18925"/>
                  <a:pt x="14510" y="18828"/>
                </a:cubicBezTo>
                <a:cubicBezTo>
                  <a:pt x="14549" y="18729"/>
                  <a:pt x="14568" y="18621"/>
                  <a:pt x="14568" y="18513"/>
                </a:cubicBezTo>
                <a:cubicBezTo>
                  <a:pt x="14568" y="18404"/>
                  <a:pt x="14549" y="18306"/>
                  <a:pt x="14510" y="18198"/>
                </a:cubicBezTo>
                <a:cubicBezTo>
                  <a:pt x="14471" y="18099"/>
                  <a:pt x="14423" y="18013"/>
                  <a:pt x="14356" y="17937"/>
                </a:cubicBezTo>
                <a:close/>
                <a:moveTo>
                  <a:pt x="14356" y="13988"/>
                </a:moveTo>
                <a:cubicBezTo>
                  <a:pt x="14152" y="13760"/>
                  <a:pt x="13824" y="13684"/>
                  <a:pt x="13563" y="13815"/>
                </a:cubicBezTo>
                <a:cubicBezTo>
                  <a:pt x="13476" y="13858"/>
                  <a:pt x="13399" y="13912"/>
                  <a:pt x="13332" y="13988"/>
                </a:cubicBezTo>
                <a:cubicBezTo>
                  <a:pt x="13264" y="14064"/>
                  <a:pt x="13206" y="14151"/>
                  <a:pt x="13167" y="14249"/>
                </a:cubicBezTo>
                <a:cubicBezTo>
                  <a:pt x="13138" y="14358"/>
                  <a:pt x="13119" y="14455"/>
                  <a:pt x="13119" y="14564"/>
                </a:cubicBezTo>
                <a:cubicBezTo>
                  <a:pt x="13119" y="14672"/>
                  <a:pt x="13138" y="14781"/>
                  <a:pt x="13167" y="14879"/>
                </a:cubicBezTo>
                <a:cubicBezTo>
                  <a:pt x="13206" y="14977"/>
                  <a:pt x="13264" y="15063"/>
                  <a:pt x="13332" y="15139"/>
                </a:cubicBezTo>
                <a:cubicBezTo>
                  <a:pt x="13399" y="15215"/>
                  <a:pt x="13476" y="15280"/>
                  <a:pt x="13563" y="15313"/>
                </a:cubicBezTo>
                <a:cubicBezTo>
                  <a:pt x="13650" y="15357"/>
                  <a:pt x="13747" y="15378"/>
                  <a:pt x="13843" y="15378"/>
                </a:cubicBezTo>
                <a:cubicBezTo>
                  <a:pt x="14027" y="15378"/>
                  <a:pt x="14220" y="15291"/>
                  <a:pt x="14356" y="15139"/>
                </a:cubicBezTo>
                <a:cubicBezTo>
                  <a:pt x="14413" y="15063"/>
                  <a:pt x="14471" y="14977"/>
                  <a:pt x="14510" y="14879"/>
                </a:cubicBezTo>
                <a:cubicBezTo>
                  <a:pt x="14549" y="14781"/>
                  <a:pt x="14568" y="14672"/>
                  <a:pt x="14568" y="14564"/>
                </a:cubicBezTo>
                <a:cubicBezTo>
                  <a:pt x="14568" y="14455"/>
                  <a:pt x="14549" y="14358"/>
                  <a:pt x="14510" y="14249"/>
                </a:cubicBezTo>
                <a:cubicBezTo>
                  <a:pt x="14471" y="14151"/>
                  <a:pt x="14423" y="14064"/>
                  <a:pt x="14356" y="13988"/>
                </a:cubicBezTo>
                <a:close/>
                <a:moveTo>
                  <a:pt x="10601" y="19738"/>
                </a:moveTo>
                <a:cubicBezTo>
                  <a:pt x="10427" y="19651"/>
                  <a:pt x="10224" y="19651"/>
                  <a:pt x="10050" y="19738"/>
                </a:cubicBezTo>
                <a:cubicBezTo>
                  <a:pt x="9964" y="19781"/>
                  <a:pt x="9877" y="19836"/>
                  <a:pt x="9819" y="19912"/>
                </a:cubicBezTo>
                <a:cubicBezTo>
                  <a:pt x="9751" y="19988"/>
                  <a:pt x="9693" y="20074"/>
                  <a:pt x="9655" y="20173"/>
                </a:cubicBezTo>
                <a:cubicBezTo>
                  <a:pt x="9625" y="20281"/>
                  <a:pt x="9606" y="20379"/>
                  <a:pt x="9606" y="20488"/>
                </a:cubicBezTo>
                <a:cubicBezTo>
                  <a:pt x="9606" y="20596"/>
                  <a:pt x="9625" y="20704"/>
                  <a:pt x="9655" y="20802"/>
                </a:cubicBezTo>
                <a:cubicBezTo>
                  <a:pt x="9693" y="20900"/>
                  <a:pt x="9751" y="20987"/>
                  <a:pt x="9819" y="21063"/>
                </a:cubicBezTo>
                <a:cubicBezTo>
                  <a:pt x="9954" y="21215"/>
                  <a:pt x="10138" y="21302"/>
                  <a:pt x="10331" y="21302"/>
                </a:cubicBezTo>
                <a:cubicBezTo>
                  <a:pt x="10417" y="21302"/>
                  <a:pt x="10514" y="21280"/>
                  <a:pt x="10601" y="21237"/>
                </a:cubicBezTo>
                <a:cubicBezTo>
                  <a:pt x="10688" y="21204"/>
                  <a:pt x="10775" y="21139"/>
                  <a:pt x="10843" y="21063"/>
                </a:cubicBezTo>
                <a:cubicBezTo>
                  <a:pt x="10978" y="20911"/>
                  <a:pt x="11055" y="20704"/>
                  <a:pt x="11055" y="20488"/>
                </a:cubicBezTo>
                <a:cubicBezTo>
                  <a:pt x="11055" y="20270"/>
                  <a:pt x="10978" y="20064"/>
                  <a:pt x="10843" y="19912"/>
                </a:cubicBezTo>
                <a:cubicBezTo>
                  <a:pt x="10775" y="19836"/>
                  <a:pt x="10697" y="19781"/>
                  <a:pt x="10601" y="19738"/>
                </a:cubicBezTo>
                <a:close/>
                <a:moveTo>
                  <a:pt x="10843" y="15963"/>
                </a:moveTo>
                <a:cubicBezTo>
                  <a:pt x="10775" y="15887"/>
                  <a:pt x="10688" y="15832"/>
                  <a:pt x="10601" y="15789"/>
                </a:cubicBezTo>
                <a:cubicBezTo>
                  <a:pt x="10340" y="15659"/>
                  <a:pt x="10012" y="15735"/>
                  <a:pt x="9819" y="15963"/>
                </a:cubicBezTo>
                <a:cubicBezTo>
                  <a:pt x="9751" y="16039"/>
                  <a:pt x="9693" y="16125"/>
                  <a:pt x="9655" y="16223"/>
                </a:cubicBezTo>
                <a:cubicBezTo>
                  <a:pt x="9625" y="16332"/>
                  <a:pt x="9606" y="16430"/>
                  <a:pt x="9606" y="16539"/>
                </a:cubicBezTo>
                <a:cubicBezTo>
                  <a:pt x="9606" y="16647"/>
                  <a:pt x="9625" y="16755"/>
                  <a:pt x="9655" y="16853"/>
                </a:cubicBezTo>
                <a:cubicBezTo>
                  <a:pt x="9693" y="16951"/>
                  <a:pt x="9751" y="17038"/>
                  <a:pt x="9819" y="17114"/>
                </a:cubicBezTo>
                <a:cubicBezTo>
                  <a:pt x="9877" y="17190"/>
                  <a:pt x="9964" y="17255"/>
                  <a:pt x="10050" y="17288"/>
                </a:cubicBezTo>
                <a:cubicBezTo>
                  <a:pt x="10138" y="17331"/>
                  <a:pt x="10234" y="17353"/>
                  <a:pt x="10331" y="17353"/>
                </a:cubicBezTo>
                <a:cubicBezTo>
                  <a:pt x="10417" y="17353"/>
                  <a:pt x="10514" y="17331"/>
                  <a:pt x="10601" y="17288"/>
                </a:cubicBezTo>
                <a:cubicBezTo>
                  <a:pt x="10688" y="17255"/>
                  <a:pt x="10775" y="17190"/>
                  <a:pt x="10843" y="17114"/>
                </a:cubicBezTo>
                <a:cubicBezTo>
                  <a:pt x="10978" y="16962"/>
                  <a:pt x="11055" y="16755"/>
                  <a:pt x="11055" y="16539"/>
                </a:cubicBezTo>
                <a:cubicBezTo>
                  <a:pt x="11055" y="16430"/>
                  <a:pt x="11036" y="16332"/>
                  <a:pt x="10997" y="16223"/>
                </a:cubicBezTo>
                <a:cubicBezTo>
                  <a:pt x="10958" y="16125"/>
                  <a:pt x="10910" y="16039"/>
                  <a:pt x="10843" y="15963"/>
                </a:cubicBezTo>
                <a:close/>
                <a:moveTo>
                  <a:pt x="7330" y="17937"/>
                </a:moveTo>
                <a:cubicBezTo>
                  <a:pt x="7262" y="17861"/>
                  <a:pt x="7175" y="17807"/>
                  <a:pt x="7088" y="17764"/>
                </a:cubicBezTo>
                <a:cubicBezTo>
                  <a:pt x="6914" y="17677"/>
                  <a:pt x="6712" y="17677"/>
                  <a:pt x="6537" y="17764"/>
                </a:cubicBezTo>
                <a:cubicBezTo>
                  <a:pt x="6451" y="17807"/>
                  <a:pt x="6364" y="17861"/>
                  <a:pt x="6306" y="17937"/>
                </a:cubicBezTo>
                <a:cubicBezTo>
                  <a:pt x="6238" y="18014"/>
                  <a:pt x="6180" y="18100"/>
                  <a:pt x="6142" y="18198"/>
                </a:cubicBezTo>
                <a:cubicBezTo>
                  <a:pt x="6112" y="18307"/>
                  <a:pt x="6093" y="18404"/>
                  <a:pt x="6093" y="18513"/>
                </a:cubicBezTo>
                <a:cubicBezTo>
                  <a:pt x="6093" y="18730"/>
                  <a:pt x="6170" y="18936"/>
                  <a:pt x="6306" y="19088"/>
                </a:cubicBezTo>
                <a:cubicBezTo>
                  <a:pt x="6364" y="19164"/>
                  <a:pt x="6451" y="19229"/>
                  <a:pt x="6537" y="19262"/>
                </a:cubicBezTo>
                <a:cubicBezTo>
                  <a:pt x="6625" y="19306"/>
                  <a:pt x="6721" y="19328"/>
                  <a:pt x="6818" y="19328"/>
                </a:cubicBezTo>
                <a:cubicBezTo>
                  <a:pt x="6904" y="19328"/>
                  <a:pt x="7001" y="19306"/>
                  <a:pt x="7088" y="19262"/>
                </a:cubicBezTo>
                <a:cubicBezTo>
                  <a:pt x="7175" y="19229"/>
                  <a:pt x="7262" y="19164"/>
                  <a:pt x="7330" y="19088"/>
                </a:cubicBezTo>
                <a:cubicBezTo>
                  <a:pt x="7387" y="19013"/>
                  <a:pt x="7445" y="18926"/>
                  <a:pt x="7484" y="18828"/>
                </a:cubicBezTo>
                <a:cubicBezTo>
                  <a:pt x="7523" y="18730"/>
                  <a:pt x="7542" y="18621"/>
                  <a:pt x="7542" y="18513"/>
                </a:cubicBezTo>
                <a:cubicBezTo>
                  <a:pt x="7542" y="18404"/>
                  <a:pt x="7523" y="18307"/>
                  <a:pt x="7484" y="18198"/>
                </a:cubicBezTo>
                <a:cubicBezTo>
                  <a:pt x="7445" y="18100"/>
                  <a:pt x="7397" y="18014"/>
                  <a:pt x="7330" y="17937"/>
                </a:cubicBezTo>
                <a:close/>
                <a:moveTo>
                  <a:pt x="7330" y="13988"/>
                </a:moveTo>
                <a:cubicBezTo>
                  <a:pt x="7127" y="13760"/>
                  <a:pt x="6798" y="13684"/>
                  <a:pt x="6537" y="13815"/>
                </a:cubicBezTo>
                <a:cubicBezTo>
                  <a:pt x="6451" y="13858"/>
                  <a:pt x="6373" y="13912"/>
                  <a:pt x="6306" y="13988"/>
                </a:cubicBezTo>
                <a:cubicBezTo>
                  <a:pt x="6238" y="14064"/>
                  <a:pt x="6180" y="14151"/>
                  <a:pt x="6142" y="14249"/>
                </a:cubicBezTo>
                <a:cubicBezTo>
                  <a:pt x="6112" y="14358"/>
                  <a:pt x="6093" y="14455"/>
                  <a:pt x="6093" y="14564"/>
                </a:cubicBezTo>
                <a:cubicBezTo>
                  <a:pt x="6093" y="14672"/>
                  <a:pt x="6112" y="14781"/>
                  <a:pt x="6142" y="14879"/>
                </a:cubicBezTo>
                <a:cubicBezTo>
                  <a:pt x="6180" y="14977"/>
                  <a:pt x="6238" y="15063"/>
                  <a:pt x="6306" y="15139"/>
                </a:cubicBezTo>
                <a:cubicBezTo>
                  <a:pt x="6373" y="15215"/>
                  <a:pt x="6451" y="15280"/>
                  <a:pt x="6537" y="15313"/>
                </a:cubicBezTo>
                <a:cubicBezTo>
                  <a:pt x="6625" y="15357"/>
                  <a:pt x="6721" y="15378"/>
                  <a:pt x="6818" y="15378"/>
                </a:cubicBezTo>
                <a:cubicBezTo>
                  <a:pt x="7001" y="15378"/>
                  <a:pt x="7195" y="15291"/>
                  <a:pt x="7330" y="15139"/>
                </a:cubicBezTo>
                <a:cubicBezTo>
                  <a:pt x="7387" y="15063"/>
                  <a:pt x="7445" y="14977"/>
                  <a:pt x="7484" y="14879"/>
                </a:cubicBezTo>
                <a:cubicBezTo>
                  <a:pt x="7523" y="14781"/>
                  <a:pt x="7542" y="14672"/>
                  <a:pt x="7542" y="14564"/>
                </a:cubicBezTo>
                <a:cubicBezTo>
                  <a:pt x="7542" y="14455"/>
                  <a:pt x="7523" y="14358"/>
                  <a:pt x="7484" y="14249"/>
                </a:cubicBezTo>
                <a:cubicBezTo>
                  <a:pt x="7445" y="14151"/>
                  <a:pt x="7397" y="14064"/>
                  <a:pt x="7330" y="13988"/>
                </a:cubicBezTo>
                <a:close/>
                <a:moveTo>
                  <a:pt x="20217" y="9326"/>
                </a:moveTo>
                <a:cubicBezTo>
                  <a:pt x="19414" y="7263"/>
                  <a:pt x="17600" y="5929"/>
                  <a:pt x="15597" y="5927"/>
                </a:cubicBezTo>
                <a:lnTo>
                  <a:pt x="14983" y="5927"/>
                </a:lnTo>
                <a:cubicBezTo>
                  <a:pt x="14400" y="3938"/>
                  <a:pt x="13210" y="2274"/>
                  <a:pt x="11590" y="1200"/>
                </a:cubicBezTo>
                <a:cubicBezTo>
                  <a:pt x="9822" y="28"/>
                  <a:pt x="7754" y="-298"/>
                  <a:pt x="5766" y="278"/>
                </a:cubicBezTo>
                <a:cubicBezTo>
                  <a:pt x="3779" y="855"/>
                  <a:pt x="2111" y="2267"/>
                  <a:pt x="1068" y="4255"/>
                </a:cubicBezTo>
                <a:cubicBezTo>
                  <a:pt x="26" y="6242"/>
                  <a:pt x="-266" y="8567"/>
                  <a:pt x="247" y="10802"/>
                </a:cubicBezTo>
                <a:cubicBezTo>
                  <a:pt x="661" y="12600"/>
                  <a:pt x="1599" y="14230"/>
                  <a:pt x="2891" y="15390"/>
                </a:cubicBezTo>
                <a:cubicBezTo>
                  <a:pt x="3175" y="15645"/>
                  <a:pt x="3589" y="15594"/>
                  <a:pt x="3816" y="15274"/>
                </a:cubicBezTo>
                <a:cubicBezTo>
                  <a:pt x="4043" y="14955"/>
                  <a:pt x="3997" y="14489"/>
                  <a:pt x="3713" y="14233"/>
                </a:cubicBezTo>
                <a:cubicBezTo>
                  <a:pt x="2643" y="13272"/>
                  <a:pt x="1865" y="11921"/>
                  <a:pt x="1523" y="10431"/>
                </a:cubicBezTo>
                <a:cubicBezTo>
                  <a:pt x="1098" y="8580"/>
                  <a:pt x="1339" y="6654"/>
                  <a:pt x="2203" y="5007"/>
                </a:cubicBezTo>
                <a:cubicBezTo>
                  <a:pt x="3066" y="3360"/>
                  <a:pt x="4449" y="2190"/>
                  <a:pt x="6096" y="1712"/>
                </a:cubicBezTo>
                <a:cubicBezTo>
                  <a:pt x="7741" y="1233"/>
                  <a:pt x="9456" y="1504"/>
                  <a:pt x="10921" y="2476"/>
                </a:cubicBezTo>
                <a:cubicBezTo>
                  <a:pt x="12386" y="3447"/>
                  <a:pt x="13427" y="5001"/>
                  <a:pt x="13852" y="6852"/>
                </a:cubicBezTo>
                <a:cubicBezTo>
                  <a:pt x="13927" y="7179"/>
                  <a:pt x="14190" y="7408"/>
                  <a:pt x="14490" y="7408"/>
                </a:cubicBezTo>
                <a:lnTo>
                  <a:pt x="15596" y="7408"/>
                </a:lnTo>
                <a:cubicBezTo>
                  <a:pt x="17076" y="7409"/>
                  <a:pt x="18417" y="8395"/>
                  <a:pt x="19011" y="9920"/>
                </a:cubicBezTo>
                <a:cubicBezTo>
                  <a:pt x="19836" y="12039"/>
                  <a:pt x="18974" y="14519"/>
                  <a:pt x="17089" y="15447"/>
                </a:cubicBezTo>
                <a:cubicBezTo>
                  <a:pt x="16756" y="15611"/>
                  <a:pt x="16604" y="16047"/>
                  <a:pt x="16750" y="16422"/>
                </a:cubicBezTo>
                <a:cubicBezTo>
                  <a:pt x="16858" y="16700"/>
                  <a:pt x="17100" y="16865"/>
                  <a:pt x="17354" y="16865"/>
                </a:cubicBezTo>
                <a:cubicBezTo>
                  <a:pt x="17442" y="16865"/>
                  <a:pt x="17532" y="16846"/>
                  <a:pt x="17617" y="16803"/>
                </a:cubicBezTo>
                <a:cubicBezTo>
                  <a:pt x="20168" y="15547"/>
                  <a:pt x="21334" y="12193"/>
                  <a:pt x="20217" y="93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1" name="Google Shape;1281;p70"/>
          <p:cNvSpPr/>
          <p:nvPr/>
        </p:nvSpPr>
        <p:spPr>
          <a:xfrm>
            <a:off x="720409" y="4421007"/>
            <a:ext cx="162270" cy="148423"/>
          </a:xfrm>
          <a:custGeom>
            <a:rect b="b" l="l" r="r" t="t"/>
            <a:pathLst>
              <a:path extrusionOk="0" h="21581" w="21600">
                <a:moveTo>
                  <a:pt x="7611" y="5299"/>
                </a:moveTo>
                <a:lnTo>
                  <a:pt x="10111" y="2569"/>
                </a:lnTo>
                <a:lnTo>
                  <a:pt x="10111" y="7779"/>
                </a:lnTo>
                <a:cubicBezTo>
                  <a:pt x="10111" y="8194"/>
                  <a:pt x="10419" y="8531"/>
                  <a:pt x="10800" y="8531"/>
                </a:cubicBezTo>
                <a:cubicBezTo>
                  <a:pt x="11181" y="8531"/>
                  <a:pt x="11489" y="8194"/>
                  <a:pt x="11489" y="7779"/>
                </a:cubicBezTo>
                <a:lnTo>
                  <a:pt x="11489" y="2569"/>
                </a:lnTo>
                <a:lnTo>
                  <a:pt x="13989" y="5299"/>
                </a:lnTo>
                <a:cubicBezTo>
                  <a:pt x="14124" y="5447"/>
                  <a:pt x="14300" y="5520"/>
                  <a:pt x="14477" y="5520"/>
                </a:cubicBezTo>
                <a:cubicBezTo>
                  <a:pt x="14653" y="5520"/>
                  <a:pt x="14829" y="5447"/>
                  <a:pt x="14964" y="5299"/>
                </a:cubicBezTo>
                <a:cubicBezTo>
                  <a:pt x="15233" y="5005"/>
                  <a:pt x="15233" y="4529"/>
                  <a:pt x="14964" y="4235"/>
                </a:cubicBezTo>
                <a:lnTo>
                  <a:pt x="11287" y="220"/>
                </a:lnTo>
                <a:cubicBezTo>
                  <a:pt x="11224" y="150"/>
                  <a:pt x="11148" y="95"/>
                  <a:pt x="11063" y="57"/>
                </a:cubicBezTo>
                <a:cubicBezTo>
                  <a:pt x="10895" y="-19"/>
                  <a:pt x="10705" y="-19"/>
                  <a:pt x="10537" y="57"/>
                </a:cubicBezTo>
                <a:cubicBezTo>
                  <a:pt x="10452" y="95"/>
                  <a:pt x="10376" y="150"/>
                  <a:pt x="10313" y="220"/>
                </a:cubicBezTo>
                <a:lnTo>
                  <a:pt x="6636" y="4235"/>
                </a:lnTo>
                <a:cubicBezTo>
                  <a:pt x="6367" y="4529"/>
                  <a:pt x="6367" y="5005"/>
                  <a:pt x="6636" y="5299"/>
                </a:cubicBezTo>
                <a:cubicBezTo>
                  <a:pt x="6905" y="5594"/>
                  <a:pt x="7342" y="5594"/>
                  <a:pt x="7611" y="5299"/>
                </a:cubicBezTo>
                <a:close/>
                <a:moveTo>
                  <a:pt x="20911" y="20075"/>
                </a:moveTo>
                <a:lnTo>
                  <a:pt x="689" y="20075"/>
                </a:lnTo>
                <a:cubicBezTo>
                  <a:pt x="309" y="20075"/>
                  <a:pt x="0" y="20413"/>
                  <a:pt x="0" y="20828"/>
                </a:cubicBezTo>
                <a:cubicBezTo>
                  <a:pt x="0" y="21244"/>
                  <a:pt x="309" y="21581"/>
                  <a:pt x="689" y="21581"/>
                </a:cubicBezTo>
                <a:lnTo>
                  <a:pt x="20911" y="21581"/>
                </a:lnTo>
                <a:cubicBezTo>
                  <a:pt x="21291" y="21581"/>
                  <a:pt x="21600" y="21244"/>
                  <a:pt x="21600" y="20828"/>
                </a:cubicBezTo>
                <a:cubicBezTo>
                  <a:pt x="21600" y="20413"/>
                  <a:pt x="21291" y="20075"/>
                  <a:pt x="20911" y="20075"/>
                </a:cubicBezTo>
                <a:close/>
                <a:moveTo>
                  <a:pt x="16646" y="11182"/>
                </a:moveTo>
                <a:cubicBezTo>
                  <a:pt x="16822" y="11182"/>
                  <a:pt x="16998" y="11108"/>
                  <a:pt x="17133" y="10961"/>
                </a:cubicBezTo>
                <a:lnTo>
                  <a:pt x="18438" y="9536"/>
                </a:lnTo>
                <a:cubicBezTo>
                  <a:pt x="18707" y="9242"/>
                  <a:pt x="18707" y="8765"/>
                  <a:pt x="18438" y="8471"/>
                </a:cubicBezTo>
                <a:cubicBezTo>
                  <a:pt x="18169" y="8177"/>
                  <a:pt x="17733" y="8177"/>
                  <a:pt x="17463" y="8471"/>
                </a:cubicBezTo>
                <a:lnTo>
                  <a:pt x="16158" y="9897"/>
                </a:lnTo>
                <a:cubicBezTo>
                  <a:pt x="15889" y="10191"/>
                  <a:pt x="15889" y="10667"/>
                  <a:pt x="16158" y="10961"/>
                </a:cubicBezTo>
                <a:cubicBezTo>
                  <a:pt x="16293" y="11108"/>
                  <a:pt x="16469" y="11182"/>
                  <a:pt x="16646" y="11182"/>
                </a:cubicBezTo>
                <a:close/>
                <a:moveTo>
                  <a:pt x="18383" y="16813"/>
                </a:moveTo>
                <a:cubicBezTo>
                  <a:pt x="18383" y="17229"/>
                  <a:pt x="18692" y="17566"/>
                  <a:pt x="19072" y="17566"/>
                </a:cubicBezTo>
                <a:lnTo>
                  <a:pt x="20911" y="17566"/>
                </a:lnTo>
                <a:cubicBezTo>
                  <a:pt x="21291" y="17566"/>
                  <a:pt x="21600" y="17229"/>
                  <a:pt x="21600" y="16813"/>
                </a:cubicBezTo>
                <a:cubicBezTo>
                  <a:pt x="21600" y="16397"/>
                  <a:pt x="21291" y="16060"/>
                  <a:pt x="20911" y="16060"/>
                </a:cubicBezTo>
                <a:lnTo>
                  <a:pt x="19072" y="16060"/>
                </a:lnTo>
                <a:cubicBezTo>
                  <a:pt x="18692" y="16060"/>
                  <a:pt x="18383" y="16397"/>
                  <a:pt x="18383" y="16813"/>
                </a:cubicBezTo>
                <a:close/>
                <a:moveTo>
                  <a:pt x="689" y="17566"/>
                </a:moveTo>
                <a:lnTo>
                  <a:pt x="2528" y="17566"/>
                </a:lnTo>
                <a:cubicBezTo>
                  <a:pt x="2908" y="17566"/>
                  <a:pt x="3217" y="17229"/>
                  <a:pt x="3217" y="16813"/>
                </a:cubicBezTo>
                <a:cubicBezTo>
                  <a:pt x="3217" y="16397"/>
                  <a:pt x="2908" y="16060"/>
                  <a:pt x="2528" y="16060"/>
                </a:cubicBezTo>
                <a:lnTo>
                  <a:pt x="689" y="16060"/>
                </a:lnTo>
                <a:cubicBezTo>
                  <a:pt x="309" y="16060"/>
                  <a:pt x="0" y="16397"/>
                  <a:pt x="0" y="16813"/>
                </a:cubicBezTo>
                <a:cubicBezTo>
                  <a:pt x="0" y="17229"/>
                  <a:pt x="309" y="17566"/>
                  <a:pt x="689" y="17566"/>
                </a:cubicBezTo>
                <a:close/>
                <a:moveTo>
                  <a:pt x="4467" y="10961"/>
                </a:moveTo>
                <a:cubicBezTo>
                  <a:pt x="4602" y="11108"/>
                  <a:pt x="4778" y="11182"/>
                  <a:pt x="4954" y="11182"/>
                </a:cubicBezTo>
                <a:cubicBezTo>
                  <a:pt x="5131" y="11182"/>
                  <a:pt x="5307" y="11108"/>
                  <a:pt x="5442" y="10961"/>
                </a:cubicBezTo>
                <a:cubicBezTo>
                  <a:pt x="5711" y="10667"/>
                  <a:pt x="5711" y="10191"/>
                  <a:pt x="5442" y="9897"/>
                </a:cubicBezTo>
                <a:lnTo>
                  <a:pt x="4137" y="8471"/>
                </a:lnTo>
                <a:cubicBezTo>
                  <a:pt x="3867" y="8177"/>
                  <a:pt x="3431" y="8177"/>
                  <a:pt x="3162" y="8471"/>
                </a:cubicBezTo>
                <a:cubicBezTo>
                  <a:pt x="2893" y="8765"/>
                  <a:pt x="2893" y="9242"/>
                  <a:pt x="3162" y="9536"/>
                </a:cubicBezTo>
                <a:cubicBezTo>
                  <a:pt x="3162" y="9536"/>
                  <a:pt x="4467" y="10961"/>
                  <a:pt x="4467" y="10961"/>
                </a:cubicBezTo>
                <a:close/>
                <a:moveTo>
                  <a:pt x="10800" y="11041"/>
                </a:moveTo>
                <a:cubicBezTo>
                  <a:pt x="7886" y="11041"/>
                  <a:pt x="5515" y="13630"/>
                  <a:pt x="5515" y="16813"/>
                </a:cubicBezTo>
                <a:cubicBezTo>
                  <a:pt x="5515" y="17229"/>
                  <a:pt x="5824" y="17566"/>
                  <a:pt x="6204" y="17566"/>
                </a:cubicBezTo>
                <a:cubicBezTo>
                  <a:pt x="6585" y="17566"/>
                  <a:pt x="6894" y="17229"/>
                  <a:pt x="6894" y="16813"/>
                </a:cubicBezTo>
                <a:cubicBezTo>
                  <a:pt x="6894" y="14461"/>
                  <a:pt x="8646" y="12547"/>
                  <a:pt x="10800" y="12547"/>
                </a:cubicBezTo>
                <a:cubicBezTo>
                  <a:pt x="12954" y="12547"/>
                  <a:pt x="14706" y="14461"/>
                  <a:pt x="14706" y="16813"/>
                </a:cubicBezTo>
                <a:cubicBezTo>
                  <a:pt x="14706" y="17229"/>
                  <a:pt x="15015" y="17566"/>
                  <a:pt x="15396" y="17566"/>
                </a:cubicBezTo>
                <a:cubicBezTo>
                  <a:pt x="15776" y="17566"/>
                  <a:pt x="16085" y="17229"/>
                  <a:pt x="16085" y="16813"/>
                </a:cubicBezTo>
                <a:cubicBezTo>
                  <a:pt x="16085" y="13630"/>
                  <a:pt x="13714" y="11041"/>
                  <a:pt x="10800" y="1104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2" name="Google Shape;1282;p70"/>
          <p:cNvSpPr/>
          <p:nvPr/>
        </p:nvSpPr>
        <p:spPr>
          <a:xfrm>
            <a:off x="987073" y="4421007"/>
            <a:ext cx="162270" cy="148446"/>
          </a:xfrm>
          <a:custGeom>
            <a:rect b="b" l="l" r="r" t="t"/>
            <a:pathLst>
              <a:path extrusionOk="0" h="21600" w="21600">
                <a:moveTo>
                  <a:pt x="10313" y="8319"/>
                </a:moveTo>
                <a:cubicBezTo>
                  <a:pt x="10376" y="8388"/>
                  <a:pt x="10452" y="8443"/>
                  <a:pt x="10537" y="8481"/>
                </a:cubicBezTo>
                <a:cubicBezTo>
                  <a:pt x="10621" y="8519"/>
                  <a:pt x="10710" y="8540"/>
                  <a:pt x="10800" y="8540"/>
                </a:cubicBezTo>
                <a:cubicBezTo>
                  <a:pt x="10890" y="8540"/>
                  <a:pt x="10979" y="8519"/>
                  <a:pt x="11063" y="8481"/>
                </a:cubicBezTo>
                <a:cubicBezTo>
                  <a:pt x="11148" y="8443"/>
                  <a:pt x="11224" y="8388"/>
                  <a:pt x="11287" y="8319"/>
                </a:cubicBezTo>
                <a:lnTo>
                  <a:pt x="14964" y="4300"/>
                </a:lnTo>
                <a:cubicBezTo>
                  <a:pt x="15233" y="4006"/>
                  <a:pt x="15233" y="3529"/>
                  <a:pt x="14964" y="3235"/>
                </a:cubicBezTo>
                <a:cubicBezTo>
                  <a:pt x="14695" y="2940"/>
                  <a:pt x="14258" y="2940"/>
                  <a:pt x="13989" y="3235"/>
                </a:cubicBezTo>
                <a:lnTo>
                  <a:pt x="11489" y="5967"/>
                </a:lnTo>
                <a:lnTo>
                  <a:pt x="11489" y="753"/>
                </a:lnTo>
                <a:cubicBezTo>
                  <a:pt x="11489" y="337"/>
                  <a:pt x="11181" y="0"/>
                  <a:pt x="10800" y="0"/>
                </a:cubicBezTo>
                <a:cubicBezTo>
                  <a:pt x="10419" y="0"/>
                  <a:pt x="10111" y="337"/>
                  <a:pt x="10111" y="753"/>
                </a:cubicBezTo>
                <a:lnTo>
                  <a:pt x="10111" y="5967"/>
                </a:lnTo>
                <a:lnTo>
                  <a:pt x="7611" y="3235"/>
                </a:lnTo>
                <a:cubicBezTo>
                  <a:pt x="7342" y="2940"/>
                  <a:pt x="6905" y="2940"/>
                  <a:pt x="6636" y="3235"/>
                </a:cubicBezTo>
                <a:cubicBezTo>
                  <a:pt x="6367" y="3529"/>
                  <a:pt x="6367" y="4006"/>
                  <a:pt x="6636" y="4300"/>
                </a:cubicBezTo>
                <a:cubicBezTo>
                  <a:pt x="6636" y="4300"/>
                  <a:pt x="10313" y="8319"/>
                  <a:pt x="10313" y="8319"/>
                </a:cubicBezTo>
                <a:close/>
                <a:moveTo>
                  <a:pt x="20911" y="20093"/>
                </a:moveTo>
                <a:lnTo>
                  <a:pt x="689" y="20093"/>
                </a:lnTo>
                <a:cubicBezTo>
                  <a:pt x="309" y="20093"/>
                  <a:pt x="0" y="20431"/>
                  <a:pt x="0" y="20847"/>
                </a:cubicBezTo>
                <a:cubicBezTo>
                  <a:pt x="0" y="21263"/>
                  <a:pt x="309" y="21600"/>
                  <a:pt x="689" y="21600"/>
                </a:cubicBezTo>
                <a:lnTo>
                  <a:pt x="20911" y="21600"/>
                </a:lnTo>
                <a:cubicBezTo>
                  <a:pt x="21291" y="21600"/>
                  <a:pt x="21600" y="21263"/>
                  <a:pt x="21600" y="20847"/>
                </a:cubicBezTo>
                <a:cubicBezTo>
                  <a:pt x="21600" y="20431"/>
                  <a:pt x="21291" y="20093"/>
                  <a:pt x="20911" y="20093"/>
                </a:cubicBezTo>
                <a:close/>
                <a:moveTo>
                  <a:pt x="16646" y="11192"/>
                </a:moveTo>
                <a:cubicBezTo>
                  <a:pt x="16822" y="11192"/>
                  <a:pt x="16998" y="11118"/>
                  <a:pt x="17133" y="10971"/>
                </a:cubicBezTo>
                <a:lnTo>
                  <a:pt x="18438" y="9545"/>
                </a:lnTo>
                <a:cubicBezTo>
                  <a:pt x="18707" y="9250"/>
                  <a:pt x="18707" y="8774"/>
                  <a:pt x="18438" y="8479"/>
                </a:cubicBezTo>
                <a:cubicBezTo>
                  <a:pt x="18169" y="8185"/>
                  <a:pt x="17733" y="8185"/>
                  <a:pt x="17463" y="8479"/>
                </a:cubicBezTo>
                <a:lnTo>
                  <a:pt x="16158" y="9906"/>
                </a:lnTo>
                <a:cubicBezTo>
                  <a:pt x="15889" y="10200"/>
                  <a:pt x="15889" y="10677"/>
                  <a:pt x="16158" y="10971"/>
                </a:cubicBezTo>
                <a:cubicBezTo>
                  <a:pt x="16293" y="11118"/>
                  <a:pt x="16469" y="11192"/>
                  <a:pt x="16646" y="11192"/>
                </a:cubicBezTo>
                <a:close/>
                <a:moveTo>
                  <a:pt x="18383" y="16828"/>
                </a:moveTo>
                <a:cubicBezTo>
                  <a:pt x="18383" y="17244"/>
                  <a:pt x="18692" y="17581"/>
                  <a:pt x="19072" y="17581"/>
                </a:cubicBezTo>
                <a:lnTo>
                  <a:pt x="20911" y="17581"/>
                </a:lnTo>
                <a:cubicBezTo>
                  <a:pt x="21291" y="17581"/>
                  <a:pt x="21600" y="17244"/>
                  <a:pt x="21600" y="16828"/>
                </a:cubicBezTo>
                <a:cubicBezTo>
                  <a:pt x="21600" y="16412"/>
                  <a:pt x="21291" y="16074"/>
                  <a:pt x="20911" y="16074"/>
                </a:cubicBezTo>
                <a:lnTo>
                  <a:pt x="19072" y="16074"/>
                </a:lnTo>
                <a:cubicBezTo>
                  <a:pt x="18692" y="16074"/>
                  <a:pt x="18383" y="16412"/>
                  <a:pt x="18383" y="16828"/>
                </a:cubicBezTo>
                <a:close/>
                <a:moveTo>
                  <a:pt x="689" y="17581"/>
                </a:moveTo>
                <a:lnTo>
                  <a:pt x="2528" y="17581"/>
                </a:lnTo>
                <a:cubicBezTo>
                  <a:pt x="2908" y="17581"/>
                  <a:pt x="3217" y="17244"/>
                  <a:pt x="3217" y="16828"/>
                </a:cubicBezTo>
                <a:cubicBezTo>
                  <a:pt x="3217" y="16412"/>
                  <a:pt x="2908" y="16074"/>
                  <a:pt x="2528" y="16074"/>
                </a:cubicBezTo>
                <a:lnTo>
                  <a:pt x="689" y="16074"/>
                </a:lnTo>
                <a:cubicBezTo>
                  <a:pt x="309" y="16074"/>
                  <a:pt x="0" y="16412"/>
                  <a:pt x="0" y="16828"/>
                </a:cubicBezTo>
                <a:cubicBezTo>
                  <a:pt x="0" y="17244"/>
                  <a:pt x="309" y="17581"/>
                  <a:pt x="689" y="17581"/>
                </a:cubicBezTo>
                <a:close/>
                <a:moveTo>
                  <a:pt x="4467" y="10971"/>
                </a:moveTo>
                <a:cubicBezTo>
                  <a:pt x="4602" y="11118"/>
                  <a:pt x="4778" y="11192"/>
                  <a:pt x="4954" y="11192"/>
                </a:cubicBezTo>
                <a:cubicBezTo>
                  <a:pt x="5131" y="11192"/>
                  <a:pt x="5307" y="11118"/>
                  <a:pt x="5442" y="10971"/>
                </a:cubicBezTo>
                <a:cubicBezTo>
                  <a:pt x="5711" y="10677"/>
                  <a:pt x="5711" y="10200"/>
                  <a:pt x="5442" y="9906"/>
                </a:cubicBezTo>
                <a:lnTo>
                  <a:pt x="4137" y="8479"/>
                </a:lnTo>
                <a:cubicBezTo>
                  <a:pt x="3867" y="8185"/>
                  <a:pt x="3431" y="8185"/>
                  <a:pt x="3162" y="8479"/>
                </a:cubicBezTo>
                <a:cubicBezTo>
                  <a:pt x="2893" y="8774"/>
                  <a:pt x="2893" y="9250"/>
                  <a:pt x="3162" y="9545"/>
                </a:cubicBezTo>
                <a:cubicBezTo>
                  <a:pt x="3162" y="9545"/>
                  <a:pt x="4467" y="10971"/>
                  <a:pt x="4467" y="10971"/>
                </a:cubicBezTo>
                <a:close/>
                <a:moveTo>
                  <a:pt x="10800" y="11051"/>
                </a:moveTo>
                <a:cubicBezTo>
                  <a:pt x="7886" y="11051"/>
                  <a:pt x="5515" y="13643"/>
                  <a:pt x="5515" y="16828"/>
                </a:cubicBezTo>
                <a:cubicBezTo>
                  <a:pt x="5515" y="17244"/>
                  <a:pt x="5824" y="17581"/>
                  <a:pt x="6204" y="17581"/>
                </a:cubicBezTo>
                <a:cubicBezTo>
                  <a:pt x="6585" y="17581"/>
                  <a:pt x="6894" y="17244"/>
                  <a:pt x="6894" y="16828"/>
                </a:cubicBezTo>
                <a:cubicBezTo>
                  <a:pt x="6894" y="14474"/>
                  <a:pt x="8646" y="12558"/>
                  <a:pt x="10800" y="12558"/>
                </a:cubicBezTo>
                <a:cubicBezTo>
                  <a:pt x="12954" y="12558"/>
                  <a:pt x="14706" y="14474"/>
                  <a:pt x="14706" y="16828"/>
                </a:cubicBezTo>
                <a:cubicBezTo>
                  <a:pt x="14706" y="17244"/>
                  <a:pt x="15015" y="17581"/>
                  <a:pt x="15396" y="17581"/>
                </a:cubicBezTo>
                <a:cubicBezTo>
                  <a:pt x="15776" y="17581"/>
                  <a:pt x="16085" y="17244"/>
                  <a:pt x="16085" y="16828"/>
                </a:cubicBezTo>
                <a:cubicBezTo>
                  <a:pt x="16085" y="13643"/>
                  <a:pt x="13714" y="11051"/>
                  <a:pt x="10800" y="110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3" name="Google Shape;1283;p70"/>
          <p:cNvSpPr/>
          <p:nvPr/>
        </p:nvSpPr>
        <p:spPr>
          <a:xfrm>
            <a:off x="2860622" y="4434817"/>
            <a:ext cx="148439" cy="120819"/>
          </a:xfrm>
          <a:custGeom>
            <a:rect b="b" l="l" r="r" t="t"/>
            <a:pathLst>
              <a:path extrusionOk="0" h="21271" w="21599">
                <a:moveTo>
                  <a:pt x="9806" y="6685"/>
                </a:moveTo>
                <a:cubicBezTo>
                  <a:pt x="9802" y="6685"/>
                  <a:pt x="9798" y="6685"/>
                  <a:pt x="9794" y="6685"/>
                </a:cubicBezTo>
                <a:lnTo>
                  <a:pt x="754" y="6685"/>
                </a:lnTo>
                <a:cubicBezTo>
                  <a:pt x="338" y="6685"/>
                  <a:pt x="0" y="6277"/>
                  <a:pt x="0" y="5773"/>
                </a:cubicBezTo>
                <a:cubicBezTo>
                  <a:pt x="0" y="5270"/>
                  <a:pt x="338" y="4862"/>
                  <a:pt x="754" y="4862"/>
                </a:cubicBezTo>
                <a:lnTo>
                  <a:pt x="9797" y="4862"/>
                </a:lnTo>
                <a:cubicBezTo>
                  <a:pt x="9799" y="4862"/>
                  <a:pt x="9801" y="4862"/>
                  <a:pt x="9803" y="4862"/>
                </a:cubicBezTo>
                <a:cubicBezTo>
                  <a:pt x="10138" y="4862"/>
                  <a:pt x="10462" y="4699"/>
                  <a:pt x="10696" y="4414"/>
                </a:cubicBezTo>
                <a:cubicBezTo>
                  <a:pt x="11184" y="3819"/>
                  <a:pt x="11182" y="2855"/>
                  <a:pt x="10691" y="2265"/>
                </a:cubicBezTo>
                <a:cubicBezTo>
                  <a:pt x="10454" y="1979"/>
                  <a:pt x="10140" y="1823"/>
                  <a:pt x="9805" y="1823"/>
                </a:cubicBezTo>
                <a:cubicBezTo>
                  <a:pt x="9804" y="1823"/>
                  <a:pt x="9803" y="1823"/>
                  <a:pt x="9802" y="1823"/>
                </a:cubicBezTo>
                <a:cubicBezTo>
                  <a:pt x="9466" y="1824"/>
                  <a:pt x="9151" y="1983"/>
                  <a:pt x="8914" y="2271"/>
                </a:cubicBezTo>
                <a:cubicBezTo>
                  <a:pt x="8622" y="2628"/>
                  <a:pt x="8145" y="2629"/>
                  <a:pt x="7849" y="2274"/>
                </a:cubicBezTo>
                <a:cubicBezTo>
                  <a:pt x="7553" y="1919"/>
                  <a:pt x="7552" y="1342"/>
                  <a:pt x="7846" y="985"/>
                </a:cubicBezTo>
                <a:cubicBezTo>
                  <a:pt x="8920" y="-322"/>
                  <a:pt x="10672" y="-329"/>
                  <a:pt x="11753" y="972"/>
                </a:cubicBezTo>
                <a:cubicBezTo>
                  <a:pt x="12834" y="2270"/>
                  <a:pt x="12839" y="4391"/>
                  <a:pt x="11766" y="5699"/>
                </a:cubicBezTo>
                <a:cubicBezTo>
                  <a:pt x="11249" y="6327"/>
                  <a:pt x="10536" y="6685"/>
                  <a:pt x="9806" y="6685"/>
                </a:cubicBezTo>
                <a:close/>
                <a:moveTo>
                  <a:pt x="18339" y="11548"/>
                </a:moveTo>
                <a:lnTo>
                  <a:pt x="754" y="11548"/>
                </a:lnTo>
                <a:cubicBezTo>
                  <a:pt x="338" y="11548"/>
                  <a:pt x="0" y="11139"/>
                  <a:pt x="0" y="10636"/>
                </a:cubicBezTo>
                <a:cubicBezTo>
                  <a:pt x="0" y="10133"/>
                  <a:pt x="338" y="9724"/>
                  <a:pt x="754" y="9724"/>
                </a:cubicBezTo>
                <a:lnTo>
                  <a:pt x="18338" y="9724"/>
                </a:lnTo>
                <a:cubicBezTo>
                  <a:pt x="18804" y="9724"/>
                  <a:pt x="19244" y="9503"/>
                  <a:pt x="19575" y="9103"/>
                </a:cubicBezTo>
                <a:cubicBezTo>
                  <a:pt x="20262" y="8275"/>
                  <a:pt x="20263" y="6925"/>
                  <a:pt x="19579" y="6095"/>
                </a:cubicBezTo>
                <a:cubicBezTo>
                  <a:pt x="19246" y="5692"/>
                  <a:pt x="18805" y="5470"/>
                  <a:pt x="18336" y="5470"/>
                </a:cubicBezTo>
                <a:cubicBezTo>
                  <a:pt x="18335" y="5470"/>
                  <a:pt x="18334" y="5470"/>
                  <a:pt x="18333" y="5470"/>
                </a:cubicBezTo>
                <a:cubicBezTo>
                  <a:pt x="17865" y="5470"/>
                  <a:pt x="17424" y="5690"/>
                  <a:pt x="17092" y="6090"/>
                </a:cubicBezTo>
                <a:cubicBezTo>
                  <a:pt x="16797" y="6447"/>
                  <a:pt x="16320" y="6446"/>
                  <a:pt x="16026" y="6089"/>
                </a:cubicBezTo>
                <a:cubicBezTo>
                  <a:pt x="15732" y="5733"/>
                  <a:pt x="15733" y="5156"/>
                  <a:pt x="16027" y="4800"/>
                </a:cubicBezTo>
                <a:cubicBezTo>
                  <a:pt x="16644" y="4056"/>
                  <a:pt x="17463" y="3646"/>
                  <a:pt x="18333" y="3646"/>
                </a:cubicBezTo>
                <a:cubicBezTo>
                  <a:pt x="18335" y="3646"/>
                  <a:pt x="18336" y="3646"/>
                  <a:pt x="18338" y="3646"/>
                </a:cubicBezTo>
                <a:cubicBezTo>
                  <a:pt x="19210" y="3647"/>
                  <a:pt x="20029" y="4060"/>
                  <a:pt x="20645" y="4807"/>
                </a:cubicBezTo>
                <a:cubicBezTo>
                  <a:pt x="21261" y="5554"/>
                  <a:pt x="21600" y="6546"/>
                  <a:pt x="21599" y="7602"/>
                </a:cubicBezTo>
                <a:cubicBezTo>
                  <a:pt x="21598" y="8657"/>
                  <a:pt x="21257" y="9649"/>
                  <a:pt x="20640" y="10394"/>
                </a:cubicBezTo>
                <a:cubicBezTo>
                  <a:pt x="20025" y="11136"/>
                  <a:pt x="19208" y="11546"/>
                  <a:pt x="18339" y="11548"/>
                </a:cubicBezTo>
                <a:close/>
                <a:moveTo>
                  <a:pt x="12820" y="21271"/>
                </a:moveTo>
                <a:cubicBezTo>
                  <a:pt x="12110" y="21271"/>
                  <a:pt x="11400" y="20943"/>
                  <a:pt x="10860" y="20287"/>
                </a:cubicBezTo>
                <a:cubicBezTo>
                  <a:pt x="10567" y="19930"/>
                  <a:pt x="10568" y="19353"/>
                  <a:pt x="10863" y="18998"/>
                </a:cubicBezTo>
                <a:cubicBezTo>
                  <a:pt x="11159" y="18643"/>
                  <a:pt x="11636" y="18644"/>
                  <a:pt x="11929" y="19001"/>
                </a:cubicBezTo>
                <a:cubicBezTo>
                  <a:pt x="12167" y="19290"/>
                  <a:pt x="12441" y="19443"/>
                  <a:pt x="12820" y="19449"/>
                </a:cubicBezTo>
                <a:cubicBezTo>
                  <a:pt x="13154" y="19449"/>
                  <a:pt x="13468" y="19293"/>
                  <a:pt x="13705" y="19008"/>
                </a:cubicBezTo>
                <a:cubicBezTo>
                  <a:pt x="14196" y="18417"/>
                  <a:pt x="14199" y="17453"/>
                  <a:pt x="13710" y="16858"/>
                </a:cubicBezTo>
                <a:cubicBezTo>
                  <a:pt x="13476" y="16573"/>
                  <a:pt x="13152" y="16410"/>
                  <a:pt x="12820" y="16410"/>
                </a:cubicBezTo>
                <a:cubicBezTo>
                  <a:pt x="12819" y="16410"/>
                  <a:pt x="12817" y="16410"/>
                  <a:pt x="12815" y="16410"/>
                </a:cubicBezTo>
                <a:lnTo>
                  <a:pt x="754" y="16410"/>
                </a:lnTo>
                <a:cubicBezTo>
                  <a:pt x="338" y="16410"/>
                  <a:pt x="0" y="16002"/>
                  <a:pt x="0" y="15499"/>
                </a:cubicBezTo>
                <a:cubicBezTo>
                  <a:pt x="0" y="14995"/>
                  <a:pt x="338" y="14587"/>
                  <a:pt x="754" y="14587"/>
                </a:cubicBezTo>
                <a:lnTo>
                  <a:pt x="12812" y="14587"/>
                </a:lnTo>
                <a:cubicBezTo>
                  <a:pt x="13573" y="14609"/>
                  <a:pt x="14261" y="14942"/>
                  <a:pt x="14780" y="15573"/>
                </a:cubicBezTo>
                <a:cubicBezTo>
                  <a:pt x="15854" y="16881"/>
                  <a:pt x="15848" y="19002"/>
                  <a:pt x="14768" y="20301"/>
                </a:cubicBezTo>
                <a:cubicBezTo>
                  <a:pt x="14230" y="20948"/>
                  <a:pt x="13525" y="21271"/>
                  <a:pt x="12820" y="2127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4" name="Google Shape;1284;p70"/>
          <p:cNvSpPr/>
          <p:nvPr/>
        </p:nvSpPr>
        <p:spPr>
          <a:xfrm>
            <a:off x="727314" y="1221045"/>
            <a:ext cx="148446" cy="148446"/>
          </a:xfrm>
          <a:custGeom>
            <a:rect b="b" l="l" r="r" t="t"/>
            <a:pathLst>
              <a:path extrusionOk="0" h="21600" w="21600">
                <a:moveTo>
                  <a:pt x="8540" y="3767"/>
                </a:moveTo>
                <a:cubicBezTo>
                  <a:pt x="8540" y="2521"/>
                  <a:pt x="9554" y="1507"/>
                  <a:pt x="10800" y="1507"/>
                </a:cubicBezTo>
                <a:cubicBezTo>
                  <a:pt x="12046" y="1507"/>
                  <a:pt x="13060" y="2521"/>
                  <a:pt x="13060" y="3767"/>
                </a:cubicBezTo>
                <a:cubicBezTo>
                  <a:pt x="13060" y="5014"/>
                  <a:pt x="12046" y="6028"/>
                  <a:pt x="10800" y="6028"/>
                </a:cubicBezTo>
                <a:cubicBezTo>
                  <a:pt x="9554" y="6028"/>
                  <a:pt x="8540" y="5014"/>
                  <a:pt x="8540" y="3767"/>
                </a:cubicBezTo>
                <a:close/>
                <a:moveTo>
                  <a:pt x="20847" y="10047"/>
                </a:moveTo>
                <a:lnTo>
                  <a:pt x="17833" y="10047"/>
                </a:lnTo>
                <a:cubicBezTo>
                  <a:pt x="17417" y="10047"/>
                  <a:pt x="17079" y="10384"/>
                  <a:pt x="17079" y="10800"/>
                </a:cubicBezTo>
                <a:cubicBezTo>
                  <a:pt x="17079" y="11216"/>
                  <a:pt x="17417" y="11553"/>
                  <a:pt x="17833" y="11553"/>
                </a:cubicBezTo>
                <a:lnTo>
                  <a:pt x="20063" y="11553"/>
                </a:lnTo>
                <a:cubicBezTo>
                  <a:pt x="19698" y="16077"/>
                  <a:pt x="16077" y="19691"/>
                  <a:pt x="11553" y="20057"/>
                </a:cubicBezTo>
                <a:lnTo>
                  <a:pt x="11553" y="7459"/>
                </a:lnTo>
                <a:cubicBezTo>
                  <a:pt x="13271" y="7109"/>
                  <a:pt x="14567" y="5587"/>
                  <a:pt x="14567" y="3767"/>
                </a:cubicBezTo>
                <a:cubicBezTo>
                  <a:pt x="14567" y="1690"/>
                  <a:pt x="12877" y="0"/>
                  <a:pt x="10800" y="0"/>
                </a:cubicBezTo>
                <a:cubicBezTo>
                  <a:pt x="8723" y="0"/>
                  <a:pt x="7033" y="1690"/>
                  <a:pt x="7033" y="3767"/>
                </a:cubicBezTo>
                <a:cubicBezTo>
                  <a:pt x="7033" y="5587"/>
                  <a:pt x="8329" y="7109"/>
                  <a:pt x="10047" y="7459"/>
                </a:cubicBezTo>
                <a:lnTo>
                  <a:pt x="10047" y="20057"/>
                </a:lnTo>
                <a:cubicBezTo>
                  <a:pt x="5523" y="19691"/>
                  <a:pt x="1902" y="16077"/>
                  <a:pt x="1537" y="11553"/>
                </a:cubicBezTo>
                <a:lnTo>
                  <a:pt x="3767" y="11553"/>
                </a:lnTo>
                <a:cubicBezTo>
                  <a:pt x="4183" y="11553"/>
                  <a:pt x="4521" y="11216"/>
                  <a:pt x="4521" y="10800"/>
                </a:cubicBezTo>
                <a:cubicBezTo>
                  <a:pt x="4521" y="10384"/>
                  <a:pt x="4183" y="10047"/>
                  <a:pt x="3767" y="10047"/>
                </a:cubicBezTo>
                <a:lnTo>
                  <a:pt x="753" y="10047"/>
                </a:lnTo>
                <a:cubicBezTo>
                  <a:pt x="337" y="10047"/>
                  <a:pt x="0" y="10384"/>
                  <a:pt x="0" y="10800"/>
                </a:cubicBezTo>
                <a:cubicBezTo>
                  <a:pt x="0" y="16755"/>
                  <a:pt x="4845" y="21600"/>
                  <a:pt x="10800" y="21600"/>
                </a:cubicBezTo>
                <a:cubicBezTo>
                  <a:pt x="16755" y="21600"/>
                  <a:pt x="21600" y="16755"/>
                  <a:pt x="21600" y="10800"/>
                </a:cubicBezTo>
                <a:cubicBezTo>
                  <a:pt x="21600" y="10384"/>
                  <a:pt x="21263" y="10047"/>
                  <a:pt x="20847" y="1004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5" name="Google Shape;1285;p70"/>
          <p:cNvSpPr/>
          <p:nvPr/>
        </p:nvSpPr>
        <p:spPr>
          <a:xfrm>
            <a:off x="993977" y="1221045"/>
            <a:ext cx="148446" cy="148446"/>
          </a:xfrm>
          <a:custGeom>
            <a:rect b="b" l="l" r="r" t="t"/>
            <a:pathLst>
              <a:path extrusionOk="0" h="21600" w="21600">
                <a:moveTo>
                  <a:pt x="18917" y="15313"/>
                </a:moveTo>
                <a:lnTo>
                  <a:pt x="14426" y="7535"/>
                </a:lnTo>
                <a:lnTo>
                  <a:pt x="19489" y="7535"/>
                </a:lnTo>
                <a:cubicBezTo>
                  <a:pt x="19873" y="8552"/>
                  <a:pt x="20093" y="9650"/>
                  <a:pt x="20093" y="10800"/>
                </a:cubicBezTo>
                <a:cubicBezTo>
                  <a:pt x="20093" y="12438"/>
                  <a:pt x="19664" y="13975"/>
                  <a:pt x="18917" y="15313"/>
                </a:cubicBezTo>
                <a:close/>
                <a:moveTo>
                  <a:pt x="10949" y="20085"/>
                </a:moveTo>
                <a:lnTo>
                  <a:pt x="15441" y="12307"/>
                </a:lnTo>
                <a:lnTo>
                  <a:pt x="17976" y="16697"/>
                </a:lnTo>
                <a:cubicBezTo>
                  <a:pt x="16301" y="18733"/>
                  <a:pt x="13776" y="20040"/>
                  <a:pt x="10949" y="20085"/>
                </a:cubicBezTo>
                <a:close/>
                <a:moveTo>
                  <a:pt x="9283" y="19958"/>
                </a:moveTo>
                <a:cubicBezTo>
                  <a:pt x="6548" y="19506"/>
                  <a:pt x="4218" y="17861"/>
                  <a:pt x="2841" y="15572"/>
                </a:cubicBezTo>
                <a:lnTo>
                  <a:pt x="11816" y="15572"/>
                </a:lnTo>
                <a:cubicBezTo>
                  <a:pt x="11816" y="15572"/>
                  <a:pt x="9283" y="19958"/>
                  <a:pt x="9283" y="19958"/>
                </a:cubicBezTo>
                <a:close/>
                <a:moveTo>
                  <a:pt x="1507" y="10800"/>
                </a:moveTo>
                <a:cubicBezTo>
                  <a:pt x="1507" y="9162"/>
                  <a:pt x="1936" y="7625"/>
                  <a:pt x="2683" y="6287"/>
                </a:cubicBezTo>
                <a:lnTo>
                  <a:pt x="7174" y="14065"/>
                </a:lnTo>
                <a:lnTo>
                  <a:pt x="2111" y="14065"/>
                </a:lnTo>
                <a:cubicBezTo>
                  <a:pt x="1727" y="13048"/>
                  <a:pt x="1507" y="11950"/>
                  <a:pt x="1507" y="10800"/>
                </a:cubicBezTo>
                <a:close/>
                <a:moveTo>
                  <a:pt x="10651" y="1515"/>
                </a:moveTo>
                <a:lnTo>
                  <a:pt x="6159" y="9293"/>
                </a:lnTo>
                <a:lnTo>
                  <a:pt x="3624" y="4903"/>
                </a:lnTo>
                <a:cubicBezTo>
                  <a:pt x="5299" y="2867"/>
                  <a:pt x="7824" y="1560"/>
                  <a:pt x="10651" y="1515"/>
                </a:cubicBezTo>
                <a:close/>
                <a:moveTo>
                  <a:pt x="12686" y="7535"/>
                </a:moveTo>
                <a:lnTo>
                  <a:pt x="14571" y="10800"/>
                </a:lnTo>
                <a:lnTo>
                  <a:pt x="12686" y="14065"/>
                </a:lnTo>
                <a:lnTo>
                  <a:pt x="8914" y="14065"/>
                </a:lnTo>
                <a:lnTo>
                  <a:pt x="7029" y="10800"/>
                </a:lnTo>
                <a:lnTo>
                  <a:pt x="8914" y="7535"/>
                </a:lnTo>
                <a:cubicBezTo>
                  <a:pt x="8914" y="7535"/>
                  <a:pt x="12686" y="7535"/>
                  <a:pt x="12686" y="7535"/>
                </a:cubicBezTo>
                <a:close/>
                <a:moveTo>
                  <a:pt x="12317" y="1642"/>
                </a:moveTo>
                <a:cubicBezTo>
                  <a:pt x="15052" y="2094"/>
                  <a:pt x="17382" y="3739"/>
                  <a:pt x="18759" y="6028"/>
                </a:cubicBezTo>
                <a:lnTo>
                  <a:pt x="9784" y="6028"/>
                </a:lnTo>
                <a:cubicBezTo>
                  <a:pt x="9784" y="6028"/>
                  <a:pt x="12317" y="1642"/>
                  <a:pt x="12317" y="1642"/>
                </a:cubicBezTo>
                <a:close/>
                <a:moveTo>
                  <a:pt x="20669" y="6432"/>
                </a:moveTo>
                <a:cubicBezTo>
                  <a:pt x="19150" y="3015"/>
                  <a:pt x="15914" y="530"/>
                  <a:pt x="12060" y="80"/>
                </a:cubicBezTo>
                <a:cubicBezTo>
                  <a:pt x="12034" y="75"/>
                  <a:pt x="12010" y="71"/>
                  <a:pt x="11985" y="68"/>
                </a:cubicBezTo>
                <a:cubicBezTo>
                  <a:pt x="11595" y="26"/>
                  <a:pt x="11201" y="0"/>
                  <a:pt x="10800" y="0"/>
                </a:cubicBezTo>
                <a:cubicBezTo>
                  <a:pt x="7281" y="0"/>
                  <a:pt x="4160" y="1699"/>
                  <a:pt x="2187" y="4312"/>
                </a:cubicBezTo>
                <a:cubicBezTo>
                  <a:pt x="2137" y="4362"/>
                  <a:pt x="2097" y="4415"/>
                  <a:pt x="2064" y="4476"/>
                </a:cubicBezTo>
                <a:cubicBezTo>
                  <a:pt x="772" y="6256"/>
                  <a:pt x="0" y="8437"/>
                  <a:pt x="0" y="10800"/>
                </a:cubicBezTo>
                <a:cubicBezTo>
                  <a:pt x="0" y="12318"/>
                  <a:pt x="318" y="13761"/>
                  <a:pt x="885" y="15073"/>
                </a:cubicBezTo>
                <a:cubicBezTo>
                  <a:pt x="898" y="15107"/>
                  <a:pt x="914" y="15137"/>
                  <a:pt x="931" y="15169"/>
                </a:cubicBezTo>
                <a:cubicBezTo>
                  <a:pt x="2613" y="18952"/>
                  <a:pt x="6400" y="21600"/>
                  <a:pt x="10800" y="21600"/>
                </a:cubicBezTo>
                <a:cubicBezTo>
                  <a:pt x="14319" y="21600"/>
                  <a:pt x="17440" y="19901"/>
                  <a:pt x="19413" y="17288"/>
                </a:cubicBezTo>
                <a:cubicBezTo>
                  <a:pt x="19463" y="17238"/>
                  <a:pt x="19503" y="17185"/>
                  <a:pt x="19536" y="17124"/>
                </a:cubicBezTo>
                <a:cubicBezTo>
                  <a:pt x="20828" y="15344"/>
                  <a:pt x="21600" y="13163"/>
                  <a:pt x="21600" y="10800"/>
                </a:cubicBezTo>
                <a:cubicBezTo>
                  <a:pt x="21600" y="9282"/>
                  <a:pt x="21282" y="7838"/>
                  <a:pt x="20715" y="6527"/>
                </a:cubicBezTo>
                <a:cubicBezTo>
                  <a:pt x="20702" y="6493"/>
                  <a:pt x="20686" y="6463"/>
                  <a:pt x="20669" y="64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6" name="Google Shape;1286;p70"/>
          <p:cNvSpPr/>
          <p:nvPr/>
        </p:nvSpPr>
        <p:spPr>
          <a:xfrm>
            <a:off x="3651088" y="1214140"/>
            <a:ext cx="148452" cy="159020"/>
          </a:xfrm>
          <a:custGeom>
            <a:rect b="b" l="l" r="r" t="t"/>
            <a:pathLst>
              <a:path extrusionOk="0" h="21511" w="21593">
                <a:moveTo>
                  <a:pt x="1507" y="6304"/>
                </a:moveTo>
                <a:cubicBezTo>
                  <a:pt x="1507" y="6296"/>
                  <a:pt x="1510" y="6288"/>
                  <a:pt x="1510" y="6280"/>
                </a:cubicBezTo>
                <a:lnTo>
                  <a:pt x="10043" y="10248"/>
                </a:lnTo>
                <a:lnTo>
                  <a:pt x="10043" y="19901"/>
                </a:lnTo>
                <a:lnTo>
                  <a:pt x="2197" y="16252"/>
                </a:lnTo>
                <a:cubicBezTo>
                  <a:pt x="1768" y="16051"/>
                  <a:pt x="1503" y="15648"/>
                  <a:pt x="1507" y="15196"/>
                </a:cubicBezTo>
                <a:cubicBezTo>
                  <a:pt x="1507" y="15196"/>
                  <a:pt x="1507" y="6304"/>
                  <a:pt x="1507" y="6304"/>
                </a:cubicBezTo>
                <a:close/>
                <a:moveTo>
                  <a:pt x="10238" y="1522"/>
                </a:moveTo>
                <a:cubicBezTo>
                  <a:pt x="10413" y="1441"/>
                  <a:pt x="10605" y="1400"/>
                  <a:pt x="10797" y="1400"/>
                </a:cubicBezTo>
                <a:cubicBezTo>
                  <a:pt x="10989" y="1400"/>
                  <a:pt x="11181" y="1441"/>
                  <a:pt x="11355" y="1522"/>
                </a:cubicBezTo>
                <a:lnTo>
                  <a:pt x="19150" y="5147"/>
                </a:lnTo>
                <a:lnTo>
                  <a:pt x="10797" y="9032"/>
                </a:lnTo>
                <a:lnTo>
                  <a:pt x="2443" y="5147"/>
                </a:lnTo>
                <a:cubicBezTo>
                  <a:pt x="2443" y="5147"/>
                  <a:pt x="10238" y="1522"/>
                  <a:pt x="10238" y="1522"/>
                </a:cubicBezTo>
                <a:close/>
                <a:moveTo>
                  <a:pt x="20083" y="6280"/>
                </a:moveTo>
                <a:cubicBezTo>
                  <a:pt x="20083" y="6288"/>
                  <a:pt x="20087" y="6295"/>
                  <a:pt x="20087" y="6303"/>
                </a:cubicBezTo>
                <a:lnTo>
                  <a:pt x="20087" y="15205"/>
                </a:lnTo>
                <a:cubicBezTo>
                  <a:pt x="20086" y="15651"/>
                  <a:pt x="19819" y="16052"/>
                  <a:pt x="19388" y="16251"/>
                </a:cubicBezTo>
                <a:lnTo>
                  <a:pt x="11550" y="19896"/>
                </a:lnTo>
                <a:lnTo>
                  <a:pt x="11550" y="10248"/>
                </a:lnTo>
                <a:cubicBezTo>
                  <a:pt x="11550" y="10248"/>
                  <a:pt x="20083" y="6280"/>
                  <a:pt x="20083" y="6280"/>
                </a:cubicBezTo>
                <a:close/>
                <a:moveTo>
                  <a:pt x="1522" y="17504"/>
                </a:move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7" name="Google Shape;1287;p70"/>
          <p:cNvSpPr/>
          <p:nvPr/>
        </p:nvSpPr>
        <p:spPr>
          <a:xfrm>
            <a:off x="3917752" y="1221045"/>
            <a:ext cx="148446" cy="148446"/>
          </a:xfrm>
          <a:custGeom>
            <a:rect b="b" l="l" r="r" t="t"/>
            <a:pathLst>
              <a:path extrusionOk="0" h="21600" w="21600">
                <a:moveTo>
                  <a:pt x="20093" y="12869"/>
                </a:moveTo>
                <a:lnTo>
                  <a:pt x="17137" y="10800"/>
                </a:lnTo>
                <a:lnTo>
                  <a:pt x="20093" y="8731"/>
                </a:lnTo>
                <a:cubicBezTo>
                  <a:pt x="20093" y="8731"/>
                  <a:pt x="20093" y="12869"/>
                  <a:pt x="20093" y="12869"/>
                </a:cubicBezTo>
                <a:close/>
                <a:moveTo>
                  <a:pt x="11553" y="19458"/>
                </a:moveTo>
                <a:lnTo>
                  <a:pt x="11553" y="14708"/>
                </a:lnTo>
                <a:lnTo>
                  <a:pt x="15823" y="11720"/>
                </a:lnTo>
                <a:lnTo>
                  <a:pt x="19499" y="14293"/>
                </a:lnTo>
                <a:cubicBezTo>
                  <a:pt x="19499" y="14293"/>
                  <a:pt x="11553" y="19458"/>
                  <a:pt x="11553" y="19458"/>
                </a:cubicBezTo>
                <a:close/>
                <a:moveTo>
                  <a:pt x="10800" y="13396"/>
                </a:moveTo>
                <a:lnTo>
                  <a:pt x="7091" y="10800"/>
                </a:lnTo>
                <a:lnTo>
                  <a:pt x="10800" y="8204"/>
                </a:lnTo>
                <a:lnTo>
                  <a:pt x="14509" y="10800"/>
                </a:lnTo>
                <a:cubicBezTo>
                  <a:pt x="14509" y="10800"/>
                  <a:pt x="10800" y="13396"/>
                  <a:pt x="10800" y="13396"/>
                </a:cubicBezTo>
                <a:close/>
                <a:moveTo>
                  <a:pt x="10047" y="19458"/>
                </a:moveTo>
                <a:lnTo>
                  <a:pt x="2101" y="14293"/>
                </a:lnTo>
                <a:lnTo>
                  <a:pt x="5777" y="11720"/>
                </a:lnTo>
                <a:lnTo>
                  <a:pt x="10047" y="14708"/>
                </a:lnTo>
                <a:cubicBezTo>
                  <a:pt x="10047" y="14708"/>
                  <a:pt x="10047" y="19458"/>
                  <a:pt x="10047" y="19458"/>
                </a:cubicBezTo>
                <a:close/>
                <a:moveTo>
                  <a:pt x="1507" y="8731"/>
                </a:moveTo>
                <a:lnTo>
                  <a:pt x="4463" y="10800"/>
                </a:lnTo>
                <a:lnTo>
                  <a:pt x="1507" y="12869"/>
                </a:lnTo>
                <a:cubicBezTo>
                  <a:pt x="1507" y="12869"/>
                  <a:pt x="1507" y="8731"/>
                  <a:pt x="1507" y="8731"/>
                </a:cubicBezTo>
                <a:close/>
                <a:moveTo>
                  <a:pt x="10047" y="2142"/>
                </a:moveTo>
                <a:lnTo>
                  <a:pt x="10047" y="6892"/>
                </a:lnTo>
                <a:lnTo>
                  <a:pt x="5777" y="9880"/>
                </a:lnTo>
                <a:lnTo>
                  <a:pt x="2101" y="7307"/>
                </a:lnTo>
                <a:cubicBezTo>
                  <a:pt x="2101" y="7307"/>
                  <a:pt x="10047" y="2142"/>
                  <a:pt x="10047" y="2142"/>
                </a:cubicBezTo>
                <a:close/>
                <a:moveTo>
                  <a:pt x="11553" y="2142"/>
                </a:moveTo>
                <a:lnTo>
                  <a:pt x="19499" y="7307"/>
                </a:lnTo>
                <a:lnTo>
                  <a:pt x="15823" y="9880"/>
                </a:lnTo>
                <a:lnTo>
                  <a:pt x="11553" y="6892"/>
                </a:lnTo>
                <a:cubicBezTo>
                  <a:pt x="11553" y="6892"/>
                  <a:pt x="11553" y="2142"/>
                  <a:pt x="11553" y="2142"/>
                </a:cubicBezTo>
                <a:close/>
                <a:moveTo>
                  <a:pt x="21527" y="6997"/>
                </a:moveTo>
                <a:cubicBezTo>
                  <a:pt x="21513" y="6963"/>
                  <a:pt x="21503" y="6929"/>
                  <a:pt x="21483" y="6897"/>
                </a:cubicBezTo>
                <a:cubicBezTo>
                  <a:pt x="21475" y="6882"/>
                  <a:pt x="21473" y="6866"/>
                  <a:pt x="21464" y="6852"/>
                </a:cubicBezTo>
                <a:cubicBezTo>
                  <a:pt x="21413" y="6779"/>
                  <a:pt x="21348" y="6725"/>
                  <a:pt x="21280" y="6677"/>
                </a:cubicBezTo>
                <a:cubicBezTo>
                  <a:pt x="21271" y="6670"/>
                  <a:pt x="21267" y="6658"/>
                  <a:pt x="21257" y="6652"/>
                </a:cubicBezTo>
                <a:lnTo>
                  <a:pt x="11211" y="122"/>
                </a:lnTo>
                <a:cubicBezTo>
                  <a:pt x="11186" y="106"/>
                  <a:pt x="11159" y="99"/>
                  <a:pt x="11133" y="86"/>
                </a:cubicBezTo>
                <a:cubicBezTo>
                  <a:pt x="11109" y="74"/>
                  <a:pt x="11086" y="62"/>
                  <a:pt x="11060" y="52"/>
                </a:cubicBezTo>
                <a:cubicBezTo>
                  <a:pt x="10977" y="22"/>
                  <a:pt x="10891" y="1"/>
                  <a:pt x="10804" y="1"/>
                </a:cubicBezTo>
                <a:cubicBezTo>
                  <a:pt x="10803" y="1"/>
                  <a:pt x="10801" y="0"/>
                  <a:pt x="10800" y="0"/>
                </a:cubicBezTo>
                <a:cubicBezTo>
                  <a:pt x="10799" y="0"/>
                  <a:pt x="10797" y="1"/>
                  <a:pt x="10796" y="1"/>
                </a:cubicBezTo>
                <a:cubicBezTo>
                  <a:pt x="10709" y="1"/>
                  <a:pt x="10623" y="22"/>
                  <a:pt x="10540" y="52"/>
                </a:cubicBezTo>
                <a:cubicBezTo>
                  <a:pt x="10514" y="62"/>
                  <a:pt x="10491" y="74"/>
                  <a:pt x="10467" y="86"/>
                </a:cubicBezTo>
                <a:cubicBezTo>
                  <a:pt x="10441" y="99"/>
                  <a:pt x="10414" y="106"/>
                  <a:pt x="10389" y="122"/>
                </a:cubicBezTo>
                <a:lnTo>
                  <a:pt x="353" y="6645"/>
                </a:lnTo>
                <a:cubicBezTo>
                  <a:pt x="353" y="6645"/>
                  <a:pt x="353" y="6646"/>
                  <a:pt x="352" y="6646"/>
                </a:cubicBezTo>
                <a:lnTo>
                  <a:pt x="343" y="6652"/>
                </a:lnTo>
                <a:cubicBezTo>
                  <a:pt x="334" y="6658"/>
                  <a:pt x="330" y="6669"/>
                  <a:pt x="321" y="6676"/>
                </a:cubicBezTo>
                <a:cubicBezTo>
                  <a:pt x="253" y="6724"/>
                  <a:pt x="187" y="6779"/>
                  <a:pt x="136" y="6852"/>
                </a:cubicBezTo>
                <a:cubicBezTo>
                  <a:pt x="127" y="6866"/>
                  <a:pt x="125" y="6882"/>
                  <a:pt x="117" y="6897"/>
                </a:cubicBezTo>
                <a:cubicBezTo>
                  <a:pt x="97" y="6929"/>
                  <a:pt x="87" y="6963"/>
                  <a:pt x="73" y="6997"/>
                </a:cubicBezTo>
                <a:cubicBezTo>
                  <a:pt x="41" y="7072"/>
                  <a:pt x="21" y="7147"/>
                  <a:pt x="15" y="7225"/>
                </a:cubicBezTo>
                <a:cubicBezTo>
                  <a:pt x="13" y="7246"/>
                  <a:pt x="0" y="7263"/>
                  <a:pt x="0" y="7284"/>
                </a:cubicBezTo>
                <a:lnTo>
                  <a:pt x="0" y="14316"/>
                </a:lnTo>
                <a:cubicBezTo>
                  <a:pt x="0" y="14337"/>
                  <a:pt x="13" y="14354"/>
                  <a:pt x="15" y="14375"/>
                </a:cubicBezTo>
                <a:cubicBezTo>
                  <a:pt x="21" y="14453"/>
                  <a:pt x="41" y="14528"/>
                  <a:pt x="73" y="14603"/>
                </a:cubicBezTo>
                <a:cubicBezTo>
                  <a:pt x="87" y="14637"/>
                  <a:pt x="97" y="14671"/>
                  <a:pt x="117" y="14703"/>
                </a:cubicBezTo>
                <a:cubicBezTo>
                  <a:pt x="125" y="14718"/>
                  <a:pt x="127" y="14734"/>
                  <a:pt x="136" y="14748"/>
                </a:cubicBezTo>
                <a:cubicBezTo>
                  <a:pt x="187" y="14821"/>
                  <a:pt x="253" y="14876"/>
                  <a:pt x="322" y="14925"/>
                </a:cubicBezTo>
                <a:cubicBezTo>
                  <a:pt x="330" y="14931"/>
                  <a:pt x="334" y="14942"/>
                  <a:pt x="343" y="14948"/>
                </a:cubicBezTo>
                <a:lnTo>
                  <a:pt x="352" y="14954"/>
                </a:lnTo>
                <a:cubicBezTo>
                  <a:pt x="353" y="14954"/>
                  <a:pt x="354" y="14955"/>
                  <a:pt x="354" y="14956"/>
                </a:cubicBezTo>
                <a:lnTo>
                  <a:pt x="10389" y="21478"/>
                </a:lnTo>
                <a:cubicBezTo>
                  <a:pt x="10414" y="21494"/>
                  <a:pt x="10442" y="21501"/>
                  <a:pt x="10467" y="21514"/>
                </a:cubicBezTo>
                <a:cubicBezTo>
                  <a:pt x="10491" y="21526"/>
                  <a:pt x="10514" y="21538"/>
                  <a:pt x="10540" y="21547"/>
                </a:cubicBezTo>
                <a:cubicBezTo>
                  <a:pt x="10624" y="21579"/>
                  <a:pt x="10711" y="21600"/>
                  <a:pt x="10800" y="21600"/>
                </a:cubicBezTo>
                <a:cubicBezTo>
                  <a:pt x="10889" y="21600"/>
                  <a:pt x="10976" y="21579"/>
                  <a:pt x="11060" y="21547"/>
                </a:cubicBezTo>
                <a:cubicBezTo>
                  <a:pt x="11086" y="21538"/>
                  <a:pt x="11109" y="21526"/>
                  <a:pt x="11133" y="21514"/>
                </a:cubicBezTo>
                <a:cubicBezTo>
                  <a:pt x="11158" y="21501"/>
                  <a:pt x="11186" y="21494"/>
                  <a:pt x="11211" y="21478"/>
                </a:cubicBezTo>
                <a:lnTo>
                  <a:pt x="21257" y="14948"/>
                </a:lnTo>
                <a:cubicBezTo>
                  <a:pt x="21297" y="14922"/>
                  <a:pt x="21317" y="14879"/>
                  <a:pt x="21351" y="14847"/>
                </a:cubicBezTo>
                <a:cubicBezTo>
                  <a:pt x="21387" y="14812"/>
                  <a:pt x="21434" y="14792"/>
                  <a:pt x="21464" y="14748"/>
                </a:cubicBezTo>
                <a:cubicBezTo>
                  <a:pt x="21473" y="14734"/>
                  <a:pt x="21475" y="14718"/>
                  <a:pt x="21483" y="14703"/>
                </a:cubicBezTo>
                <a:cubicBezTo>
                  <a:pt x="21503" y="14671"/>
                  <a:pt x="21513" y="14637"/>
                  <a:pt x="21527" y="14603"/>
                </a:cubicBezTo>
                <a:cubicBezTo>
                  <a:pt x="21559" y="14528"/>
                  <a:pt x="21579" y="14453"/>
                  <a:pt x="21585" y="14375"/>
                </a:cubicBezTo>
                <a:cubicBezTo>
                  <a:pt x="21587" y="14354"/>
                  <a:pt x="21600" y="14337"/>
                  <a:pt x="21600" y="14316"/>
                </a:cubicBezTo>
                <a:lnTo>
                  <a:pt x="21600" y="7284"/>
                </a:lnTo>
                <a:cubicBezTo>
                  <a:pt x="21600" y="7263"/>
                  <a:pt x="21587" y="7246"/>
                  <a:pt x="21585" y="7225"/>
                </a:cubicBezTo>
                <a:cubicBezTo>
                  <a:pt x="21579" y="7147"/>
                  <a:pt x="21559" y="7072"/>
                  <a:pt x="21527" y="699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8" name="Google Shape;1288;p70"/>
          <p:cNvSpPr/>
          <p:nvPr/>
        </p:nvSpPr>
        <p:spPr>
          <a:xfrm>
            <a:off x="1787063" y="1234854"/>
            <a:ext cx="162270" cy="120852"/>
          </a:xfrm>
          <a:custGeom>
            <a:rect b="b" l="l" r="r" t="t"/>
            <a:pathLst>
              <a:path extrusionOk="0" h="21600" w="21600">
                <a:moveTo>
                  <a:pt x="20221" y="7406"/>
                </a:moveTo>
                <a:lnTo>
                  <a:pt x="1379" y="7406"/>
                </a:lnTo>
                <a:lnTo>
                  <a:pt x="1379" y="3394"/>
                </a:lnTo>
                <a:cubicBezTo>
                  <a:pt x="1379" y="2543"/>
                  <a:pt x="1894" y="1851"/>
                  <a:pt x="2528" y="1851"/>
                </a:cubicBezTo>
                <a:lnTo>
                  <a:pt x="19072" y="1851"/>
                </a:lnTo>
                <a:cubicBezTo>
                  <a:pt x="19706" y="1851"/>
                  <a:pt x="20221" y="2543"/>
                  <a:pt x="20221" y="3394"/>
                </a:cubicBezTo>
                <a:cubicBezTo>
                  <a:pt x="20221" y="3394"/>
                  <a:pt x="20221" y="7406"/>
                  <a:pt x="20221" y="7406"/>
                </a:cubicBezTo>
                <a:close/>
                <a:moveTo>
                  <a:pt x="20221" y="18206"/>
                </a:moveTo>
                <a:cubicBezTo>
                  <a:pt x="20221" y="19057"/>
                  <a:pt x="19706" y="19749"/>
                  <a:pt x="19072" y="19749"/>
                </a:cubicBezTo>
                <a:lnTo>
                  <a:pt x="2528" y="19749"/>
                </a:lnTo>
                <a:cubicBezTo>
                  <a:pt x="1894" y="19749"/>
                  <a:pt x="1379" y="19057"/>
                  <a:pt x="1379" y="18206"/>
                </a:cubicBezTo>
                <a:lnTo>
                  <a:pt x="1379" y="9257"/>
                </a:lnTo>
                <a:lnTo>
                  <a:pt x="20221" y="9257"/>
                </a:lnTo>
                <a:cubicBezTo>
                  <a:pt x="20221" y="9257"/>
                  <a:pt x="20221" y="18206"/>
                  <a:pt x="20221" y="18206"/>
                </a:cubicBezTo>
                <a:close/>
                <a:moveTo>
                  <a:pt x="19072" y="0"/>
                </a:moveTo>
                <a:lnTo>
                  <a:pt x="2528" y="0"/>
                </a:lnTo>
                <a:cubicBezTo>
                  <a:pt x="1134" y="0"/>
                  <a:pt x="0" y="1522"/>
                  <a:pt x="0" y="3394"/>
                </a:cubicBezTo>
                <a:lnTo>
                  <a:pt x="0" y="18206"/>
                </a:lnTo>
                <a:cubicBezTo>
                  <a:pt x="0" y="20078"/>
                  <a:pt x="1134" y="21600"/>
                  <a:pt x="2528" y="21600"/>
                </a:cubicBezTo>
                <a:lnTo>
                  <a:pt x="19072" y="21600"/>
                </a:lnTo>
                <a:cubicBezTo>
                  <a:pt x="20466" y="21600"/>
                  <a:pt x="21600" y="20078"/>
                  <a:pt x="21600" y="18206"/>
                </a:cubicBezTo>
                <a:lnTo>
                  <a:pt x="21600" y="3394"/>
                </a:lnTo>
                <a:cubicBezTo>
                  <a:pt x="21600" y="1522"/>
                  <a:pt x="20466" y="0"/>
                  <a:pt x="19072"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89" name="Google Shape;1289;p70"/>
          <p:cNvSpPr/>
          <p:nvPr/>
        </p:nvSpPr>
        <p:spPr>
          <a:xfrm>
            <a:off x="2060632" y="1221045"/>
            <a:ext cx="148429" cy="148500"/>
          </a:xfrm>
          <a:custGeom>
            <a:rect b="b" l="l" r="r" t="t"/>
            <a:pathLst>
              <a:path extrusionOk="0" h="21600" w="21527">
                <a:moveTo>
                  <a:pt x="4506" y="9610"/>
                </a:moveTo>
                <a:lnTo>
                  <a:pt x="11045" y="3052"/>
                </a:lnTo>
                <a:cubicBezTo>
                  <a:pt x="12039" y="2055"/>
                  <a:pt x="13360" y="1506"/>
                  <a:pt x="14764" y="1506"/>
                </a:cubicBezTo>
                <a:cubicBezTo>
                  <a:pt x="16169" y="1506"/>
                  <a:pt x="17490" y="2055"/>
                  <a:pt x="18484" y="3052"/>
                </a:cubicBezTo>
                <a:cubicBezTo>
                  <a:pt x="19477" y="4048"/>
                  <a:pt x="20025" y="5373"/>
                  <a:pt x="20025" y="6782"/>
                </a:cubicBezTo>
                <a:cubicBezTo>
                  <a:pt x="20025" y="8191"/>
                  <a:pt x="19477" y="9516"/>
                  <a:pt x="18484" y="10512"/>
                </a:cubicBezTo>
                <a:cubicBezTo>
                  <a:pt x="18483" y="10512"/>
                  <a:pt x="18483" y="10513"/>
                  <a:pt x="18483" y="10513"/>
                </a:cubicBezTo>
                <a:lnTo>
                  <a:pt x="15918" y="13094"/>
                </a:lnTo>
                <a:cubicBezTo>
                  <a:pt x="15869" y="13083"/>
                  <a:pt x="15823" y="13064"/>
                  <a:pt x="15771" y="13064"/>
                </a:cubicBezTo>
                <a:lnTo>
                  <a:pt x="9573" y="13064"/>
                </a:lnTo>
                <a:lnTo>
                  <a:pt x="15301" y="7320"/>
                </a:lnTo>
                <a:cubicBezTo>
                  <a:pt x="15594" y="7025"/>
                  <a:pt x="15594" y="6549"/>
                  <a:pt x="15301" y="6255"/>
                </a:cubicBezTo>
                <a:cubicBezTo>
                  <a:pt x="15007" y="5960"/>
                  <a:pt x="14532" y="5960"/>
                  <a:pt x="14239" y="6255"/>
                </a:cubicBezTo>
                <a:lnTo>
                  <a:pt x="4506" y="16016"/>
                </a:lnTo>
                <a:cubicBezTo>
                  <a:pt x="4506" y="16016"/>
                  <a:pt x="4506" y="9610"/>
                  <a:pt x="4506" y="9610"/>
                </a:cubicBezTo>
                <a:close/>
                <a:moveTo>
                  <a:pt x="11954" y="17081"/>
                </a:moveTo>
                <a:lnTo>
                  <a:pt x="5568" y="17081"/>
                </a:lnTo>
                <a:lnTo>
                  <a:pt x="8071" y="14570"/>
                </a:lnTo>
                <a:lnTo>
                  <a:pt x="14450" y="14570"/>
                </a:lnTo>
                <a:cubicBezTo>
                  <a:pt x="14450" y="14570"/>
                  <a:pt x="11954" y="17081"/>
                  <a:pt x="11954" y="17081"/>
                </a:cubicBezTo>
                <a:close/>
                <a:moveTo>
                  <a:pt x="751" y="21600"/>
                </a:moveTo>
                <a:cubicBezTo>
                  <a:pt x="943" y="21600"/>
                  <a:pt x="1136" y="21526"/>
                  <a:pt x="1282" y="21379"/>
                </a:cubicBezTo>
                <a:lnTo>
                  <a:pt x="4066" y="18587"/>
                </a:lnTo>
                <a:lnTo>
                  <a:pt x="12266" y="18587"/>
                </a:lnTo>
                <a:cubicBezTo>
                  <a:pt x="12466" y="18587"/>
                  <a:pt x="12658" y="18508"/>
                  <a:pt x="12798" y="18366"/>
                </a:cubicBezTo>
                <a:lnTo>
                  <a:pt x="19547" y="11576"/>
                </a:lnTo>
                <a:cubicBezTo>
                  <a:pt x="20823" y="10296"/>
                  <a:pt x="21527" y="8593"/>
                  <a:pt x="21527" y="6782"/>
                </a:cubicBezTo>
                <a:cubicBezTo>
                  <a:pt x="21527" y="4970"/>
                  <a:pt x="20823" y="3267"/>
                  <a:pt x="19546" y="1986"/>
                </a:cubicBezTo>
                <a:cubicBezTo>
                  <a:pt x="18269" y="705"/>
                  <a:pt x="16571" y="0"/>
                  <a:pt x="14764" y="0"/>
                </a:cubicBezTo>
                <a:cubicBezTo>
                  <a:pt x="12958" y="0"/>
                  <a:pt x="11260" y="705"/>
                  <a:pt x="9983" y="1986"/>
                </a:cubicBezTo>
                <a:lnTo>
                  <a:pt x="3224" y="8765"/>
                </a:lnTo>
                <a:cubicBezTo>
                  <a:pt x="3083" y="8906"/>
                  <a:pt x="3004" y="9098"/>
                  <a:pt x="3004" y="9298"/>
                </a:cubicBezTo>
                <a:lnTo>
                  <a:pt x="3004" y="17522"/>
                </a:lnTo>
                <a:lnTo>
                  <a:pt x="220" y="20314"/>
                </a:lnTo>
                <a:cubicBezTo>
                  <a:pt x="-73" y="20608"/>
                  <a:pt x="-73" y="21085"/>
                  <a:pt x="220" y="21379"/>
                </a:cubicBezTo>
                <a:cubicBezTo>
                  <a:pt x="367" y="21526"/>
                  <a:pt x="559" y="21600"/>
                  <a:pt x="751"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0" name="Google Shape;1290;p70"/>
          <p:cNvSpPr/>
          <p:nvPr/>
        </p:nvSpPr>
        <p:spPr>
          <a:xfrm>
            <a:off x="2341105" y="1221045"/>
            <a:ext cx="120852" cy="148446"/>
          </a:xfrm>
          <a:custGeom>
            <a:rect b="b" l="l" r="r" t="t"/>
            <a:pathLst>
              <a:path extrusionOk="0" h="21600" w="21600">
                <a:moveTo>
                  <a:pt x="1851" y="2149"/>
                </a:moveTo>
                <a:cubicBezTo>
                  <a:pt x="2358" y="1917"/>
                  <a:pt x="3576" y="1507"/>
                  <a:pt x="5863" y="1507"/>
                </a:cubicBezTo>
                <a:cubicBezTo>
                  <a:pt x="7536" y="1507"/>
                  <a:pt x="8955" y="1969"/>
                  <a:pt x="10456" y="2458"/>
                </a:cubicBezTo>
                <a:cubicBezTo>
                  <a:pt x="12055" y="2978"/>
                  <a:pt x="13707" y="3516"/>
                  <a:pt x="15737" y="3516"/>
                </a:cubicBezTo>
                <a:cubicBezTo>
                  <a:pt x="17567" y="3516"/>
                  <a:pt x="18866" y="3283"/>
                  <a:pt x="19749" y="3018"/>
                </a:cubicBezTo>
                <a:lnTo>
                  <a:pt x="19749" y="13423"/>
                </a:lnTo>
                <a:cubicBezTo>
                  <a:pt x="19242" y="13655"/>
                  <a:pt x="18024" y="14065"/>
                  <a:pt x="15737" y="14065"/>
                </a:cubicBezTo>
                <a:cubicBezTo>
                  <a:pt x="14064" y="14065"/>
                  <a:pt x="12645" y="13604"/>
                  <a:pt x="11144" y="13114"/>
                </a:cubicBezTo>
                <a:cubicBezTo>
                  <a:pt x="9545" y="12594"/>
                  <a:pt x="7893" y="12056"/>
                  <a:pt x="5863" y="12056"/>
                </a:cubicBezTo>
                <a:cubicBezTo>
                  <a:pt x="4033" y="12056"/>
                  <a:pt x="2734" y="12289"/>
                  <a:pt x="1851" y="12554"/>
                </a:cubicBezTo>
                <a:cubicBezTo>
                  <a:pt x="1851" y="12554"/>
                  <a:pt x="1851" y="2149"/>
                  <a:pt x="1851" y="2149"/>
                </a:cubicBezTo>
                <a:close/>
                <a:moveTo>
                  <a:pt x="926" y="21600"/>
                </a:moveTo>
                <a:cubicBezTo>
                  <a:pt x="1437" y="21600"/>
                  <a:pt x="1851" y="21263"/>
                  <a:pt x="1851" y="20847"/>
                </a:cubicBezTo>
                <a:lnTo>
                  <a:pt x="1851" y="14208"/>
                </a:lnTo>
                <a:cubicBezTo>
                  <a:pt x="2351" y="13976"/>
                  <a:pt x="3560" y="13563"/>
                  <a:pt x="5863" y="13563"/>
                </a:cubicBezTo>
                <a:cubicBezTo>
                  <a:pt x="7536" y="13563"/>
                  <a:pt x="8955" y="14024"/>
                  <a:pt x="10456" y="14513"/>
                </a:cubicBezTo>
                <a:cubicBezTo>
                  <a:pt x="12055" y="15034"/>
                  <a:pt x="13707" y="15572"/>
                  <a:pt x="15737" y="15572"/>
                </a:cubicBezTo>
                <a:cubicBezTo>
                  <a:pt x="19709" y="15572"/>
                  <a:pt x="21175" y="14472"/>
                  <a:pt x="21329" y="14347"/>
                </a:cubicBezTo>
                <a:cubicBezTo>
                  <a:pt x="21502" y="14205"/>
                  <a:pt x="21600" y="14014"/>
                  <a:pt x="21600" y="13814"/>
                </a:cubicBezTo>
                <a:lnTo>
                  <a:pt x="21600" y="1758"/>
                </a:lnTo>
                <a:cubicBezTo>
                  <a:pt x="21600" y="1461"/>
                  <a:pt x="21376" y="1198"/>
                  <a:pt x="21042" y="1077"/>
                </a:cubicBezTo>
                <a:cubicBezTo>
                  <a:pt x="20709" y="956"/>
                  <a:pt x="20309" y="1013"/>
                  <a:pt x="20037" y="1212"/>
                </a:cubicBezTo>
                <a:cubicBezTo>
                  <a:pt x="20026" y="1220"/>
                  <a:pt x="18910" y="2009"/>
                  <a:pt x="15737" y="2009"/>
                </a:cubicBezTo>
                <a:cubicBezTo>
                  <a:pt x="14064" y="2009"/>
                  <a:pt x="12645" y="1548"/>
                  <a:pt x="11144" y="1059"/>
                </a:cubicBezTo>
                <a:cubicBezTo>
                  <a:pt x="9545" y="538"/>
                  <a:pt x="7893" y="0"/>
                  <a:pt x="5863" y="0"/>
                </a:cubicBezTo>
                <a:cubicBezTo>
                  <a:pt x="1891" y="0"/>
                  <a:pt x="425" y="1100"/>
                  <a:pt x="271" y="1225"/>
                </a:cubicBezTo>
                <a:cubicBezTo>
                  <a:pt x="98" y="1367"/>
                  <a:pt x="0" y="1558"/>
                  <a:pt x="0" y="1758"/>
                </a:cubicBezTo>
                <a:lnTo>
                  <a:pt x="0" y="13814"/>
                </a:lnTo>
                <a:lnTo>
                  <a:pt x="0" y="20847"/>
                </a:lnTo>
                <a:cubicBezTo>
                  <a:pt x="0" y="21263"/>
                  <a:pt x="415" y="21600"/>
                  <a:pt x="926"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1" name="Google Shape;1291;p70"/>
          <p:cNvSpPr/>
          <p:nvPr/>
        </p:nvSpPr>
        <p:spPr>
          <a:xfrm>
            <a:off x="1260641" y="1221045"/>
            <a:ext cx="148446" cy="148446"/>
          </a:xfrm>
          <a:custGeom>
            <a:rect b="b" l="l" r="r" t="t"/>
            <a:pathLst>
              <a:path extrusionOk="0" h="21600" w="21600">
                <a:moveTo>
                  <a:pt x="1507" y="6530"/>
                </a:moveTo>
                <a:lnTo>
                  <a:pt x="6279" y="6530"/>
                </a:lnTo>
                <a:lnTo>
                  <a:pt x="10047" y="6530"/>
                </a:lnTo>
                <a:lnTo>
                  <a:pt x="10047" y="10047"/>
                </a:lnTo>
                <a:lnTo>
                  <a:pt x="1507" y="10047"/>
                </a:lnTo>
                <a:cubicBezTo>
                  <a:pt x="1507" y="10047"/>
                  <a:pt x="1507" y="6530"/>
                  <a:pt x="1507" y="6530"/>
                </a:cubicBezTo>
                <a:close/>
                <a:moveTo>
                  <a:pt x="6279" y="1507"/>
                </a:moveTo>
                <a:cubicBezTo>
                  <a:pt x="8313" y="1507"/>
                  <a:pt x="9365" y="3731"/>
                  <a:pt x="9804" y="5023"/>
                </a:cubicBezTo>
                <a:lnTo>
                  <a:pt x="6279" y="5023"/>
                </a:lnTo>
                <a:cubicBezTo>
                  <a:pt x="5310" y="5023"/>
                  <a:pt x="4521" y="4234"/>
                  <a:pt x="4521" y="3265"/>
                </a:cubicBezTo>
                <a:cubicBezTo>
                  <a:pt x="4521" y="2296"/>
                  <a:pt x="5310" y="1507"/>
                  <a:pt x="6279" y="1507"/>
                </a:cubicBezTo>
                <a:close/>
                <a:moveTo>
                  <a:pt x="10047" y="20093"/>
                </a:moveTo>
                <a:lnTo>
                  <a:pt x="3516" y="20093"/>
                </a:lnTo>
                <a:lnTo>
                  <a:pt x="3516" y="11553"/>
                </a:lnTo>
                <a:lnTo>
                  <a:pt x="10047" y="11553"/>
                </a:lnTo>
                <a:cubicBezTo>
                  <a:pt x="10047" y="11553"/>
                  <a:pt x="10047" y="20093"/>
                  <a:pt x="10047" y="20093"/>
                </a:cubicBezTo>
                <a:close/>
                <a:moveTo>
                  <a:pt x="11553" y="11553"/>
                </a:moveTo>
                <a:lnTo>
                  <a:pt x="18084" y="11553"/>
                </a:lnTo>
                <a:lnTo>
                  <a:pt x="18084" y="20093"/>
                </a:lnTo>
                <a:lnTo>
                  <a:pt x="11553" y="20093"/>
                </a:lnTo>
                <a:cubicBezTo>
                  <a:pt x="11553" y="20093"/>
                  <a:pt x="11553" y="11553"/>
                  <a:pt x="11553" y="11553"/>
                </a:cubicBezTo>
                <a:close/>
                <a:moveTo>
                  <a:pt x="11553" y="6530"/>
                </a:moveTo>
                <a:lnTo>
                  <a:pt x="15321" y="6530"/>
                </a:lnTo>
                <a:lnTo>
                  <a:pt x="20093" y="6530"/>
                </a:lnTo>
                <a:lnTo>
                  <a:pt x="20093" y="10047"/>
                </a:lnTo>
                <a:lnTo>
                  <a:pt x="11553" y="10047"/>
                </a:lnTo>
                <a:cubicBezTo>
                  <a:pt x="11553" y="10047"/>
                  <a:pt x="11553" y="6530"/>
                  <a:pt x="11553" y="6530"/>
                </a:cubicBezTo>
                <a:close/>
                <a:moveTo>
                  <a:pt x="15321" y="1507"/>
                </a:moveTo>
                <a:cubicBezTo>
                  <a:pt x="16290" y="1507"/>
                  <a:pt x="17079" y="2296"/>
                  <a:pt x="17079" y="3265"/>
                </a:cubicBezTo>
                <a:cubicBezTo>
                  <a:pt x="17079" y="4234"/>
                  <a:pt x="16290" y="5023"/>
                  <a:pt x="15321" y="5023"/>
                </a:cubicBezTo>
                <a:lnTo>
                  <a:pt x="11796" y="5023"/>
                </a:lnTo>
                <a:cubicBezTo>
                  <a:pt x="12235" y="3731"/>
                  <a:pt x="13287" y="1507"/>
                  <a:pt x="15321" y="1507"/>
                </a:cubicBezTo>
                <a:close/>
                <a:moveTo>
                  <a:pt x="753" y="11553"/>
                </a:moveTo>
                <a:lnTo>
                  <a:pt x="2009" y="11553"/>
                </a:lnTo>
                <a:lnTo>
                  <a:pt x="2009" y="20847"/>
                </a:lnTo>
                <a:cubicBezTo>
                  <a:pt x="2009" y="21263"/>
                  <a:pt x="2347" y="21600"/>
                  <a:pt x="2763" y="21600"/>
                </a:cubicBezTo>
                <a:lnTo>
                  <a:pt x="18837" y="21600"/>
                </a:lnTo>
                <a:cubicBezTo>
                  <a:pt x="19253" y="21600"/>
                  <a:pt x="19591" y="21263"/>
                  <a:pt x="19591" y="20847"/>
                </a:cubicBezTo>
                <a:lnTo>
                  <a:pt x="19591" y="11553"/>
                </a:lnTo>
                <a:lnTo>
                  <a:pt x="20847" y="11553"/>
                </a:lnTo>
                <a:cubicBezTo>
                  <a:pt x="21263" y="11553"/>
                  <a:pt x="21600" y="11216"/>
                  <a:pt x="21600" y="10800"/>
                </a:cubicBezTo>
                <a:lnTo>
                  <a:pt x="21600" y="5777"/>
                </a:lnTo>
                <a:cubicBezTo>
                  <a:pt x="21600" y="5361"/>
                  <a:pt x="21263" y="5023"/>
                  <a:pt x="20847" y="5023"/>
                </a:cubicBezTo>
                <a:lnTo>
                  <a:pt x="18064" y="5023"/>
                </a:lnTo>
                <a:cubicBezTo>
                  <a:pt x="18391" y="4515"/>
                  <a:pt x="18586" y="3913"/>
                  <a:pt x="18586" y="3265"/>
                </a:cubicBezTo>
                <a:cubicBezTo>
                  <a:pt x="18586" y="1465"/>
                  <a:pt x="17121" y="0"/>
                  <a:pt x="15321" y="0"/>
                </a:cubicBezTo>
                <a:cubicBezTo>
                  <a:pt x="12912" y="0"/>
                  <a:pt x="11537" y="1873"/>
                  <a:pt x="10800" y="3460"/>
                </a:cubicBezTo>
                <a:cubicBezTo>
                  <a:pt x="10063" y="1873"/>
                  <a:pt x="8688" y="0"/>
                  <a:pt x="6279" y="0"/>
                </a:cubicBezTo>
                <a:cubicBezTo>
                  <a:pt x="4479" y="0"/>
                  <a:pt x="3014" y="1465"/>
                  <a:pt x="3014" y="3265"/>
                </a:cubicBezTo>
                <a:cubicBezTo>
                  <a:pt x="3014" y="3913"/>
                  <a:pt x="3209" y="4515"/>
                  <a:pt x="3536" y="5023"/>
                </a:cubicBezTo>
                <a:lnTo>
                  <a:pt x="753" y="5023"/>
                </a:lnTo>
                <a:cubicBezTo>
                  <a:pt x="337" y="5023"/>
                  <a:pt x="0" y="5361"/>
                  <a:pt x="0" y="5777"/>
                </a:cubicBezTo>
                <a:lnTo>
                  <a:pt x="0" y="10800"/>
                </a:lnTo>
                <a:cubicBezTo>
                  <a:pt x="0" y="11216"/>
                  <a:pt x="337" y="11553"/>
                  <a:pt x="753" y="1155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2" name="Google Shape;1292;p70"/>
          <p:cNvSpPr/>
          <p:nvPr/>
        </p:nvSpPr>
        <p:spPr>
          <a:xfrm>
            <a:off x="2593959" y="1221045"/>
            <a:ext cx="148446" cy="148446"/>
          </a:xfrm>
          <a:custGeom>
            <a:rect b="b" l="l" r="r" t="t"/>
            <a:pathLst>
              <a:path extrusionOk="0" h="21600" w="21600">
                <a:moveTo>
                  <a:pt x="6077" y="11553"/>
                </a:moveTo>
                <a:cubicBezTo>
                  <a:pt x="6279" y="14584"/>
                  <a:pt x="7326" y="17482"/>
                  <a:pt x="9099" y="19930"/>
                </a:cubicBezTo>
                <a:cubicBezTo>
                  <a:pt x="5027" y="19173"/>
                  <a:pt x="1885" y="15756"/>
                  <a:pt x="1545" y="11553"/>
                </a:cubicBezTo>
                <a:cubicBezTo>
                  <a:pt x="1545" y="11553"/>
                  <a:pt x="6077" y="11553"/>
                  <a:pt x="6077" y="11553"/>
                </a:cubicBezTo>
                <a:close/>
                <a:moveTo>
                  <a:pt x="9099" y="1670"/>
                </a:moveTo>
                <a:cubicBezTo>
                  <a:pt x="7331" y="4111"/>
                  <a:pt x="6285" y="7004"/>
                  <a:pt x="6078" y="10047"/>
                </a:cubicBezTo>
                <a:lnTo>
                  <a:pt x="1545" y="10047"/>
                </a:lnTo>
                <a:cubicBezTo>
                  <a:pt x="1885" y="5844"/>
                  <a:pt x="5027" y="2427"/>
                  <a:pt x="9099" y="1670"/>
                </a:cubicBezTo>
                <a:close/>
                <a:moveTo>
                  <a:pt x="14019" y="10047"/>
                </a:moveTo>
                <a:lnTo>
                  <a:pt x="7583" y="10047"/>
                </a:lnTo>
                <a:cubicBezTo>
                  <a:pt x="7802" y="7067"/>
                  <a:pt x="8918" y="4226"/>
                  <a:pt x="10800" y="1907"/>
                </a:cubicBezTo>
                <a:cubicBezTo>
                  <a:pt x="12688" y="4232"/>
                  <a:pt x="13804" y="7080"/>
                  <a:pt x="14019" y="10047"/>
                </a:cubicBezTo>
                <a:close/>
                <a:moveTo>
                  <a:pt x="20055" y="10047"/>
                </a:moveTo>
                <a:lnTo>
                  <a:pt x="15523" y="10047"/>
                </a:lnTo>
                <a:cubicBezTo>
                  <a:pt x="15321" y="7016"/>
                  <a:pt x="14274" y="4118"/>
                  <a:pt x="12501" y="1670"/>
                </a:cubicBezTo>
                <a:cubicBezTo>
                  <a:pt x="16573" y="2427"/>
                  <a:pt x="19715" y="5844"/>
                  <a:pt x="20055" y="10047"/>
                </a:cubicBezTo>
                <a:close/>
                <a:moveTo>
                  <a:pt x="12501" y="19930"/>
                </a:moveTo>
                <a:cubicBezTo>
                  <a:pt x="14269" y="17489"/>
                  <a:pt x="15315" y="14596"/>
                  <a:pt x="15522" y="11553"/>
                </a:cubicBezTo>
                <a:lnTo>
                  <a:pt x="20055" y="11553"/>
                </a:lnTo>
                <a:cubicBezTo>
                  <a:pt x="19715" y="15756"/>
                  <a:pt x="16573" y="19173"/>
                  <a:pt x="12501" y="19930"/>
                </a:cubicBezTo>
                <a:close/>
                <a:moveTo>
                  <a:pt x="7581" y="11553"/>
                </a:moveTo>
                <a:lnTo>
                  <a:pt x="14017" y="11553"/>
                </a:lnTo>
                <a:cubicBezTo>
                  <a:pt x="13798" y="14533"/>
                  <a:pt x="12682" y="17374"/>
                  <a:pt x="10800" y="19693"/>
                </a:cubicBezTo>
                <a:cubicBezTo>
                  <a:pt x="8912" y="17368"/>
                  <a:pt x="7796" y="14520"/>
                  <a:pt x="7581" y="11553"/>
                </a:cubicBezTo>
                <a:close/>
                <a:moveTo>
                  <a:pt x="10800" y="21600"/>
                </a:moveTo>
                <a:cubicBezTo>
                  <a:pt x="16755" y="21600"/>
                  <a:pt x="21600" y="16755"/>
                  <a:pt x="21600" y="10800"/>
                </a:cubicBezTo>
                <a:cubicBezTo>
                  <a:pt x="21600" y="4845"/>
                  <a:pt x="16755" y="0"/>
                  <a:pt x="10800" y="0"/>
                </a:cubicBezTo>
                <a:cubicBezTo>
                  <a:pt x="4845" y="0"/>
                  <a:pt x="0" y="4845"/>
                  <a:pt x="0" y="10800"/>
                </a:cubicBezTo>
                <a:cubicBezTo>
                  <a:pt x="0" y="16755"/>
                  <a:pt x="4845"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3" name="Google Shape;1293;p70"/>
          <p:cNvSpPr/>
          <p:nvPr/>
        </p:nvSpPr>
        <p:spPr>
          <a:xfrm>
            <a:off x="1520400" y="1214140"/>
            <a:ext cx="162270" cy="162270"/>
          </a:xfrm>
          <a:custGeom>
            <a:rect b="b" l="l" r="r" t="t"/>
            <a:pathLst>
              <a:path extrusionOk="0" h="21600" w="21600">
                <a:moveTo>
                  <a:pt x="8043" y="0"/>
                </a:moveTo>
                <a:cubicBezTo>
                  <a:pt x="7662" y="0"/>
                  <a:pt x="7353" y="309"/>
                  <a:pt x="7353" y="689"/>
                </a:cubicBezTo>
                <a:lnTo>
                  <a:pt x="7353" y="2757"/>
                </a:lnTo>
                <a:lnTo>
                  <a:pt x="5285" y="2757"/>
                </a:lnTo>
                <a:cubicBezTo>
                  <a:pt x="3891" y="2757"/>
                  <a:pt x="2757" y="3891"/>
                  <a:pt x="2757" y="5285"/>
                </a:cubicBezTo>
                <a:lnTo>
                  <a:pt x="2757" y="7353"/>
                </a:lnTo>
                <a:lnTo>
                  <a:pt x="689" y="7353"/>
                </a:lnTo>
                <a:cubicBezTo>
                  <a:pt x="309" y="7353"/>
                  <a:pt x="0" y="7662"/>
                  <a:pt x="0" y="8043"/>
                </a:cubicBezTo>
                <a:cubicBezTo>
                  <a:pt x="0" y="8423"/>
                  <a:pt x="309" y="8732"/>
                  <a:pt x="689" y="8732"/>
                </a:cubicBezTo>
                <a:lnTo>
                  <a:pt x="2757" y="8732"/>
                </a:lnTo>
                <a:lnTo>
                  <a:pt x="2757" y="11949"/>
                </a:lnTo>
                <a:lnTo>
                  <a:pt x="689" y="11949"/>
                </a:lnTo>
                <a:cubicBezTo>
                  <a:pt x="309" y="11949"/>
                  <a:pt x="0" y="12258"/>
                  <a:pt x="0" y="12638"/>
                </a:cubicBezTo>
                <a:cubicBezTo>
                  <a:pt x="0" y="13019"/>
                  <a:pt x="309" y="13328"/>
                  <a:pt x="689" y="13328"/>
                </a:cubicBezTo>
                <a:lnTo>
                  <a:pt x="2757" y="13328"/>
                </a:lnTo>
                <a:lnTo>
                  <a:pt x="2757" y="16315"/>
                </a:lnTo>
                <a:cubicBezTo>
                  <a:pt x="2757" y="17709"/>
                  <a:pt x="3891" y="18843"/>
                  <a:pt x="5285" y="18843"/>
                </a:cubicBezTo>
                <a:lnTo>
                  <a:pt x="7353" y="18843"/>
                </a:lnTo>
                <a:lnTo>
                  <a:pt x="7353" y="20911"/>
                </a:lnTo>
                <a:cubicBezTo>
                  <a:pt x="7353" y="21291"/>
                  <a:pt x="7662" y="21600"/>
                  <a:pt x="8043" y="21600"/>
                </a:cubicBezTo>
                <a:cubicBezTo>
                  <a:pt x="8423" y="21600"/>
                  <a:pt x="8732" y="21291"/>
                  <a:pt x="8732" y="20911"/>
                </a:cubicBezTo>
                <a:lnTo>
                  <a:pt x="8732" y="18843"/>
                </a:lnTo>
                <a:lnTo>
                  <a:pt x="12868" y="18843"/>
                </a:lnTo>
                <a:lnTo>
                  <a:pt x="12868" y="20911"/>
                </a:lnTo>
                <a:cubicBezTo>
                  <a:pt x="12868" y="21291"/>
                  <a:pt x="13177" y="21600"/>
                  <a:pt x="13557" y="21600"/>
                </a:cubicBezTo>
                <a:cubicBezTo>
                  <a:pt x="13938" y="21600"/>
                  <a:pt x="14247" y="21291"/>
                  <a:pt x="14247" y="20911"/>
                </a:cubicBezTo>
                <a:lnTo>
                  <a:pt x="14247" y="18843"/>
                </a:lnTo>
                <a:lnTo>
                  <a:pt x="16315" y="18843"/>
                </a:lnTo>
                <a:cubicBezTo>
                  <a:pt x="17709" y="18843"/>
                  <a:pt x="18843" y="17709"/>
                  <a:pt x="18843" y="16315"/>
                </a:cubicBezTo>
                <a:lnTo>
                  <a:pt x="18843" y="13328"/>
                </a:lnTo>
                <a:lnTo>
                  <a:pt x="20911" y="13328"/>
                </a:lnTo>
                <a:cubicBezTo>
                  <a:pt x="21291" y="13328"/>
                  <a:pt x="21600" y="13019"/>
                  <a:pt x="21600" y="12638"/>
                </a:cubicBezTo>
                <a:cubicBezTo>
                  <a:pt x="21600" y="12258"/>
                  <a:pt x="21291" y="11949"/>
                  <a:pt x="20911" y="11949"/>
                </a:cubicBezTo>
                <a:lnTo>
                  <a:pt x="18843" y="11949"/>
                </a:lnTo>
                <a:lnTo>
                  <a:pt x="18843" y="8732"/>
                </a:lnTo>
                <a:cubicBezTo>
                  <a:pt x="18843" y="8732"/>
                  <a:pt x="20911" y="8732"/>
                  <a:pt x="20911" y="8732"/>
                </a:cubicBezTo>
                <a:cubicBezTo>
                  <a:pt x="21291" y="8732"/>
                  <a:pt x="21600" y="8423"/>
                  <a:pt x="21600" y="8043"/>
                </a:cubicBezTo>
                <a:cubicBezTo>
                  <a:pt x="21600" y="7662"/>
                  <a:pt x="21291" y="7353"/>
                  <a:pt x="20911" y="7353"/>
                </a:cubicBezTo>
                <a:lnTo>
                  <a:pt x="18843" y="7353"/>
                </a:lnTo>
                <a:lnTo>
                  <a:pt x="18843" y="5285"/>
                </a:lnTo>
                <a:cubicBezTo>
                  <a:pt x="18843" y="3891"/>
                  <a:pt x="17709" y="2757"/>
                  <a:pt x="16315" y="2757"/>
                </a:cubicBezTo>
                <a:lnTo>
                  <a:pt x="14247" y="2757"/>
                </a:lnTo>
                <a:lnTo>
                  <a:pt x="14247" y="689"/>
                </a:lnTo>
                <a:cubicBezTo>
                  <a:pt x="14247" y="309"/>
                  <a:pt x="13938" y="0"/>
                  <a:pt x="13557" y="0"/>
                </a:cubicBezTo>
                <a:cubicBezTo>
                  <a:pt x="13177" y="0"/>
                  <a:pt x="12868" y="309"/>
                  <a:pt x="12868" y="689"/>
                </a:cubicBezTo>
                <a:lnTo>
                  <a:pt x="12868" y="2757"/>
                </a:lnTo>
                <a:lnTo>
                  <a:pt x="8732" y="2757"/>
                </a:lnTo>
                <a:lnTo>
                  <a:pt x="8732" y="689"/>
                </a:lnTo>
                <a:cubicBezTo>
                  <a:pt x="8732" y="309"/>
                  <a:pt x="8423" y="0"/>
                  <a:pt x="8043" y="0"/>
                </a:cubicBezTo>
                <a:close/>
                <a:moveTo>
                  <a:pt x="5285" y="4136"/>
                </a:moveTo>
                <a:lnTo>
                  <a:pt x="16315" y="4136"/>
                </a:lnTo>
                <a:cubicBezTo>
                  <a:pt x="16949" y="4136"/>
                  <a:pt x="17464" y="4651"/>
                  <a:pt x="17464" y="5285"/>
                </a:cubicBezTo>
                <a:cubicBezTo>
                  <a:pt x="17464" y="5285"/>
                  <a:pt x="17464" y="16315"/>
                  <a:pt x="17464" y="16315"/>
                </a:cubicBezTo>
                <a:cubicBezTo>
                  <a:pt x="17464" y="16949"/>
                  <a:pt x="16949" y="17464"/>
                  <a:pt x="16315" y="17464"/>
                </a:cubicBezTo>
                <a:lnTo>
                  <a:pt x="5285" y="17464"/>
                </a:lnTo>
                <a:cubicBezTo>
                  <a:pt x="4651" y="17464"/>
                  <a:pt x="4136" y="16949"/>
                  <a:pt x="4136" y="16315"/>
                </a:cubicBezTo>
                <a:lnTo>
                  <a:pt x="4136" y="5285"/>
                </a:lnTo>
                <a:cubicBezTo>
                  <a:pt x="4136" y="4651"/>
                  <a:pt x="4651" y="4136"/>
                  <a:pt x="5285" y="4136"/>
                </a:cubicBezTo>
                <a:close/>
                <a:moveTo>
                  <a:pt x="8043" y="7353"/>
                </a:moveTo>
                <a:cubicBezTo>
                  <a:pt x="7662" y="7353"/>
                  <a:pt x="7353" y="7662"/>
                  <a:pt x="7353" y="8043"/>
                </a:cubicBezTo>
                <a:lnTo>
                  <a:pt x="7353" y="13557"/>
                </a:lnTo>
                <a:cubicBezTo>
                  <a:pt x="7353" y="13938"/>
                  <a:pt x="7662" y="14247"/>
                  <a:pt x="8043" y="14247"/>
                </a:cubicBezTo>
                <a:lnTo>
                  <a:pt x="13557" y="14247"/>
                </a:lnTo>
                <a:cubicBezTo>
                  <a:pt x="13938" y="14247"/>
                  <a:pt x="14247" y="13938"/>
                  <a:pt x="14247" y="13557"/>
                </a:cubicBezTo>
                <a:lnTo>
                  <a:pt x="14247" y="8043"/>
                </a:lnTo>
                <a:cubicBezTo>
                  <a:pt x="14247" y="7662"/>
                  <a:pt x="13938" y="7353"/>
                  <a:pt x="13557" y="7353"/>
                </a:cubicBezTo>
                <a:lnTo>
                  <a:pt x="8043" y="7353"/>
                </a:lnTo>
                <a:close/>
                <a:moveTo>
                  <a:pt x="8732" y="8732"/>
                </a:moveTo>
                <a:lnTo>
                  <a:pt x="12868" y="8732"/>
                </a:lnTo>
                <a:cubicBezTo>
                  <a:pt x="12868" y="8732"/>
                  <a:pt x="12868" y="12868"/>
                  <a:pt x="12868" y="12868"/>
                </a:cubicBezTo>
                <a:lnTo>
                  <a:pt x="8732" y="12868"/>
                </a:lnTo>
                <a:lnTo>
                  <a:pt x="8732" y="873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4" name="Google Shape;1294;p70"/>
          <p:cNvSpPr/>
          <p:nvPr/>
        </p:nvSpPr>
        <p:spPr>
          <a:xfrm>
            <a:off x="4184415" y="1221146"/>
            <a:ext cx="148427" cy="148375"/>
          </a:xfrm>
          <a:custGeom>
            <a:rect b="b" l="l" r="r" t="t"/>
            <a:pathLst>
              <a:path extrusionOk="0" h="21574" w="21418">
                <a:moveTo>
                  <a:pt x="10367" y="80"/>
                </a:moveTo>
                <a:lnTo>
                  <a:pt x="405" y="5100"/>
                </a:lnTo>
                <a:cubicBezTo>
                  <a:pt x="152" y="5228"/>
                  <a:pt x="0" y="5474"/>
                  <a:pt x="0" y="5759"/>
                </a:cubicBezTo>
                <a:cubicBezTo>
                  <a:pt x="0" y="6045"/>
                  <a:pt x="152" y="6291"/>
                  <a:pt x="405" y="6418"/>
                </a:cubicBezTo>
                <a:lnTo>
                  <a:pt x="10367" y="11439"/>
                </a:lnTo>
                <a:cubicBezTo>
                  <a:pt x="10472" y="11492"/>
                  <a:pt x="10595" y="11533"/>
                  <a:pt x="10709" y="11533"/>
                </a:cubicBezTo>
                <a:cubicBezTo>
                  <a:pt x="10823" y="11533"/>
                  <a:pt x="10946" y="11492"/>
                  <a:pt x="11051" y="11439"/>
                </a:cubicBezTo>
                <a:lnTo>
                  <a:pt x="21013" y="6418"/>
                </a:lnTo>
                <a:cubicBezTo>
                  <a:pt x="21266" y="6291"/>
                  <a:pt x="21418" y="6045"/>
                  <a:pt x="21418" y="5759"/>
                </a:cubicBezTo>
                <a:cubicBezTo>
                  <a:pt x="21418" y="5474"/>
                  <a:pt x="21266" y="5228"/>
                  <a:pt x="21013" y="5100"/>
                </a:cubicBezTo>
                <a:lnTo>
                  <a:pt x="11051" y="80"/>
                </a:lnTo>
                <a:cubicBezTo>
                  <a:pt x="10841" y="-26"/>
                  <a:pt x="10577" y="-26"/>
                  <a:pt x="10367" y="80"/>
                </a:cubicBezTo>
                <a:close/>
                <a:moveTo>
                  <a:pt x="10709" y="1586"/>
                </a:moveTo>
                <a:lnTo>
                  <a:pt x="18990" y="5759"/>
                </a:lnTo>
                <a:cubicBezTo>
                  <a:pt x="18990" y="5759"/>
                  <a:pt x="10709" y="9933"/>
                  <a:pt x="10709" y="9933"/>
                </a:cubicBezTo>
                <a:lnTo>
                  <a:pt x="2428" y="5759"/>
                </a:lnTo>
                <a:lnTo>
                  <a:pt x="10709" y="1586"/>
                </a:lnTo>
                <a:close/>
                <a:moveTo>
                  <a:pt x="1090" y="10121"/>
                </a:moveTo>
                <a:cubicBezTo>
                  <a:pt x="721" y="9937"/>
                  <a:pt x="278" y="10063"/>
                  <a:pt x="93" y="10435"/>
                </a:cubicBezTo>
                <a:cubicBezTo>
                  <a:pt x="-91" y="10807"/>
                  <a:pt x="35" y="11253"/>
                  <a:pt x="405" y="11439"/>
                </a:cubicBezTo>
                <a:lnTo>
                  <a:pt x="10367" y="16459"/>
                </a:lnTo>
                <a:cubicBezTo>
                  <a:pt x="10472" y="16512"/>
                  <a:pt x="10595" y="16553"/>
                  <a:pt x="10709" y="16553"/>
                </a:cubicBezTo>
                <a:cubicBezTo>
                  <a:pt x="10823" y="16553"/>
                  <a:pt x="10946" y="16512"/>
                  <a:pt x="11051" y="16459"/>
                </a:cubicBezTo>
                <a:lnTo>
                  <a:pt x="21013" y="11439"/>
                </a:lnTo>
                <a:cubicBezTo>
                  <a:pt x="21383" y="11253"/>
                  <a:pt x="21509" y="10807"/>
                  <a:pt x="21325" y="10435"/>
                </a:cubicBezTo>
                <a:cubicBezTo>
                  <a:pt x="21140" y="10063"/>
                  <a:pt x="20699" y="9937"/>
                  <a:pt x="20328" y="10121"/>
                </a:cubicBezTo>
                <a:lnTo>
                  <a:pt x="10709" y="14953"/>
                </a:lnTo>
                <a:lnTo>
                  <a:pt x="1090" y="10121"/>
                </a:lnTo>
                <a:close/>
                <a:moveTo>
                  <a:pt x="1090" y="15141"/>
                </a:moveTo>
                <a:cubicBezTo>
                  <a:pt x="721" y="14957"/>
                  <a:pt x="278" y="15084"/>
                  <a:pt x="93" y="15455"/>
                </a:cubicBezTo>
                <a:cubicBezTo>
                  <a:pt x="-91" y="15827"/>
                  <a:pt x="35" y="16273"/>
                  <a:pt x="405" y="16459"/>
                </a:cubicBezTo>
                <a:lnTo>
                  <a:pt x="10367" y="21480"/>
                </a:lnTo>
                <a:cubicBezTo>
                  <a:pt x="10472" y="21533"/>
                  <a:pt x="10595" y="21574"/>
                  <a:pt x="10709" y="21574"/>
                </a:cubicBezTo>
                <a:cubicBezTo>
                  <a:pt x="10823" y="21574"/>
                  <a:pt x="10946" y="21533"/>
                  <a:pt x="11051" y="21480"/>
                </a:cubicBezTo>
                <a:lnTo>
                  <a:pt x="21013" y="16459"/>
                </a:lnTo>
                <a:cubicBezTo>
                  <a:pt x="21383" y="16273"/>
                  <a:pt x="21509" y="15827"/>
                  <a:pt x="21325" y="15455"/>
                </a:cubicBezTo>
                <a:cubicBezTo>
                  <a:pt x="21140" y="15084"/>
                  <a:pt x="20699" y="14957"/>
                  <a:pt x="20328" y="15141"/>
                </a:cubicBezTo>
                <a:lnTo>
                  <a:pt x="10709" y="19974"/>
                </a:lnTo>
                <a:lnTo>
                  <a:pt x="1090" y="15141"/>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5" name="Google Shape;1295;p70"/>
          <p:cNvSpPr/>
          <p:nvPr/>
        </p:nvSpPr>
        <p:spPr>
          <a:xfrm>
            <a:off x="720409" y="1494613"/>
            <a:ext cx="162270" cy="134622"/>
          </a:xfrm>
          <a:custGeom>
            <a:rect b="b" l="l" r="r" t="t"/>
            <a:pathLst>
              <a:path extrusionOk="0" h="21600" w="21600">
                <a:moveTo>
                  <a:pt x="689" y="0"/>
                </a:moveTo>
                <a:cubicBezTo>
                  <a:pt x="309" y="0"/>
                  <a:pt x="0" y="372"/>
                  <a:pt x="0" y="831"/>
                </a:cubicBezTo>
                <a:lnTo>
                  <a:pt x="0" y="6369"/>
                </a:lnTo>
                <a:cubicBezTo>
                  <a:pt x="0" y="6828"/>
                  <a:pt x="309" y="7200"/>
                  <a:pt x="689" y="7200"/>
                </a:cubicBezTo>
                <a:lnTo>
                  <a:pt x="1838" y="7200"/>
                </a:lnTo>
                <a:lnTo>
                  <a:pt x="1838" y="20769"/>
                </a:lnTo>
                <a:cubicBezTo>
                  <a:pt x="1838" y="21228"/>
                  <a:pt x="2147" y="21600"/>
                  <a:pt x="2528" y="21600"/>
                </a:cubicBezTo>
                <a:lnTo>
                  <a:pt x="19072" y="21600"/>
                </a:lnTo>
                <a:cubicBezTo>
                  <a:pt x="19453" y="21600"/>
                  <a:pt x="19762" y="21228"/>
                  <a:pt x="19762" y="20769"/>
                </a:cubicBezTo>
                <a:lnTo>
                  <a:pt x="19762" y="7200"/>
                </a:lnTo>
                <a:lnTo>
                  <a:pt x="20911" y="7200"/>
                </a:lnTo>
                <a:cubicBezTo>
                  <a:pt x="21291" y="7200"/>
                  <a:pt x="21600" y="6828"/>
                  <a:pt x="21600" y="6369"/>
                </a:cubicBezTo>
                <a:lnTo>
                  <a:pt x="21600" y="831"/>
                </a:lnTo>
                <a:cubicBezTo>
                  <a:pt x="21600" y="372"/>
                  <a:pt x="21291" y="0"/>
                  <a:pt x="20911" y="0"/>
                </a:cubicBezTo>
                <a:lnTo>
                  <a:pt x="689" y="0"/>
                </a:lnTo>
                <a:close/>
                <a:moveTo>
                  <a:pt x="1379" y="1662"/>
                </a:moveTo>
                <a:lnTo>
                  <a:pt x="20221" y="1662"/>
                </a:lnTo>
                <a:cubicBezTo>
                  <a:pt x="20221" y="1662"/>
                  <a:pt x="20221" y="5538"/>
                  <a:pt x="20221" y="5538"/>
                </a:cubicBezTo>
                <a:lnTo>
                  <a:pt x="1379" y="5538"/>
                </a:lnTo>
                <a:lnTo>
                  <a:pt x="1379" y="1662"/>
                </a:lnTo>
                <a:close/>
                <a:moveTo>
                  <a:pt x="3217" y="7200"/>
                </a:moveTo>
                <a:lnTo>
                  <a:pt x="18383" y="7200"/>
                </a:lnTo>
                <a:cubicBezTo>
                  <a:pt x="18383" y="7200"/>
                  <a:pt x="18383" y="19938"/>
                  <a:pt x="18383" y="19938"/>
                </a:cubicBezTo>
                <a:lnTo>
                  <a:pt x="3217" y="19938"/>
                </a:lnTo>
                <a:lnTo>
                  <a:pt x="3217" y="7200"/>
                </a:lnTo>
                <a:close/>
                <a:moveTo>
                  <a:pt x="8962" y="9969"/>
                </a:moveTo>
                <a:cubicBezTo>
                  <a:pt x="8581" y="9969"/>
                  <a:pt x="8272" y="10341"/>
                  <a:pt x="8272" y="10800"/>
                </a:cubicBezTo>
                <a:cubicBezTo>
                  <a:pt x="8272" y="11259"/>
                  <a:pt x="8581" y="11631"/>
                  <a:pt x="8962" y="11631"/>
                </a:cubicBezTo>
                <a:lnTo>
                  <a:pt x="12638" y="11631"/>
                </a:lnTo>
                <a:cubicBezTo>
                  <a:pt x="13019" y="11631"/>
                  <a:pt x="13328" y="11259"/>
                  <a:pt x="13328" y="10800"/>
                </a:cubicBezTo>
                <a:cubicBezTo>
                  <a:pt x="13328" y="10341"/>
                  <a:pt x="13019" y="9969"/>
                  <a:pt x="12638" y="9969"/>
                </a:cubicBezTo>
                <a:lnTo>
                  <a:pt x="8962" y="9969"/>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6" name="Google Shape;1296;p70"/>
          <p:cNvSpPr/>
          <p:nvPr/>
        </p:nvSpPr>
        <p:spPr>
          <a:xfrm>
            <a:off x="4444174" y="1781991"/>
            <a:ext cx="162270" cy="93204"/>
          </a:xfrm>
          <a:custGeom>
            <a:rect b="b" l="l" r="r" t="t"/>
            <a:pathLst>
              <a:path extrusionOk="0" h="21600" w="21600">
                <a:moveTo>
                  <a:pt x="2528" y="0"/>
                </a:moveTo>
                <a:cubicBezTo>
                  <a:pt x="1134" y="0"/>
                  <a:pt x="0" y="1973"/>
                  <a:pt x="0" y="4400"/>
                </a:cubicBezTo>
                <a:lnTo>
                  <a:pt x="0" y="17200"/>
                </a:lnTo>
                <a:cubicBezTo>
                  <a:pt x="0" y="19627"/>
                  <a:pt x="1134" y="21600"/>
                  <a:pt x="2528" y="21600"/>
                </a:cubicBezTo>
                <a:cubicBezTo>
                  <a:pt x="2528" y="21600"/>
                  <a:pt x="15396" y="21600"/>
                  <a:pt x="15396" y="21600"/>
                </a:cubicBezTo>
                <a:cubicBezTo>
                  <a:pt x="16790" y="21600"/>
                  <a:pt x="17923" y="19627"/>
                  <a:pt x="17923" y="17200"/>
                </a:cubicBezTo>
                <a:lnTo>
                  <a:pt x="17923" y="4400"/>
                </a:lnTo>
                <a:cubicBezTo>
                  <a:pt x="17923" y="1973"/>
                  <a:pt x="16790" y="0"/>
                  <a:pt x="15396" y="0"/>
                </a:cubicBezTo>
                <a:lnTo>
                  <a:pt x="2528" y="0"/>
                </a:lnTo>
                <a:close/>
                <a:moveTo>
                  <a:pt x="2528" y="2400"/>
                </a:moveTo>
                <a:lnTo>
                  <a:pt x="15396" y="2400"/>
                </a:lnTo>
                <a:cubicBezTo>
                  <a:pt x="16029" y="2400"/>
                  <a:pt x="16545" y="3297"/>
                  <a:pt x="16545" y="4400"/>
                </a:cubicBezTo>
                <a:lnTo>
                  <a:pt x="16545" y="17200"/>
                </a:lnTo>
                <a:cubicBezTo>
                  <a:pt x="16545" y="18303"/>
                  <a:pt x="16029" y="19200"/>
                  <a:pt x="15396" y="19200"/>
                </a:cubicBezTo>
                <a:lnTo>
                  <a:pt x="2528" y="19200"/>
                </a:lnTo>
                <a:cubicBezTo>
                  <a:pt x="1894" y="19200"/>
                  <a:pt x="1379" y="18303"/>
                  <a:pt x="1379" y="17200"/>
                </a:cubicBezTo>
                <a:lnTo>
                  <a:pt x="1379" y="4400"/>
                </a:lnTo>
                <a:cubicBezTo>
                  <a:pt x="1379" y="3297"/>
                  <a:pt x="1894" y="2400"/>
                  <a:pt x="2528" y="2400"/>
                </a:cubicBezTo>
                <a:close/>
                <a:moveTo>
                  <a:pt x="20911" y="8000"/>
                </a:moveTo>
                <a:cubicBezTo>
                  <a:pt x="20530" y="8000"/>
                  <a:pt x="20221" y="8538"/>
                  <a:pt x="20221" y="9200"/>
                </a:cubicBezTo>
                <a:lnTo>
                  <a:pt x="20221" y="12400"/>
                </a:lnTo>
                <a:cubicBezTo>
                  <a:pt x="20221" y="13063"/>
                  <a:pt x="20530" y="13600"/>
                  <a:pt x="20911" y="13600"/>
                </a:cubicBezTo>
                <a:cubicBezTo>
                  <a:pt x="21291" y="13600"/>
                  <a:pt x="21600" y="13063"/>
                  <a:pt x="21600" y="12400"/>
                </a:cubicBezTo>
                <a:lnTo>
                  <a:pt x="21600" y="9200"/>
                </a:lnTo>
                <a:cubicBezTo>
                  <a:pt x="21600" y="8538"/>
                  <a:pt x="21291" y="8000"/>
                  <a:pt x="20911" y="80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7" name="Google Shape;1297;p70"/>
          <p:cNvSpPr/>
          <p:nvPr/>
        </p:nvSpPr>
        <p:spPr>
          <a:xfrm>
            <a:off x="5517734" y="1754371"/>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10384" y="4019"/>
                  <a:pt x="10047" y="4356"/>
                  <a:pt x="10047" y="4772"/>
                </a:cubicBezTo>
                <a:lnTo>
                  <a:pt x="10047" y="10800"/>
                </a:lnTo>
                <a:cubicBezTo>
                  <a:pt x="10047" y="11086"/>
                  <a:pt x="10199" y="11332"/>
                  <a:pt x="10455" y="11459"/>
                </a:cubicBezTo>
                <a:lnTo>
                  <a:pt x="14473" y="13469"/>
                </a:lnTo>
                <a:cubicBezTo>
                  <a:pt x="14581" y="13523"/>
                  <a:pt x="14706" y="13563"/>
                  <a:pt x="14819" y="13563"/>
                </a:cubicBezTo>
                <a:cubicBezTo>
                  <a:pt x="15095" y="13563"/>
                  <a:pt x="15345" y="13419"/>
                  <a:pt x="15478" y="13155"/>
                </a:cubicBezTo>
                <a:cubicBezTo>
                  <a:pt x="15664" y="12782"/>
                  <a:pt x="15537" y="12336"/>
                  <a:pt x="15164" y="12150"/>
                </a:cubicBezTo>
                <a:lnTo>
                  <a:pt x="11553" y="10329"/>
                </a:lnTo>
                <a:lnTo>
                  <a:pt x="11553" y="4772"/>
                </a:lnTo>
                <a:cubicBezTo>
                  <a:pt x="11553" y="4356"/>
                  <a:pt x="11216" y="4019"/>
                  <a:pt x="10800" y="401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8" name="Google Shape;1298;p70"/>
          <p:cNvSpPr/>
          <p:nvPr/>
        </p:nvSpPr>
        <p:spPr>
          <a:xfrm>
            <a:off x="5244158" y="1480797"/>
            <a:ext cx="162955" cy="162251"/>
          </a:xfrm>
          <a:custGeom>
            <a:rect b="b" l="l" r="r" t="t"/>
            <a:pathLst>
              <a:path extrusionOk="0" h="21533" w="21498">
                <a:moveTo>
                  <a:pt x="200" y="201"/>
                </a:moveTo>
                <a:cubicBezTo>
                  <a:pt x="-67" y="470"/>
                  <a:pt x="-67" y="907"/>
                  <a:pt x="200" y="1175"/>
                </a:cubicBezTo>
                <a:lnTo>
                  <a:pt x="4299" y="5298"/>
                </a:lnTo>
                <a:cubicBezTo>
                  <a:pt x="2583" y="6740"/>
                  <a:pt x="1151" y="8457"/>
                  <a:pt x="86" y="10452"/>
                </a:cubicBezTo>
                <a:cubicBezTo>
                  <a:pt x="-19" y="10648"/>
                  <a:pt x="-14" y="10882"/>
                  <a:pt x="86" y="11082"/>
                </a:cubicBezTo>
                <a:cubicBezTo>
                  <a:pt x="243" y="11397"/>
                  <a:pt x="3970" y="18784"/>
                  <a:pt x="10703" y="18784"/>
                </a:cubicBezTo>
                <a:cubicBezTo>
                  <a:pt x="12620" y="18753"/>
                  <a:pt x="14446" y="18162"/>
                  <a:pt x="16026" y="17095"/>
                </a:cubicBezTo>
                <a:lnTo>
                  <a:pt x="20239" y="21333"/>
                </a:lnTo>
                <a:cubicBezTo>
                  <a:pt x="20372" y="21467"/>
                  <a:pt x="20547" y="21533"/>
                  <a:pt x="20723" y="21533"/>
                </a:cubicBezTo>
                <a:cubicBezTo>
                  <a:pt x="20898" y="21533"/>
                  <a:pt x="21073" y="21467"/>
                  <a:pt x="21207" y="21333"/>
                </a:cubicBezTo>
                <a:cubicBezTo>
                  <a:pt x="21473" y="21064"/>
                  <a:pt x="21473" y="20627"/>
                  <a:pt x="21207" y="20359"/>
                </a:cubicBezTo>
                <a:cubicBezTo>
                  <a:pt x="21207" y="20359"/>
                  <a:pt x="1168" y="201"/>
                  <a:pt x="1168" y="201"/>
                </a:cubicBezTo>
                <a:cubicBezTo>
                  <a:pt x="901" y="-67"/>
                  <a:pt x="467" y="-67"/>
                  <a:pt x="200" y="201"/>
                </a:cubicBezTo>
                <a:close/>
                <a:moveTo>
                  <a:pt x="10789" y="2750"/>
                </a:moveTo>
                <a:cubicBezTo>
                  <a:pt x="10097" y="2750"/>
                  <a:pt x="9410" y="2820"/>
                  <a:pt x="8739" y="2979"/>
                </a:cubicBezTo>
                <a:cubicBezTo>
                  <a:pt x="8372" y="3065"/>
                  <a:pt x="8141" y="3440"/>
                  <a:pt x="8227" y="3809"/>
                </a:cubicBezTo>
                <a:cubicBezTo>
                  <a:pt x="8313" y="4179"/>
                  <a:pt x="8656" y="4411"/>
                  <a:pt x="9024" y="4325"/>
                </a:cubicBezTo>
                <a:cubicBezTo>
                  <a:pt x="9597" y="4189"/>
                  <a:pt x="10162" y="4143"/>
                  <a:pt x="10789" y="4124"/>
                </a:cubicBezTo>
                <a:cubicBezTo>
                  <a:pt x="15938" y="4124"/>
                  <a:pt x="19276" y="9419"/>
                  <a:pt x="20040" y="10767"/>
                </a:cubicBezTo>
                <a:cubicBezTo>
                  <a:pt x="19548" y="11645"/>
                  <a:pt x="18977" y="12488"/>
                  <a:pt x="18332" y="13258"/>
                </a:cubicBezTo>
                <a:cubicBezTo>
                  <a:pt x="18089" y="13548"/>
                  <a:pt x="18128" y="13959"/>
                  <a:pt x="18417" y="14203"/>
                </a:cubicBezTo>
                <a:cubicBezTo>
                  <a:pt x="18545" y="14312"/>
                  <a:pt x="18688" y="14375"/>
                  <a:pt x="18844" y="14375"/>
                </a:cubicBezTo>
                <a:cubicBezTo>
                  <a:pt x="19038" y="14375"/>
                  <a:pt x="19221" y="14307"/>
                  <a:pt x="19356" y="14146"/>
                </a:cubicBezTo>
                <a:cubicBezTo>
                  <a:pt x="20140" y="13209"/>
                  <a:pt x="20831" y="12163"/>
                  <a:pt x="21406" y="11082"/>
                </a:cubicBezTo>
                <a:cubicBezTo>
                  <a:pt x="21511" y="10886"/>
                  <a:pt x="21533" y="10652"/>
                  <a:pt x="21434" y="10452"/>
                </a:cubicBezTo>
                <a:cubicBezTo>
                  <a:pt x="21278" y="10137"/>
                  <a:pt x="17508" y="2750"/>
                  <a:pt x="10789" y="2750"/>
                </a:cubicBezTo>
                <a:close/>
                <a:moveTo>
                  <a:pt x="5267" y="6243"/>
                </a:moveTo>
                <a:lnTo>
                  <a:pt x="7857" y="8877"/>
                </a:lnTo>
                <a:cubicBezTo>
                  <a:pt x="7430" y="9486"/>
                  <a:pt x="7204" y="10210"/>
                  <a:pt x="7231" y="10967"/>
                </a:cubicBezTo>
                <a:cubicBezTo>
                  <a:pt x="7263" y="11885"/>
                  <a:pt x="7645" y="12718"/>
                  <a:pt x="8312" y="13344"/>
                </a:cubicBezTo>
                <a:cubicBezTo>
                  <a:pt x="8970" y="13960"/>
                  <a:pt x="9812" y="14260"/>
                  <a:pt x="10646" y="14260"/>
                </a:cubicBezTo>
                <a:cubicBezTo>
                  <a:pt x="11337" y="14260"/>
                  <a:pt x="12025" y="14073"/>
                  <a:pt x="12610" y="13659"/>
                </a:cubicBezTo>
                <a:lnTo>
                  <a:pt x="15058" y="16121"/>
                </a:lnTo>
                <a:cubicBezTo>
                  <a:pt x="13752" y="16946"/>
                  <a:pt x="12254" y="17384"/>
                  <a:pt x="10703" y="17410"/>
                </a:cubicBezTo>
                <a:cubicBezTo>
                  <a:pt x="5555" y="17410"/>
                  <a:pt x="2216" y="12116"/>
                  <a:pt x="1452" y="10767"/>
                </a:cubicBezTo>
                <a:cubicBezTo>
                  <a:pt x="2431" y="9027"/>
                  <a:pt x="3736" y="7510"/>
                  <a:pt x="5267" y="6243"/>
                </a:cubicBezTo>
                <a:close/>
                <a:moveTo>
                  <a:pt x="8825" y="9851"/>
                </a:moveTo>
                <a:lnTo>
                  <a:pt x="11614" y="12657"/>
                </a:lnTo>
                <a:cubicBezTo>
                  <a:pt x="11340" y="12805"/>
                  <a:pt x="11024" y="12875"/>
                  <a:pt x="10703" y="12886"/>
                </a:cubicBezTo>
                <a:cubicBezTo>
                  <a:pt x="10181" y="12901"/>
                  <a:pt x="9651" y="12718"/>
                  <a:pt x="9252" y="12342"/>
                </a:cubicBezTo>
                <a:cubicBezTo>
                  <a:pt x="8850" y="11966"/>
                  <a:pt x="8616" y="11460"/>
                  <a:pt x="8597" y="10910"/>
                </a:cubicBezTo>
                <a:cubicBezTo>
                  <a:pt x="8584" y="10539"/>
                  <a:pt x="8653" y="10170"/>
                  <a:pt x="8825" y="98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299" name="Google Shape;1299;p70"/>
          <p:cNvSpPr/>
          <p:nvPr/>
        </p:nvSpPr>
        <p:spPr>
          <a:xfrm>
            <a:off x="4977602" y="1501518"/>
            <a:ext cx="162071" cy="120852"/>
          </a:xfrm>
          <a:custGeom>
            <a:rect b="b" l="l" r="r" t="t"/>
            <a:pathLst>
              <a:path extrusionOk="0" h="21600" w="21552">
                <a:moveTo>
                  <a:pt x="10776" y="0"/>
                </a:moveTo>
                <a:cubicBezTo>
                  <a:pt x="4000" y="0"/>
                  <a:pt x="231" y="9951"/>
                  <a:pt x="73" y="10376"/>
                </a:cubicBezTo>
                <a:cubicBezTo>
                  <a:pt x="-24" y="10637"/>
                  <a:pt x="-24" y="10963"/>
                  <a:pt x="73" y="11224"/>
                </a:cubicBezTo>
                <a:cubicBezTo>
                  <a:pt x="231" y="11649"/>
                  <a:pt x="4000" y="21600"/>
                  <a:pt x="10776" y="21600"/>
                </a:cubicBezTo>
                <a:cubicBezTo>
                  <a:pt x="17552" y="21600"/>
                  <a:pt x="21321" y="11649"/>
                  <a:pt x="21479" y="11224"/>
                </a:cubicBezTo>
                <a:cubicBezTo>
                  <a:pt x="21576" y="10963"/>
                  <a:pt x="21576" y="10637"/>
                  <a:pt x="21479" y="10376"/>
                </a:cubicBezTo>
                <a:cubicBezTo>
                  <a:pt x="21321" y="9951"/>
                  <a:pt x="17552" y="0"/>
                  <a:pt x="10776" y="0"/>
                </a:cubicBezTo>
                <a:close/>
                <a:moveTo>
                  <a:pt x="10776" y="1851"/>
                </a:moveTo>
                <a:cubicBezTo>
                  <a:pt x="15969" y="1851"/>
                  <a:pt x="19333" y="8988"/>
                  <a:pt x="20102" y="10800"/>
                </a:cubicBezTo>
                <a:cubicBezTo>
                  <a:pt x="19335" y="12614"/>
                  <a:pt x="15981" y="19749"/>
                  <a:pt x="10776" y="19749"/>
                </a:cubicBezTo>
                <a:cubicBezTo>
                  <a:pt x="5583" y="19749"/>
                  <a:pt x="2219" y="12612"/>
                  <a:pt x="1450" y="10800"/>
                </a:cubicBezTo>
                <a:cubicBezTo>
                  <a:pt x="2217" y="8986"/>
                  <a:pt x="5571" y="1851"/>
                  <a:pt x="10776" y="1851"/>
                </a:cubicBezTo>
                <a:close/>
                <a:moveTo>
                  <a:pt x="10776" y="6171"/>
                </a:moveTo>
                <a:cubicBezTo>
                  <a:pt x="8878" y="6171"/>
                  <a:pt x="7333" y="8248"/>
                  <a:pt x="7333" y="10800"/>
                </a:cubicBezTo>
                <a:cubicBezTo>
                  <a:pt x="7333" y="13352"/>
                  <a:pt x="8878" y="15429"/>
                  <a:pt x="10776" y="15429"/>
                </a:cubicBezTo>
                <a:cubicBezTo>
                  <a:pt x="12674" y="15429"/>
                  <a:pt x="14219" y="13352"/>
                  <a:pt x="14219" y="10800"/>
                </a:cubicBezTo>
                <a:cubicBezTo>
                  <a:pt x="14219" y="8248"/>
                  <a:pt x="12674" y="6171"/>
                  <a:pt x="10776" y="6171"/>
                </a:cubicBezTo>
                <a:close/>
                <a:moveTo>
                  <a:pt x="10776" y="8023"/>
                </a:moveTo>
                <a:cubicBezTo>
                  <a:pt x="11915" y="8023"/>
                  <a:pt x="12842" y="9269"/>
                  <a:pt x="12842" y="10800"/>
                </a:cubicBezTo>
                <a:cubicBezTo>
                  <a:pt x="12842" y="12331"/>
                  <a:pt x="11915" y="13577"/>
                  <a:pt x="10776" y="13577"/>
                </a:cubicBezTo>
                <a:cubicBezTo>
                  <a:pt x="9637" y="13577"/>
                  <a:pt x="8710" y="12331"/>
                  <a:pt x="8710" y="10800"/>
                </a:cubicBezTo>
                <a:cubicBezTo>
                  <a:pt x="8710" y="9269"/>
                  <a:pt x="9637" y="8023"/>
                  <a:pt x="10776" y="802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0" name="Google Shape;1300;p70"/>
          <p:cNvSpPr/>
          <p:nvPr/>
        </p:nvSpPr>
        <p:spPr>
          <a:xfrm>
            <a:off x="6050982" y="1754365"/>
            <a:ext cx="155378" cy="154908"/>
          </a:xfrm>
          <a:custGeom>
            <a:rect b="b" l="l" r="r" t="t"/>
            <a:pathLst>
              <a:path extrusionOk="0" h="21530" w="21461">
                <a:moveTo>
                  <a:pt x="16431" y="211"/>
                </a:moveTo>
                <a:cubicBezTo>
                  <a:pt x="16152" y="492"/>
                  <a:pt x="16152" y="949"/>
                  <a:pt x="16431" y="1231"/>
                </a:cubicBezTo>
                <a:lnTo>
                  <a:pt x="19024" y="3839"/>
                </a:lnTo>
                <a:lnTo>
                  <a:pt x="13123" y="3839"/>
                </a:lnTo>
                <a:cubicBezTo>
                  <a:pt x="12728" y="3839"/>
                  <a:pt x="12408" y="4162"/>
                  <a:pt x="12408" y="4559"/>
                </a:cubicBezTo>
                <a:cubicBezTo>
                  <a:pt x="12408" y="4956"/>
                  <a:pt x="12728" y="5278"/>
                  <a:pt x="13123" y="5278"/>
                </a:cubicBezTo>
                <a:lnTo>
                  <a:pt x="19024" y="5278"/>
                </a:lnTo>
                <a:lnTo>
                  <a:pt x="16431" y="7887"/>
                </a:lnTo>
                <a:cubicBezTo>
                  <a:pt x="16152" y="8168"/>
                  <a:pt x="16152" y="8625"/>
                  <a:pt x="16431" y="8907"/>
                </a:cubicBezTo>
                <a:cubicBezTo>
                  <a:pt x="16571" y="9047"/>
                  <a:pt x="16754" y="9116"/>
                  <a:pt x="16938" y="9116"/>
                </a:cubicBezTo>
                <a:cubicBezTo>
                  <a:pt x="17121" y="9116"/>
                  <a:pt x="17305" y="9047"/>
                  <a:pt x="17444" y="8907"/>
                </a:cubicBezTo>
                <a:lnTo>
                  <a:pt x="21259" y="5069"/>
                </a:lnTo>
                <a:cubicBezTo>
                  <a:pt x="21324" y="5002"/>
                  <a:pt x="21371" y="4917"/>
                  <a:pt x="21408" y="4829"/>
                </a:cubicBezTo>
                <a:cubicBezTo>
                  <a:pt x="21480" y="4653"/>
                  <a:pt x="21480" y="4465"/>
                  <a:pt x="21408" y="4289"/>
                </a:cubicBezTo>
                <a:cubicBezTo>
                  <a:pt x="21371" y="4201"/>
                  <a:pt x="21324" y="4115"/>
                  <a:pt x="21259" y="4049"/>
                </a:cubicBezTo>
                <a:lnTo>
                  <a:pt x="17444" y="211"/>
                </a:lnTo>
                <a:cubicBezTo>
                  <a:pt x="17165" y="-70"/>
                  <a:pt x="16710" y="-70"/>
                  <a:pt x="16431" y="211"/>
                </a:cubicBezTo>
                <a:close/>
                <a:moveTo>
                  <a:pt x="2395" y="961"/>
                </a:moveTo>
                <a:cubicBezTo>
                  <a:pt x="955" y="1092"/>
                  <a:pt x="-120" y="2379"/>
                  <a:pt x="11" y="3839"/>
                </a:cubicBezTo>
                <a:cubicBezTo>
                  <a:pt x="334" y="6902"/>
                  <a:pt x="1390" y="9895"/>
                  <a:pt x="3051" y="12475"/>
                </a:cubicBezTo>
                <a:cubicBezTo>
                  <a:pt x="4562" y="14867"/>
                  <a:pt x="6611" y="16926"/>
                  <a:pt x="8981" y="18442"/>
                </a:cubicBezTo>
                <a:cubicBezTo>
                  <a:pt x="11539" y="20110"/>
                  <a:pt x="14516" y="21167"/>
                  <a:pt x="17563" y="21500"/>
                </a:cubicBezTo>
                <a:cubicBezTo>
                  <a:pt x="17641" y="21506"/>
                  <a:pt x="17699" y="21530"/>
                  <a:pt x="17772" y="21530"/>
                </a:cubicBezTo>
                <a:lnTo>
                  <a:pt x="17802" y="21530"/>
                </a:lnTo>
                <a:cubicBezTo>
                  <a:pt x="19247" y="21524"/>
                  <a:pt x="20399" y="20314"/>
                  <a:pt x="20394" y="18861"/>
                </a:cubicBezTo>
                <a:lnTo>
                  <a:pt x="20394" y="16013"/>
                </a:lnTo>
                <a:cubicBezTo>
                  <a:pt x="20422" y="14678"/>
                  <a:pt x="19452" y="13533"/>
                  <a:pt x="18130" y="13344"/>
                </a:cubicBezTo>
                <a:cubicBezTo>
                  <a:pt x="17269" y="13230"/>
                  <a:pt x="16438" y="13020"/>
                  <a:pt x="15626" y="12715"/>
                </a:cubicBezTo>
                <a:cubicBezTo>
                  <a:pt x="14670" y="12353"/>
                  <a:pt x="13584" y="12560"/>
                  <a:pt x="12855" y="13284"/>
                </a:cubicBezTo>
                <a:lnTo>
                  <a:pt x="12021" y="14124"/>
                </a:lnTo>
                <a:cubicBezTo>
                  <a:pt x="10108" y="12933"/>
                  <a:pt x="8497" y="11311"/>
                  <a:pt x="7312" y="9386"/>
                </a:cubicBezTo>
                <a:lnTo>
                  <a:pt x="8147" y="8547"/>
                </a:lnTo>
                <a:cubicBezTo>
                  <a:pt x="8865" y="7816"/>
                  <a:pt x="9101" y="6747"/>
                  <a:pt x="8743" y="5788"/>
                </a:cubicBezTo>
                <a:cubicBezTo>
                  <a:pt x="8439" y="4968"/>
                  <a:pt x="8230" y="4110"/>
                  <a:pt x="8117" y="3240"/>
                </a:cubicBezTo>
                <a:cubicBezTo>
                  <a:pt x="7935" y="1941"/>
                  <a:pt x="6818" y="961"/>
                  <a:pt x="5524" y="961"/>
                </a:cubicBezTo>
                <a:lnTo>
                  <a:pt x="2634" y="961"/>
                </a:lnTo>
                <a:cubicBezTo>
                  <a:pt x="2556" y="961"/>
                  <a:pt x="2474" y="954"/>
                  <a:pt x="2395" y="961"/>
                </a:cubicBezTo>
                <a:close/>
                <a:moveTo>
                  <a:pt x="2514" y="2400"/>
                </a:moveTo>
                <a:lnTo>
                  <a:pt x="5494" y="2400"/>
                </a:lnTo>
                <a:lnTo>
                  <a:pt x="5524" y="2400"/>
                </a:lnTo>
                <a:cubicBezTo>
                  <a:pt x="6116" y="2400"/>
                  <a:pt x="6605" y="2836"/>
                  <a:pt x="6686" y="3419"/>
                </a:cubicBezTo>
                <a:cubicBezTo>
                  <a:pt x="6814" y="4391"/>
                  <a:pt x="7060" y="5344"/>
                  <a:pt x="7402" y="6268"/>
                </a:cubicBezTo>
                <a:cubicBezTo>
                  <a:pt x="7566" y="6704"/>
                  <a:pt x="7458" y="7228"/>
                  <a:pt x="7133" y="7557"/>
                </a:cubicBezTo>
                <a:lnTo>
                  <a:pt x="5912" y="8757"/>
                </a:lnTo>
                <a:cubicBezTo>
                  <a:pt x="5684" y="8986"/>
                  <a:pt x="5634" y="9345"/>
                  <a:pt x="5792" y="9626"/>
                </a:cubicBezTo>
                <a:cubicBezTo>
                  <a:pt x="7214" y="12141"/>
                  <a:pt x="9285" y="14225"/>
                  <a:pt x="11782" y="15653"/>
                </a:cubicBezTo>
                <a:cubicBezTo>
                  <a:pt x="12063" y="15813"/>
                  <a:pt x="12419" y="15762"/>
                  <a:pt x="12646" y="15533"/>
                </a:cubicBezTo>
                <a:lnTo>
                  <a:pt x="13868" y="14334"/>
                </a:lnTo>
                <a:cubicBezTo>
                  <a:pt x="14197" y="14006"/>
                  <a:pt x="14682" y="13899"/>
                  <a:pt x="15120" y="14064"/>
                </a:cubicBezTo>
                <a:cubicBezTo>
                  <a:pt x="16034" y="14407"/>
                  <a:pt x="16991" y="14626"/>
                  <a:pt x="17951" y="14754"/>
                </a:cubicBezTo>
                <a:cubicBezTo>
                  <a:pt x="18551" y="14839"/>
                  <a:pt x="18979" y="15374"/>
                  <a:pt x="18964" y="15983"/>
                </a:cubicBezTo>
                <a:lnTo>
                  <a:pt x="18964" y="18891"/>
                </a:lnTo>
                <a:cubicBezTo>
                  <a:pt x="18966" y="19553"/>
                  <a:pt x="18432" y="20088"/>
                  <a:pt x="17772" y="20091"/>
                </a:cubicBezTo>
                <a:cubicBezTo>
                  <a:pt x="17734" y="20090"/>
                  <a:pt x="17703" y="20092"/>
                  <a:pt x="17683" y="20091"/>
                </a:cubicBezTo>
                <a:cubicBezTo>
                  <a:pt x="14874" y="19783"/>
                  <a:pt x="12132" y="18793"/>
                  <a:pt x="9756" y="17242"/>
                </a:cubicBezTo>
                <a:cubicBezTo>
                  <a:pt x="7556" y="15836"/>
                  <a:pt x="5675" y="13915"/>
                  <a:pt x="4273" y="11695"/>
                </a:cubicBezTo>
                <a:cubicBezTo>
                  <a:pt x="2730" y="9299"/>
                  <a:pt x="1740" y="6548"/>
                  <a:pt x="1442" y="3719"/>
                </a:cubicBezTo>
                <a:cubicBezTo>
                  <a:pt x="1382" y="3061"/>
                  <a:pt x="1860" y="2459"/>
                  <a:pt x="2514" y="2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1" name="Google Shape;1301;p70"/>
          <p:cNvSpPr/>
          <p:nvPr/>
        </p:nvSpPr>
        <p:spPr>
          <a:xfrm>
            <a:off x="6317646" y="1754365"/>
            <a:ext cx="155437" cy="154908"/>
          </a:xfrm>
          <a:custGeom>
            <a:rect b="b" l="l" r="r" t="t"/>
            <a:pathLst>
              <a:path extrusionOk="0" h="21530" w="21410">
                <a:moveTo>
                  <a:pt x="20191" y="211"/>
                </a:moveTo>
                <a:lnTo>
                  <a:pt x="14752" y="5698"/>
                </a:lnTo>
                <a:lnTo>
                  <a:pt x="14752" y="1680"/>
                </a:lnTo>
                <a:cubicBezTo>
                  <a:pt x="14752" y="1283"/>
                  <a:pt x="14433" y="961"/>
                  <a:pt x="14039" y="961"/>
                </a:cubicBezTo>
                <a:cubicBezTo>
                  <a:pt x="13645" y="961"/>
                  <a:pt x="13326" y="1283"/>
                  <a:pt x="13326" y="1680"/>
                </a:cubicBezTo>
                <a:lnTo>
                  <a:pt x="13326" y="7437"/>
                </a:lnTo>
                <a:cubicBezTo>
                  <a:pt x="13326" y="7531"/>
                  <a:pt x="13349" y="7619"/>
                  <a:pt x="13385" y="7707"/>
                </a:cubicBezTo>
                <a:cubicBezTo>
                  <a:pt x="13457" y="7883"/>
                  <a:pt x="13597" y="8024"/>
                  <a:pt x="13771" y="8097"/>
                </a:cubicBezTo>
                <a:cubicBezTo>
                  <a:pt x="13858" y="8133"/>
                  <a:pt x="13946" y="8157"/>
                  <a:pt x="14039" y="8157"/>
                </a:cubicBezTo>
                <a:lnTo>
                  <a:pt x="19745" y="8157"/>
                </a:lnTo>
                <a:cubicBezTo>
                  <a:pt x="20139" y="8157"/>
                  <a:pt x="20458" y="7835"/>
                  <a:pt x="20458" y="7437"/>
                </a:cubicBezTo>
                <a:cubicBezTo>
                  <a:pt x="20458" y="7040"/>
                  <a:pt x="20139" y="6718"/>
                  <a:pt x="19745" y="6718"/>
                </a:cubicBezTo>
                <a:lnTo>
                  <a:pt x="15763" y="6718"/>
                </a:lnTo>
                <a:lnTo>
                  <a:pt x="21201" y="1231"/>
                </a:lnTo>
                <a:cubicBezTo>
                  <a:pt x="21480" y="949"/>
                  <a:pt x="21480" y="492"/>
                  <a:pt x="21201" y="211"/>
                </a:cubicBezTo>
                <a:cubicBezTo>
                  <a:pt x="20923" y="-70"/>
                  <a:pt x="20470" y="-70"/>
                  <a:pt x="20191" y="211"/>
                </a:cubicBezTo>
                <a:close/>
                <a:moveTo>
                  <a:pt x="2389" y="961"/>
                </a:moveTo>
                <a:cubicBezTo>
                  <a:pt x="952" y="1092"/>
                  <a:pt x="-120" y="2379"/>
                  <a:pt x="11" y="3839"/>
                </a:cubicBezTo>
                <a:cubicBezTo>
                  <a:pt x="333" y="6902"/>
                  <a:pt x="1386"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5" y="15762"/>
                  <a:pt x="12612" y="15533"/>
                </a:cubicBezTo>
                <a:lnTo>
                  <a:pt x="13831" y="14334"/>
                </a:lnTo>
                <a:cubicBezTo>
                  <a:pt x="14160" y="14006"/>
                  <a:pt x="14642"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5"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2" name="Google Shape;1302;p70"/>
          <p:cNvSpPr/>
          <p:nvPr/>
        </p:nvSpPr>
        <p:spPr>
          <a:xfrm>
            <a:off x="6584309" y="1754365"/>
            <a:ext cx="155437" cy="154908"/>
          </a:xfrm>
          <a:custGeom>
            <a:rect b="b" l="l" r="r" t="t"/>
            <a:pathLst>
              <a:path extrusionOk="0" h="21530" w="21410">
                <a:moveTo>
                  <a:pt x="14485" y="211"/>
                </a:moveTo>
                <a:cubicBezTo>
                  <a:pt x="14206" y="492"/>
                  <a:pt x="14206" y="949"/>
                  <a:pt x="14485" y="1231"/>
                </a:cubicBezTo>
                <a:lnTo>
                  <a:pt x="16833" y="3599"/>
                </a:lnTo>
                <a:lnTo>
                  <a:pt x="14485" y="5968"/>
                </a:lnTo>
                <a:cubicBezTo>
                  <a:pt x="14206" y="6249"/>
                  <a:pt x="14206" y="6706"/>
                  <a:pt x="14485" y="6988"/>
                </a:cubicBezTo>
                <a:cubicBezTo>
                  <a:pt x="14624" y="7128"/>
                  <a:pt x="14807" y="7197"/>
                  <a:pt x="14990" y="7197"/>
                </a:cubicBezTo>
                <a:cubicBezTo>
                  <a:pt x="15173" y="7197"/>
                  <a:pt x="15356" y="7128"/>
                  <a:pt x="15495" y="6988"/>
                </a:cubicBezTo>
                <a:lnTo>
                  <a:pt x="17843" y="4619"/>
                </a:lnTo>
                <a:lnTo>
                  <a:pt x="20191" y="6988"/>
                </a:lnTo>
                <a:cubicBezTo>
                  <a:pt x="20330" y="7128"/>
                  <a:pt x="20513" y="7197"/>
                  <a:pt x="20696" y="7197"/>
                </a:cubicBezTo>
                <a:cubicBezTo>
                  <a:pt x="20879" y="7197"/>
                  <a:pt x="21062" y="7128"/>
                  <a:pt x="21201" y="6988"/>
                </a:cubicBezTo>
                <a:cubicBezTo>
                  <a:pt x="21480" y="6706"/>
                  <a:pt x="21480" y="6249"/>
                  <a:pt x="21201" y="5968"/>
                </a:cubicBezTo>
                <a:lnTo>
                  <a:pt x="18853" y="3599"/>
                </a:lnTo>
                <a:lnTo>
                  <a:pt x="21201" y="1231"/>
                </a:lnTo>
                <a:cubicBezTo>
                  <a:pt x="21480" y="949"/>
                  <a:pt x="21480" y="492"/>
                  <a:pt x="21201" y="211"/>
                </a:cubicBezTo>
                <a:cubicBezTo>
                  <a:pt x="20923" y="-70"/>
                  <a:pt x="20470" y="-70"/>
                  <a:pt x="20191" y="211"/>
                </a:cubicBezTo>
                <a:lnTo>
                  <a:pt x="17843" y="2580"/>
                </a:lnTo>
                <a:lnTo>
                  <a:pt x="15495" y="211"/>
                </a:lnTo>
                <a:cubicBezTo>
                  <a:pt x="15216" y="-70"/>
                  <a:pt x="14763" y="-70"/>
                  <a:pt x="14485" y="211"/>
                </a:cubicBezTo>
                <a:close/>
                <a:moveTo>
                  <a:pt x="2389" y="961"/>
                </a:moveTo>
                <a:cubicBezTo>
                  <a:pt x="952" y="1092"/>
                  <a:pt x="-120" y="2379"/>
                  <a:pt x="11" y="3839"/>
                </a:cubicBezTo>
                <a:cubicBezTo>
                  <a:pt x="333" y="6902"/>
                  <a:pt x="1385" y="9895"/>
                  <a:pt x="3042" y="12475"/>
                </a:cubicBezTo>
                <a:cubicBezTo>
                  <a:pt x="4550" y="14867"/>
                  <a:pt x="6593" y="16926"/>
                  <a:pt x="8957" y="18442"/>
                </a:cubicBezTo>
                <a:cubicBezTo>
                  <a:pt x="11508" y="20110"/>
                  <a:pt x="14477" y="21167"/>
                  <a:pt x="17516" y="21500"/>
                </a:cubicBezTo>
                <a:cubicBezTo>
                  <a:pt x="17593" y="21506"/>
                  <a:pt x="17652" y="21530"/>
                  <a:pt x="17724" y="21530"/>
                </a:cubicBezTo>
                <a:lnTo>
                  <a:pt x="17754" y="21530"/>
                </a:lnTo>
                <a:cubicBezTo>
                  <a:pt x="19195" y="21524"/>
                  <a:pt x="20344" y="20314"/>
                  <a:pt x="20339" y="18861"/>
                </a:cubicBezTo>
                <a:lnTo>
                  <a:pt x="20339" y="16013"/>
                </a:lnTo>
                <a:cubicBezTo>
                  <a:pt x="20367" y="14678"/>
                  <a:pt x="19400" y="13533"/>
                  <a:pt x="18081" y="13344"/>
                </a:cubicBezTo>
                <a:cubicBezTo>
                  <a:pt x="17223" y="13230"/>
                  <a:pt x="16394" y="13020"/>
                  <a:pt x="15584" y="12715"/>
                </a:cubicBezTo>
                <a:cubicBezTo>
                  <a:pt x="14631" y="12353"/>
                  <a:pt x="13548" y="12560"/>
                  <a:pt x="12820" y="13284"/>
                </a:cubicBezTo>
                <a:lnTo>
                  <a:pt x="11988" y="14124"/>
                </a:lnTo>
                <a:cubicBezTo>
                  <a:pt x="10080" y="12933"/>
                  <a:pt x="8474" y="11311"/>
                  <a:pt x="7292" y="9386"/>
                </a:cubicBezTo>
                <a:lnTo>
                  <a:pt x="8125" y="8547"/>
                </a:lnTo>
                <a:cubicBezTo>
                  <a:pt x="8841" y="7816"/>
                  <a:pt x="9077" y="6747"/>
                  <a:pt x="8719" y="5788"/>
                </a:cubicBezTo>
                <a:cubicBezTo>
                  <a:pt x="8416" y="4968"/>
                  <a:pt x="8208" y="4110"/>
                  <a:pt x="8095" y="3240"/>
                </a:cubicBezTo>
                <a:cubicBezTo>
                  <a:pt x="7914" y="1941"/>
                  <a:pt x="6799" y="961"/>
                  <a:pt x="5509" y="961"/>
                </a:cubicBezTo>
                <a:lnTo>
                  <a:pt x="2626" y="961"/>
                </a:lnTo>
                <a:cubicBezTo>
                  <a:pt x="2549" y="961"/>
                  <a:pt x="2467" y="954"/>
                  <a:pt x="2389" y="961"/>
                </a:cubicBezTo>
                <a:close/>
                <a:moveTo>
                  <a:pt x="2507" y="2400"/>
                </a:moveTo>
                <a:lnTo>
                  <a:pt x="5479" y="2400"/>
                </a:lnTo>
                <a:lnTo>
                  <a:pt x="5509" y="2400"/>
                </a:lnTo>
                <a:cubicBezTo>
                  <a:pt x="6099" y="2400"/>
                  <a:pt x="6587" y="2836"/>
                  <a:pt x="6668" y="3419"/>
                </a:cubicBezTo>
                <a:cubicBezTo>
                  <a:pt x="6795" y="4391"/>
                  <a:pt x="7041" y="5344"/>
                  <a:pt x="7382" y="6268"/>
                </a:cubicBezTo>
                <a:cubicBezTo>
                  <a:pt x="7545" y="6704"/>
                  <a:pt x="7437" y="7228"/>
                  <a:pt x="7114" y="7557"/>
                </a:cubicBezTo>
                <a:lnTo>
                  <a:pt x="5896" y="8757"/>
                </a:lnTo>
                <a:cubicBezTo>
                  <a:pt x="5668" y="8986"/>
                  <a:pt x="5619" y="9345"/>
                  <a:pt x="5777" y="9626"/>
                </a:cubicBezTo>
                <a:cubicBezTo>
                  <a:pt x="7194" y="12141"/>
                  <a:pt x="9259" y="14225"/>
                  <a:pt x="11750" y="15653"/>
                </a:cubicBezTo>
                <a:cubicBezTo>
                  <a:pt x="12030" y="15813"/>
                  <a:pt x="12386" y="15762"/>
                  <a:pt x="12612" y="15533"/>
                </a:cubicBezTo>
                <a:lnTo>
                  <a:pt x="13831" y="14334"/>
                </a:lnTo>
                <a:cubicBezTo>
                  <a:pt x="14160" y="14006"/>
                  <a:pt x="14643" y="13899"/>
                  <a:pt x="15079" y="14064"/>
                </a:cubicBezTo>
                <a:cubicBezTo>
                  <a:pt x="15991" y="14407"/>
                  <a:pt x="16945" y="14626"/>
                  <a:pt x="17902" y="14754"/>
                </a:cubicBezTo>
                <a:cubicBezTo>
                  <a:pt x="18501" y="14839"/>
                  <a:pt x="18928" y="15374"/>
                  <a:pt x="18913" y="15983"/>
                </a:cubicBezTo>
                <a:cubicBezTo>
                  <a:pt x="18913" y="15983"/>
                  <a:pt x="18913" y="18891"/>
                  <a:pt x="18913" y="18891"/>
                </a:cubicBezTo>
                <a:cubicBezTo>
                  <a:pt x="18915" y="19553"/>
                  <a:pt x="18383" y="20088"/>
                  <a:pt x="17724" y="20091"/>
                </a:cubicBezTo>
                <a:cubicBezTo>
                  <a:pt x="17684" y="20090"/>
                  <a:pt x="17656" y="20092"/>
                  <a:pt x="17635" y="20091"/>
                </a:cubicBezTo>
                <a:cubicBezTo>
                  <a:pt x="14834" y="19783"/>
                  <a:pt x="12100" y="18793"/>
                  <a:pt x="9729" y="17242"/>
                </a:cubicBezTo>
                <a:cubicBezTo>
                  <a:pt x="7536" y="15836"/>
                  <a:pt x="5660" y="13915"/>
                  <a:pt x="4261" y="11695"/>
                </a:cubicBezTo>
                <a:cubicBezTo>
                  <a:pt x="2722" y="9299"/>
                  <a:pt x="1735" y="6548"/>
                  <a:pt x="1438" y="3719"/>
                </a:cubicBezTo>
                <a:cubicBezTo>
                  <a:pt x="1378" y="3061"/>
                  <a:pt x="1855" y="2459"/>
                  <a:pt x="2507" y="24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3" name="Google Shape;1303;p70"/>
          <p:cNvSpPr/>
          <p:nvPr/>
        </p:nvSpPr>
        <p:spPr>
          <a:xfrm>
            <a:off x="7110810" y="1747467"/>
            <a:ext cx="162283" cy="162251"/>
          </a:xfrm>
          <a:custGeom>
            <a:rect b="b" l="l" r="r" t="t"/>
            <a:pathLst>
              <a:path extrusionOk="0" h="21533" w="21466">
                <a:moveTo>
                  <a:pt x="20295" y="201"/>
                </a:moveTo>
                <a:lnTo>
                  <a:pt x="9078" y="11454"/>
                </a:lnTo>
                <a:cubicBezTo>
                  <a:pt x="9069" y="11462"/>
                  <a:pt x="9058" y="11475"/>
                  <a:pt x="9049" y="11483"/>
                </a:cubicBezTo>
                <a:cubicBezTo>
                  <a:pt x="9041" y="11491"/>
                  <a:pt x="9028" y="11503"/>
                  <a:pt x="9020" y="11511"/>
                </a:cubicBezTo>
                <a:lnTo>
                  <a:pt x="201" y="20359"/>
                </a:lnTo>
                <a:cubicBezTo>
                  <a:pt x="-67" y="20627"/>
                  <a:pt x="-67" y="21064"/>
                  <a:pt x="201" y="21333"/>
                </a:cubicBezTo>
                <a:cubicBezTo>
                  <a:pt x="334" y="21467"/>
                  <a:pt x="510" y="21533"/>
                  <a:pt x="686" y="21533"/>
                </a:cubicBezTo>
                <a:cubicBezTo>
                  <a:pt x="862" y="21533"/>
                  <a:pt x="1037" y="21467"/>
                  <a:pt x="1171" y="21333"/>
                </a:cubicBezTo>
                <a:lnTo>
                  <a:pt x="6965" y="15520"/>
                </a:lnTo>
                <a:cubicBezTo>
                  <a:pt x="7789" y="16289"/>
                  <a:pt x="8674" y="16980"/>
                  <a:pt x="9620" y="17582"/>
                </a:cubicBezTo>
                <a:cubicBezTo>
                  <a:pt x="12069" y="19175"/>
                  <a:pt x="14894" y="20185"/>
                  <a:pt x="17812" y="20502"/>
                </a:cubicBezTo>
                <a:cubicBezTo>
                  <a:pt x="17885" y="20508"/>
                  <a:pt x="17970" y="20531"/>
                  <a:pt x="18040" y="20531"/>
                </a:cubicBezTo>
                <a:cubicBezTo>
                  <a:pt x="18711" y="20528"/>
                  <a:pt x="19337" y="20264"/>
                  <a:pt x="19810" y="19786"/>
                </a:cubicBezTo>
                <a:cubicBezTo>
                  <a:pt x="20282" y="19309"/>
                  <a:pt x="20555" y="18653"/>
                  <a:pt x="20552" y="17983"/>
                </a:cubicBezTo>
                <a:lnTo>
                  <a:pt x="20552" y="15262"/>
                </a:lnTo>
                <a:cubicBezTo>
                  <a:pt x="20564" y="14002"/>
                  <a:pt x="19632" y="12919"/>
                  <a:pt x="18383" y="12743"/>
                </a:cubicBezTo>
                <a:cubicBezTo>
                  <a:pt x="17557" y="12634"/>
                  <a:pt x="16762" y="12432"/>
                  <a:pt x="15985" y="12141"/>
                </a:cubicBezTo>
                <a:cubicBezTo>
                  <a:pt x="15069" y="11797"/>
                  <a:pt x="14027" y="12022"/>
                  <a:pt x="13330" y="12714"/>
                </a:cubicBezTo>
                <a:lnTo>
                  <a:pt x="12531" y="13487"/>
                </a:lnTo>
                <a:cubicBezTo>
                  <a:pt x="11814" y="13041"/>
                  <a:pt x="11159" y="12510"/>
                  <a:pt x="10533" y="11941"/>
                </a:cubicBezTo>
                <a:lnTo>
                  <a:pt x="21265" y="1175"/>
                </a:lnTo>
                <a:cubicBezTo>
                  <a:pt x="21533" y="907"/>
                  <a:pt x="21533" y="470"/>
                  <a:pt x="21265" y="201"/>
                </a:cubicBezTo>
                <a:cubicBezTo>
                  <a:pt x="20998" y="-67"/>
                  <a:pt x="20563" y="-67"/>
                  <a:pt x="20295" y="201"/>
                </a:cubicBezTo>
                <a:close/>
                <a:moveTo>
                  <a:pt x="3198" y="917"/>
                </a:moveTo>
                <a:cubicBezTo>
                  <a:pt x="2530" y="978"/>
                  <a:pt x="1915" y="1317"/>
                  <a:pt x="1485" y="1834"/>
                </a:cubicBezTo>
                <a:cubicBezTo>
                  <a:pt x="1055" y="2351"/>
                  <a:pt x="853" y="2983"/>
                  <a:pt x="914" y="3666"/>
                </a:cubicBezTo>
                <a:cubicBezTo>
                  <a:pt x="1230" y="6577"/>
                  <a:pt x="2236" y="9426"/>
                  <a:pt x="3826" y="11884"/>
                </a:cubicBezTo>
                <a:cubicBezTo>
                  <a:pt x="3957" y="12086"/>
                  <a:pt x="4200" y="12199"/>
                  <a:pt x="4425" y="12199"/>
                </a:cubicBezTo>
                <a:cubicBezTo>
                  <a:pt x="4553" y="12199"/>
                  <a:pt x="4681" y="12159"/>
                  <a:pt x="4796" y="12084"/>
                </a:cubicBezTo>
                <a:cubicBezTo>
                  <a:pt x="5114" y="11877"/>
                  <a:pt x="5202" y="11458"/>
                  <a:pt x="4996" y="11139"/>
                </a:cubicBezTo>
                <a:cubicBezTo>
                  <a:pt x="3523" y="8861"/>
                  <a:pt x="2575" y="6238"/>
                  <a:pt x="2284" y="3551"/>
                </a:cubicBezTo>
                <a:cubicBezTo>
                  <a:pt x="2257" y="3247"/>
                  <a:pt x="2346" y="2927"/>
                  <a:pt x="2541" y="2693"/>
                </a:cubicBezTo>
                <a:cubicBezTo>
                  <a:pt x="2736" y="2458"/>
                  <a:pt x="3009" y="2319"/>
                  <a:pt x="3312" y="2292"/>
                </a:cubicBezTo>
                <a:cubicBezTo>
                  <a:pt x="3346" y="2289"/>
                  <a:pt x="3392" y="2292"/>
                  <a:pt x="3426" y="2292"/>
                </a:cubicBezTo>
                <a:lnTo>
                  <a:pt x="6195" y="2292"/>
                </a:lnTo>
                <a:cubicBezTo>
                  <a:pt x="6761" y="2292"/>
                  <a:pt x="7228" y="2708"/>
                  <a:pt x="7308" y="3265"/>
                </a:cubicBezTo>
                <a:cubicBezTo>
                  <a:pt x="7428" y="4192"/>
                  <a:pt x="7665" y="5101"/>
                  <a:pt x="7993" y="5985"/>
                </a:cubicBezTo>
                <a:cubicBezTo>
                  <a:pt x="8150" y="6402"/>
                  <a:pt x="8045" y="6902"/>
                  <a:pt x="7736" y="7217"/>
                </a:cubicBezTo>
                <a:lnTo>
                  <a:pt x="6566" y="8362"/>
                </a:lnTo>
                <a:cubicBezTo>
                  <a:pt x="6298" y="8630"/>
                  <a:pt x="6298" y="9067"/>
                  <a:pt x="6566" y="9335"/>
                </a:cubicBezTo>
                <a:cubicBezTo>
                  <a:pt x="6832" y="9603"/>
                  <a:pt x="7268" y="9604"/>
                  <a:pt x="7536" y="9335"/>
                </a:cubicBezTo>
                <a:lnTo>
                  <a:pt x="8706" y="8161"/>
                </a:lnTo>
                <a:cubicBezTo>
                  <a:pt x="9394" y="7464"/>
                  <a:pt x="9621" y="6443"/>
                  <a:pt x="9277" y="5527"/>
                </a:cubicBezTo>
                <a:cubicBezTo>
                  <a:pt x="8986" y="4742"/>
                  <a:pt x="8787" y="3924"/>
                  <a:pt x="8678" y="3093"/>
                </a:cubicBezTo>
                <a:cubicBezTo>
                  <a:pt x="8502" y="1846"/>
                  <a:pt x="7392" y="900"/>
                  <a:pt x="6166" y="917"/>
                </a:cubicBezTo>
                <a:lnTo>
                  <a:pt x="3426" y="917"/>
                </a:lnTo>
                <a:cubicBezTo>
                  <a:pt x="3351" y="917"/>
                  <a:pt x="3273" y="911"/>
                  <a:pt x="3198" y="917"/>
                </a:cubicBezTo>
                <a:close/>
                <a:moveTo>
                  <a:pt x="9534" y="12914"/>
                </a:moveTo>
                <a:cubicBezTo>
                  <a:pt x="10377" y="13687"/>
                  <a:pt x="11312" y="14382"/>
                  <a:pt x="12303" y="14947"/>
                </a:cubicBezTo>
                <a:cubicBezTo>
                  <a:pt x="12571" y="15100"/>
                  <a:pt x="12912" y="15051"/>
                  <a:pt x="13131" y="14833"/>
                </a:cubicBezTo>
                <a:lnTo>
                  <a:pt x="14272" y="13688"/>
                </a:lnTo>
                <a:cubicBezTo>
                  <a:pt x="14588" y="13374"/>
                  <a:pt x="15080" y="13273"/>
                  <a:pt x="15500" y="13430"/>
                </a:cubicBezTo>
                <a:cubicBezTo>
                  <a:pt x="16375" y="13757"/>
                  <a:pt x="17290" y="13966"/>
                  <a:pt x="18211" y="14088"/>
                </a:cubicBezTo>
                <a:cubicBezTo>
                  <a:pt x="18776" y="14169"/>
                  <a:pt x="19187" y="14654"/>
                  <a:pt x="19182" y="15234"/>
                </a:cubicBezTo>
                <a:lnTo>
                  <a:pt x="19182" y="18011"/>
                </a:lnTo>
                <a:cubicBezTo>
                  <a:pt x="19184" y="18317"/>
                  <a:pt x="19054" y="18596"/>
                  <a:pt x="18839" y="18813"/>
                </a:cubicBezTo>
                <a:cubicBezTo>
                  <a:pt x="18624" y="19030"/>
                  <a:pt x="18348" y="19155"/>
                  <a:pt x="18040" y="19156"/>
                </a:cubicBezTo>
                <a:cubicBezTo>
                  <a:pt x="17998" y="19156"/>
                  <a:pt x="17974" y="19157"/>
                  <a:pt x="17954" y="19156"/>
                </a:cubicBezTo>
                <a:cubicBezTo>
                  <a:pt x="15264" y="18863"/>
                  <a:pt x="12639" y="17917"/>
                  <a:pt x="10362" y="16436"/>
                </a:cubicBezTo>
                <a:cubicBezTo>
                  <a:pt x="9496" y="15885"/>
                  <a:pt x="8688" y="15245"/>
                  <a:pt x="7936" y="14547"/>
                </a:cubicBezTo>
                <a:lnTo>
                  <a:pt x="9534" y="12914"/>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4" name="Google Shape;1304;p70"/>
          <p:cNvSpPr/>
          <p:nvPr/>
        </p:nvSpPr>
        <p:spPr>
          <a:xfrm>
            <a:off x="7384300" y="1754371"/>
            <a:ext cx="155454" cy="154926"/>
          </a:xfrm>
          <a:custGeom>
            <a:rect b="b" l="l" r="r" t="t"/>
            <a:pathLst>
              <a:path extrusionOk="0" h="21600" w="21479">
                <a:moveTo>
                  <a:pt x="15038" y="0"/>
                </a:moveTo>
                <a:cubicBezTo>
                  <a:pt x="14643" y="0"/>
                  <a:pt x="14323" y="323"/>
                  <a:pt x="14323" y="722"/>
                </a:cubicBezTo>
                <a:cubicBezTo>
                  <a:pt x="14323" y="1121"/>
                  <a:pt x="14643" y="1444"/>
                  <a:pt x="15038" y="1444"/>
                </a:cubicBezTo>
                <a:lnTo>
                  <a:pt x="19034" y="1444"/>
                </a:lnTo>
                <a:lnTo>
                  <a:pt x="13577" y="6949"/>
                </a:lnTo>
                <a:cubicBezTo>
                  <a:pt x="13298" y="7231"/>
                  <a:pt x="13298" y="7690"/>
                  <a:pt x="13577" y="7972"/>
                </a:cubicBezTo>
                <a:cubicBezTo>
                  <a:pt x="13717" y="8113"/>
                  <a:pt x="13901" y="8183"/>
                  <a:pt x="14084" y="8183"/>
                </a:cubicBezTo>
                <a:cubicBezTo>
                  <a:pt x="14268" y="8183"/>
                  <a:pt x="14451" y="8113"/>
                  <a:pt x="14591" y="7972"/>
                </a:cubicBezTo>
                <a:lnTo>
                  <a:pt x="20048" y="2467"/>
                </a:lnTo>
                <a:lnTo>
                  <a:pt x="20048" y="6498"/>
                </a:lnTo>
                <a:cubicBezTo>
                  <a:pt x="20048" y="6897"/>
                  <a:pt x="20368" y="7220"/>
                  <a:pt x="20763" y="7220"/>
                </a:cubicBezTo>
                <a:cubicBezTo>
                  <a:pt x="21158" y="7220"/>
                  <a:pt x="21479" y="6897"/>
                  <a:pt x="21479" y="6498"/>
                </a:cubicBezTo>
                <a:lnTo>
                  <a:pt x="21479" y="722"/>
                </a:lnTo>
                <a:cubicBezTo>
                  <a:pt x="21479" y="628"/>
                  <a:pt x="21456" y="540"/>
                  <a:pt x="21419" y="451"/>
                </a:cubicBezTo>
                <a:cubicBezTo>
                  <a:pt x="21347" y="275"/>
                  <a:pt x="21206" y="133"/>
                  <a:pt x="21032" y="60"/>
                </a:cubicBezTo>
                <a:cubicBezTo>
                  <a:pt x="20944" y="24"/>
                  <a:pt x="20856" y="0"/>
                  <a:pt x="20763" y="0"/>
                </a:cubicBezTo>
                <a:lnTo>
                  <a:pt x="15038" y="0"/>
                </a:lnTo>
                <a:close/>
                <a:moveTo>
                  <a:pt x="2396" y="963"/>
                </a:moveTo>
                <a:cubicBezTo>
                  <a:pt x="954" y="1094"/>
                  <a:pt x="-121" y="2386"/>
                  <a:pt x="10" y="3851"/>
                </a:cubicBezTo>
                <a:cubicBezTo>
                  <a:pt x="334" y="6924"/>
                  <a:pt x="1389" y="9926"/>
                  <a:pt x="3052" y="12515"/>
                </a:cubicBezTo>
                <a:cubicBezTo>
                  <a:pt x="4564" y="14915"/>
                  <a:pt x="6614" y="16981"/>
                  <a:pt x="8985" y="18501"/>
                </a:cubicBezTo>
                <a:cubicBezTo>
                  <a:pt x="11545" y="20176"/>
                  <a:pt x="14524" y="21236"/>
                  <a:pt x="17573" y="21570"/>
                </a:cubicBezTo>
                <a:cubicBezTo>
                  <a:pt x="17650" y="21576"/>
                  <a:pt x="17709" y="21600"/>
                  <a:pt x="17782" y="21600"/>
                </a:cubicBezTo>
                <a:lnTo>
                  <a:pt x="17811" y="21600"/>
                </a:lnTo>
                <a:cubicBezTo>
                  <a:pt x="19258" y="21594"/>
                  <a:pt x="20410" y="20380"/>
                  <a:pt x="20406" y="18923"/>
                </a:cubicBezTo>
                <a:lnTo>
                  <a:pt x="20406" y="16065"/>
                </a:lnTo>
                <a:cubicBezTo>
                  <a:pt x="20434" y="14725"/>
                  <a:pt x="19463" y="13576"/>
                  <a:pt x="18139" y="13387"/>
                </a:cubicBezTo>
                <a:cubicBezTo>
                  <a:pt x="17278" y="13273"/>
                  <a:pt x="16447" y="13061"/>
                  <a:pt x="15635" y="12755"/>
                </a:cubicBezTo>
                <a:cubicBezTo>
                  <a:pt x="14680" y="12393"/>
                  <a:pt x="13591" y="12600"/>
                  <a:pt x="12862" y="13327"/>
                </a:cubicBezTo>
                <a:lnTo>
                  <a:pt x="12027" y="14169"/>
                </a:lnTo>
                <a:cubicBezTo>
                  <a:pt x="10113" y="12974"/>
                  <a:pt x="8501" y="11348"/>
                  <a:pt x="7316" y="9416"/>
                </a:cubicBezTo>
                <a:lnTo>
                  <a:pt x="8151" y="8574"/>
                </a:lnTo>
                <a:cubicBezTo>
                  <a:pt x="8869" y="7841"/>
                  <a:pt x="9106" y="6768"/>
                  <a:pt x="8747" y="5806"/>
                </a:cubicBezTo>
                <a:cubicBezTo>
                  <a:pt x="8443" y="4983"/>
                  <a:pt x="8234" y="4122"/>
                  <a:pt x="8121" y="3249"/>
                </a:cubicBezTo>
                <a:cubicBezTo>
                  <a:pt x="7939" y="1947"/>
                  <a:pt x="6821" y="963"/>
                  <a:pt x="5527" y="963"/>
                </a:cubicBezTo>
                <a:lnTo>
                  <a:pt x="2634" y="963"/>
                </a:lnTo>
                <a:cubicBezTo>
                  <a:pt x="2557" y="963"/>
                  <a:pt x="2474" y="956"/>
                  <a:pt x="2396" y="963"/>
                </a:cubicBezTo>
                <a:close/>
                <a:moveTo>
                  <a:pt x="2515" y="2407"/>
                </a:moveTo>
                <a:lnTo>
                  <a:pt x="5497" y="2407"/>
                </a:lnTo>
                <a:lnTo>
                  <a:pt x="5527" y="2407"/>
                </a:lnTo>
                <a:cubicBezTo>
                  <a:pt x="6118" y="2407"/>
                  <a:pt x="6608" y="2844"/>
                  <a:pt x="6690" y="3430"/>
                </a:cubicBezTo>
                <a:cubicBezTo>
                  <a:pt x="6817" y="4404"/>
                  <a:pt x="7063" y="5360"/>
                  <a:pt x="7405" y="6287"/>
                </a:cubicBezTo>
                <a:cubicBezTo>
                  <a:pt x="7569" y="6725"/>
                  <a:pt x="7461" y="7251"/>
                  <a:pt x="7137" y="7581"/>
                </a:cubicBezTo>
                <a:lnTo>
                  <a:pt x="5914" y="8784"/>
                </a:lnTo>
                <a:cubicBezTo>
                  <a:pt x="5686" y="9014"/>
                  <a:pt x="5637" y="9374"/>
                  <a:pt x="5795" y="9657"/>
                </a:cubicBezTo>
                <a:cubicBezTo>
                  <a:pt x="7217" y="12180"/>
                  <a:pt x="9289" y="14270"/>
                  <a:pt x="11788" y="15704"/>
                </a:cubicBezTo>
                <a:cubicBezTo>
                  <a:pt x="12069" y="15864"/>
                  <a:pt x="12426" y="15813"/>
                  <a:pt x="12653" y="15583"/>
                </a:cubicBezTo>
                <a:lnTo>
                  <a:pt x="13876" y="14380"/>
                </a:lnTo>
                <a:cubicBezTo>
                  <a:pt x="14204" y="14051"/>
                  <a:pt x="14690" y="13944"/>
                  <a:pt x="15128" y="14109"/>
                </a:cubicBezTo>
                <a:cubicBezTo>
                  <a:pt x="16043" y="14454"/>
                  <a:pt x="17000" y="14673"/>
                  <a:pt x="17961" y="14801"/>
                </a:cubicBezTo>
                <a:cubicBezTo>
                  <a:pt x="18561" y="14887"/>
                  <a:pt x="18989" y="15423"/>
                  <a:pt x="18974" y="16035"/>
                </a:cubicBezTo>
                <a:cubicBezTo>
                  <a:pt x="18974" y="16035"/>
                  <a:pt x="18974" y="18953"/>
                  <a:pt x="18974" y="18953"/>
                </a:cubicBezTo>
                <a:cubicBezTo>
                  <a:pt x="18976" y="19616"/>
                  <a:pt x="18442" y="20153"/>
                  <a:pt x="17782" y="20156"/>
                </a:cubicBezTo>
                <a:cubicBezTo>
                  <a:pt x="17744" y="20156"/>
                  <a:pt x="17713" y="20157"/>
                  <a:pt x="17692" y="20156"/>
                </a:cubicBezTo>
                <a:cubicBezTo>
                  <a:pt x="14882" y="19848"/>
                  <a:pt x="12139" y="18853"/>
                  <a:pt x="9761" y="17298"/>
                </a:cubicBezTo>
                <a:cubicBezTo>
                  <a:pt x="7560" y="15887"/>
                  <a:pt x="5678" y="13960"/>
                  <a:pt x="4274" y="11733"/>
                </a:cubicBezTo>
                <a:cubicBezTo>
                  <a:pt x="2730" y="9328"/>
                  <a:pt x="1740" y="6568"/>
                  <a:pt x="1442" y="3730"/>
                </a:cubicBezTo>
                <a:cubicBezTo>
                  <a:pt x="1382" y="3070"/>
                  <a:pt x="1860" y="2466"/>
                  <a:pt x="2515" y="240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5" name="Google Shape;1305;p70"/>
          <p:cNvSpPr/>
          <p:nvPr/>
        </p:nvSpPr>
        <p:spPr>
          <a:xfrm>
            <a:off x="2341105" y="1494613"/>
            <a:ext cx="127745" cy="134622"/>
          </a:xfrm>
          <a:custGeom>
            <a:rect b="b" l="l" r="r" t="t"/>
            <a:pathLst>
              <a:path extrusionOk="0" h="21600" w="21515">
                <a:moveTo>
                  <a:pt x="4361" y="0"/>
                </a:moveTo>
                <a:cubicBezTo>
                  <a:pt x="1956" y="0"/>
                  <a:pt x="0" y="1863"/>
                  <a:pt x="0" y="4154"/>
                </a:cubicBezTo>
                <a:cubicBezTo>
                  <a:pt x="0" y="6444"/>
                  <a:pt x="1956" y="8308"/>
                  <a:pt x="4361" y="8308"/>
                </a:cubicBezTo>
                <a:cubicBezTo>
                  <a:pt x="5248" y="8308"/>
                  <a:pt x="6070" y="8051"/>
                  <a:pt x="6759" y="7615"/>
                </a:cubicBezTo>
                <a:lnTo>
                  <a:pt x="10103" y="10800"/>
                </a:lnTo>
                <a:lnTo>
                  <a:pt x="6759" y="13985"/>
                </a:lnTo>
                <a:cubicBezTo>
                  <a:pt x="6070" y="13549"/>
                  <a:pt x="5248" y="13292"/>
                  <a:pt x="4361" y="13292"/>
                </a:cubicBezTo>
                <a:cubicBezTo>
                  <a:pt x="1956" y="13292"/>
                  <a:pt x="0" y="15156"/>
                  <a:pt x="0" y="17446"/>
                </a:cubicBezTo>
                <a:cubicBezTo>
                  <a:pt x="0" y="19737"/>
                  <a:pt x="1956" y="21600"/>
                  <a:pt x="4361" y="21600"/>
                </a:cubicBezTo>
                <a:cubicBezTo>
                  <a:pt x="6766" y="21600"/>
                  <a:pt x="8722" y="19737"/>
                  <a:pt x="8722" y="17446"/>
                </a:cubicBezTo>
                <a:cubicBezTo>
                  <a:pt x="8722" y="16601"/>
                  <a:pt x="8452" y="15818"/>
                  <a:pt x="7995" y="15162"/>
                </a:cubicBezTo>
                <a:lnTo>
                  <a:pt x="21259" y="2527"/>
                </a:lnTo>
                <a:cubicBezTo>
                  <a:pt x="21600" y="2202"/>
                  <a:pt x="21600" y="1675"/>
                  <a:pt x="21259" y="1350"/>
                </a:cubicBezTo>
                <a:cubicBezTo>
                  <a:pt x="20919" y="1025"/>
                  <a:pt x="20364" y="1025"/>
                  <a:pt x="20024" y="1350"/>
                </a:cubicBezTo>
                <a:lnTo>
                  <a:pt x="11338" y="9623"/>
                </a:lnTo>
                <a:lnTo>
                  <a:pt x="7995" y="6438"/>
                </a:lnTo>
                <a:cubicBezTo>
                  <a:pt x="8452" y="5782"/>
                  <a:pt x="8722" y="4999"/>
                  <a:pt x="8722" y="4154"/>
                </a:cubicBezTo>
                <a:cubicBezTo>
                  <a:pt x="8722" y="1863"/>
                  <a:pt x="6766" y="0"/>
                  <a:pt x="4361" y="0"/>
                </a:cubicBezTo>
                <a:close/>
                <a:moveTo>
                  <a:pt x="4361" y="1662"/>
                </a:moveTo>
                <a:cubicBezTo>
                  <a:pt x="5804" y="1662"/>
                  <a:pt x="6977" y="2780"/>
                  <a:pt x="6977" y="4154"/>
                </a:cubicBezTo>
                <a:cubicBezTo>
                  <a:pt x="6977" y="4840"/>
                  <a:pt x="6687" y="5468"/>
                  <a:pt x="6214" y="5919"/>
                </a:cubicBezTo>
                <a:cubicBezTo>
                  <a:pt x="5737" y="6373"/>
                  <a:pt x="5081" y="6646"/>
                  <a:pt x="4361" y="6646"/>
                </a:cubicBezTo>
                <a:cubicBezTo>
                  <a:pt x="2918" y="6646"/>
                  <a:pt x="1744" y="5528"/>
                  <a:pt x="1744" y="4154"/>
                </a:cubicBezTo>
                <a:cubicBezTo>
                  <a:pt x="1744" y="2780"/>
                  <a:pt x="2918" y="1662"/>
                  <a:pt x="4361" y="1662"/>
                </a:cubicBezTo>
                <a:close/>
                <a:moveTo>
                  <a:pt x="13046" y="13535"/>
                </a:moveTo>
                <a:cubicBezTo>
                  <a:pt x="12706" y="13859"/>
                  <a:pt x="12705" y="14388"/>
                  <a:pt x="13046" y="14712"/>
                </a:cubicBezTo>
                <a:lnTo>
                  <a:pt x="19479" y="20838"/>
                </a:lnTo>
                <a:cubicBezTo>
                  <a:pt x="19649" y="21000"/>
                  <a:pt x="19873" y="21081"/>
                  <a:pt x="20096" y="21081"/>
                </a:cubicBezTo>
                <a:cubicBezTo>
                  <a:pt x="20320" y="21081"/>
                  <a:pt x="20544" y="21001"/>
                  <a:pt x="20714" y="20838"/>
                </a:cubicBezTo>
                <a:cubicBezTo>
                  <a:pt x="21054" y="20514"/>
                  <a:pt x="21055" y="19986"/>
                  <a:pt x="20714" y="19662"/>
                </a:cubicBezTo>
                <a:cubicBezTo>
                  <a:pt x="20714" y="19662"/>
                  <a:pt x="14282" y="13535"/>
                  <a:pt x="14282" y="13535"/>
                </a:cubicBezTo>
                <a:cubicBezTo>
                  <a:pt x="13940" y="13210"/>
                  <a:pt x="13386" y="13209"/>
                  <a:pt x="13046" y="13535"/>
                </a:cubicBezTo>
                <a:close/>
                <a:moveTo>
                  <a:pt x="4361" y="14954"/>
                </a:moveTo>
                <a:cubicBezTo>
                  <a:pt x="5081" y="14954"/>
                  <a:pt x="5741" y="15230"/>
                  <a:pt x="6214" y="15681"/>
                </a:cubicBezTo>
                <a:cubicBezTo>
                  <a:pt x="6690" y="16135"/>
                  <a:pt x="6977" y="16760"/>
                  <a:pt x="6977" y="17446"/>
                </a:cubicBezTo>
                <a:cubicBezTo>
                  <a:pt x="6977" y="18820"/>
                  <a:pt x="5804" y="19938"/>
                  <a:pt x="4361" y="19938"/>
                </a:cubicBezTo>
                <a:cubicBezTo>
                  <a:pt x="2918" y="19938"/>
                  <a:pt x="1744" y="18820"/>
                  <a:pt x="1744" y="17446"/>
                </a:cubicBezTo>
                <a:cubicBezTo>
                  <a:pt x="1744" y="16072"/>
                  <a:pt x="2918" y="14954"/>
                  <a:pt x="4361" y="1495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6" name="Google Shape;1306;p70"/>
          <p:cNvSpPr/>
          <p:nvPr/>
        </p:nvSpPr>
        <p:spPr>
          <a:xfrm>
            <a:off x="3910847" y="1480803"/>
            <a:ext cx="162270" cy="162270"/>
          </a:xfrm>
          <a:custGeom>
            <a:rect b="b" l="l" r="r" t="t"/>
            <a:pathLst>
              <a:path extrusionOk="0" h="21600" w="21600">
                <a:moveTo>
                  <a:pt x="10800" y="0"/>
                </a:moveTo>
                <a:cubicBezTo>
                  <a:pt x="9406" y="0"/>
                  <a:pt x="8272" y="1134"/>
                  <a:pt x="8272" y="2528"/>
                </a:cubicBezTo>
                <a:lnTo>
                  <a:pt x="8272" y="2671"/>
                </a:lnTo>
                <a:cubicBezTo>
                  <a:pt x="8271" y="2966"/>
                  <a:pt x="8119" y="3243"/>
                  <a:pt x="7870" y="3389"/>
                </a:cubicBezTo>
                <a:cubicBezTo>
                  <a:pt x="7810" y="3399"/>
                  <a:pt x="7754" y="3423"/>
                  <a:pt x="7698" y="3447"/>
                </a:cubicBezTo>
                <a:cubicBezTo>
                  <a:pt x="7385" y="3584"/>
                  <a:pt x="7016" y="3506"/>
                  <a:pt x="6721" y="3217"/>
                </a:cubicBezTo>
                <a:cubicBezTo>
                  <a:pt x="6244" y="2740"/>
                  <a:pt x="5615" y="2499"/>
                  <a:pt x="4940" y="2499"/>
                </a:cubicBezTo>
                <a:cubicBezTo>
                  <a:pt x="4264" y="2499"/>
                  <a:pt x="3638" y="2738"/>
                  <a:pt x="3160" y="3217"/>
                </a:cubicBezTo>
                <a:cubicBezTo>
                  <a:pt x="2175" y="4203"/>
                  <a:pt x="2153" y="5830"/>
                  <a:pt x="3188" y="6865"/>
                </a:cubicBezTo>
                <a:cubicBezTo>
                  <a:pt x="3426" y="7108"/>
                  <a:pt x="3515" y="7461"/>
                  <a:pt x="3361" y="7813"/>
                </a:cubicBezTo>
                <a:cubicBezTo>
                  <a:pt x="3243" y="8134"/>
                  <a:pt x="2936" y="8350"/>
                  <a:pt x="2528" y="8359"/>
                </a:cubicBezTo>
                <a:cubicBezTo>
                  <a:pt x="1134" y="8359"/>
                  <a:pt x="0" y="9492"/>
                  <a:pt x="0" y="10886"/>
                </a:cubicBezTo>
                <a:cubicBezTo>
                  <a:pt x="0" y="12280"/>
                  <a:pt x="1134" y="13414"/>
                  <a:pt x="2528" y="13414"/>
                </a:cubicBezTo>
                <a:lnTo>
                  <a:pt x="2671" y="13414"/>
                </a:lnTo>
                <a:cubicBezTo>
                  <a:pt x="3001" y="13415"/>
                  <a:pt x="3314" y="13592"/>
                  <a:pt x="3447" y="13902"/>
                </a:cubicBezTo>
                <a:cubicBezTo>
                  <a:pt x="3584" y="14214"/>
                  <a:pt x="3506" y="14584"/>
                  <a:pt x="3217" y="14879"/>
                </a:cubicBezTo>
                <a:cubicBezTo>
                  <a:pt x="2740" y="15356"/>
                  <a:pt x="2498" y="15985"/>
                  <a:pt x="2499" y="16660"/>
                </a:cubicBezTo>
                <a:cubicBezTo>
                  <a:pt x="2499" y="17335"/>
                  <a:pt x="2738" y="17962"/>
                  <a:pt x="3217" y="18440"/>
                </a:cubicBezTo>
                <a:cubicBezTo>
                  <a:pt x="4203" y="19426"/>
                  <a:pt x="5831" y="19447"/>
                  <a:pt x="6865" y="18412"/>
                </a:cubicBezTo>
                <a:cubicBezTo>
                  <a:pt x="7108" y="18173"/>
                  <a:pt x="7460" y="18085"/>
                  <a:pt x="7813" y="18239"/>
                </a:cubicBezTo>
                <a:cubicBezTo>
                  <a:pt x="8134" y="18357"/>
                  <a:pt x="8350" y="18664"/>
                  <a:pt x="8359" y="19072"/>
                </a:cubicBezTo>
                <a:cubicBezTo>
                  <a:pt x="8359" y="20466"/>
                  <a:pt x="9492" y="21600"/>
                  <a:pt x="10886" y="21600"/>
                </a:cubicBezTo>
                <a:cubicBezTo>
                  <a:pt x="12280" y="21600"/>
                  <a:pt x="13414" y="20466"/>
                  <a:pt x="13414" y="19072"/>
                </a:cubicBezTo>
                <a:lnTo>
                  <a:pt x="13414" y="18929"/>
                </a:lnTo>
                <a:cubicBezTo>
                  <a:pt x="13415" y="18599"/>
                  <a:pt x="13592" y="18286"/>
                  <a:pt x="13902" y="18153"/>
                </a:cubicBezTo>
                <a:cubicBezTo>
                  <a:pt x="14214" y="18016"/>
                  <a:pt x="14584" y="18094"/>
                  <a:pt x="14879" y="18383"/>
                </a:cubicBezTo>
                <a:cubicBezTo>
                  <a:pt x="15356" y="18860"/>
                  <a:pt x="15985" y="19101"/>
                  <a:pt x="16660" y="19101"/>
                </a:cubicBezTo>
                <a:cubicBezTo>
                  <a:pt x="17336" y="19101"/>
                  <a:pt x="17962" y="18862"/>
                  <a:pt x="18440" y="18383"/>
                </a:cubicBezTo>
                <a:cubicBezTo>
                  <a:pt x="19425" y="17397"/>
                  <a:pt x="19447" y="15770"/>
                  <a:pt x="18412" y="14735"/>
                </a:cubicBezTo>
                <a:cubicBezTo>
                  <a:pt x="18174" y="14492"/>
                  <a:pt x="18102" y="14156"/>
                  <a:pt x="18239" y="13845"/>
                </a:cubicBezTo>
                <a:cubicBezTo>
                  <a:pt x="18373" y="13535"/>
                  <a:pt x="18663" y="13329"/>
                  <a:pt x="19072" y="13328"/>
                </a:cubicBezTo>
                <a:cubicBezTo>
                  <a:pt x="20466" y="13328"/>
                  <a:pt x="21600" y="12194"/>
                  <a:pt x="21600" y="10800"/>
                </a:cubicBezTo>
                <a:cubicBezTo>
                  <a:pt x="21600" y="9406"/>
                  <a:pt x="20466" y="8272"/>
                  <a:pt x="19072" y="8272"/>
                </a:cubicBezTo>
                <a:lnTo>
                  <a:pt x="18929" y="8272"/>
                </a:lnTo>
                <a:cubicBezTo>
                  <a:pt x="18634" y="8271"/>
                  <a:pt x="18357" y="8119"/>
                  <a:pt x="18211" y="7870"/>
                </a:cubicBezTo>
                <a:cubicBezTo>
                  <a:pt x="18201" y="7810"/>
                  <a:pt x="18177" y="7754"/>
                  <a:pt x="18153" y="7698"/>
                </a:cubicBezTo>
                <a:cubicBezTo>
                  <a:pt x="18016" y="7386"/>
                  <a:pt x="18094" y="7016"/>
                  <a:pt x="18383" y="6721"/>
                </a:cubicBezTo>
                <a:cubicBezTo>
                  <a:pt x="18860" y="6244"/>
                  <a:pt x="19102" y="5615"/>
                  <a:pt x="19101" y="4940"/>
                </a:cubicBezTo>
                <a:cubicBezTo>
                  <a:pt x="19101" y="4265"/>
                  <a:pt x="18862" y="3638"/>
                  <a:pt x="18383" y="3160"/>
                </a:cubicBezTo>
                <a:cubicBezTo>
                  <a:pt x="17397" y="2176"/>
                  <a:pt x="15770" y="2153"/>
                  <a:pt x="14735" y="3188"/>
                </a:cubicBezTo>
                <a:cubicBezTo>
                  <a:pt x="14492" y="3426"/>
                  <a:pt x="14135" y="3502"/>
                  <a:pt x="13816" y="3361"/>
                </a:cubicBezTo>
                <a:cubicBezTo>
                  <a:pt x="13513" y="3230"/>
                  <a:pt x="13329" y="2937"/>
                  <a:pt x="13328" y="2528"/>
                </a:cubicBezTo>
                <a:cubicBezTo>
                  <a:pt x="13328" y="1134"/>
                  <a:pt x="12194" y="0"/>
                  <a:pt x="10800" y="0"/>
                </a:cubicBezTo>
                <a:close/>
                <a:moveTo>
                  <a:pt x="10800" y="1379"/>
                </a:moveTo>
                <a:cubicBezTo>
                  <a:pt x="11434" y="1379"/>
                  <a:pt x="11949" y="1895"/>
                  <a:pt x="11949" y="2614"/>
                </a:cubicBezTo>
                <a:cubicBezTo>
                  <a:pt x="11952" y="3493"/>
                  <a:pt x="12468" y="4281"/>
                  <a:pt x="13270" y="4624"/>
                </a:cubicBezTo>
                <a:cubicBezTo>
                  <a:pt x="14100" y="4992"/>
                  <a:pt x="15060" y="4831"/>
                  <a:pt x="15769" y="4136"/>
                </a:cubicBezTo>
                <a:cubicBezTo>
                  <a:pt x="16217" y="3687"/>
                  <a:pt x="16957" y="3687"/>
                  <a:pt x="17406" y="4136"/>
                </a:cubicBezTo>
                <a:cubicBezTo>
                  <a:pt x="17854" y="4584"/>
                  <a:pt x="17858" y="5292"/>
                  <a:pt x="17349" y="5802"/>
                </a:cubicBezTo>
                <a:cubicBezTo>
                  <a:pt x="16750" y="6414"/>
                  <a:pt x="16542" y="7304"/>
                  <a:pt x="16832" y="8100"/>
                </a:cubicBezTo>
                <a:cubicBezTo>
                  <a:pt x="16839" y="8170"/>
                  <a:pt x="16862" y="8236"/>
                  <a:pt x="16889" y="8301"/>
                </a:cubicBezTo>
                <a:cubicBezTo>
                  <a:pt x="17236" y="9110"/>
                  <a:pt x="18046" y="9648"/>
                  <a:pt x="18929" y="9651"/>
                </a:cubicBezTo>
                <a:lnTo>
                  <a:pt x="19072" y="9651"/>
                </a:lnTo>
                <a:cubicBezTo>
                  <a:pt x="19706" y="9651"/>
                  <a:pt x="20221" y="10166"/>
                  <a:pt x="20221" y="10800"/>
                </a:cubicBezTo>
                <a:cubicBezTo>
                  <a:pt x="20221" y="11434"/>
                  <a:pt x="19705" y="11949"/>
                  <a:pt x="18986" y="11949"/>
                </a:cubicBezTo>
                <a:cubicBezTo>
                  <a:pt x="18108" y="11952"/>
                  <a:pt x="17323" y="12464"/>
                  <a:pt x="16976" y="13270"/>
                </a:cubicBezTo>
                <a:cubicBezTo>
                  <a:pt x="16611" y="14100"/>
                  <a:pt x="16770" y="15061"/>
                  <a:pt x="17464" y="15769"/>
                </a:cubicBezTo>
                <a:cubicBezTo>
                  <a:pt x="17912" y="16217"/>
                  <a:pt x="17913" y="16957"/>
                  <a:pt x="17464" y="17406"/>
                </a:cubicBezTo>
                <a:cubicBezTo>
                  <a:pt x="17016" y="17854"/>
                  <a:pt x="16308" y="17859"/>
                  <a:pt x="15798" y="17349"/>
                </a:cubicBezTo>
                <a:cubicBezTo>
                  <a:pt x="15151" y="16715"/>
                  <a:pt x="14178" y="16528"/>
                  <a:pt x="13356" y="16889"/>
                </a:cubicBezTo>
                <a:cubicBezTo>
                  <a:pt x="12547" y="17236"/>
                  <a:pt x="12038" y="18046"/>
                  <a:pt x="12035" y="18929"/>
                </a:cubicBezTo>
                <a:lnTo>
                  <a:pt x="12035" y="19072"/>
                </a:lnTo>
                <a:cubicBezTo>
                  <a:pt x="12035" y="19706"/>
                  <a:pt x="11520" y="20221"/>
                  <a:pt x="10886" y="20221"/>
                </a:cubicBezTo>
                <a:cubicBezTo>
                  <a:pt x="10252" y="20221"/>
                  <a:pt x="9737" y="19706"/>
                  <a:pt x="9737" y="19072"/>
                </a:cubicBezTo>
                <a:lnTo>
                  <a:pt x="9737" y="18986"/>
                </a:lnTo>
                <a:cubicBezTo>
                  <a:pt x="9715" y="18075"/>
                  <a:pt x="9145" y="17274"/>
                  <a:pt x="8330" y="16976"/>
                </a:cubicBezTo>
                <a:cubicBezTo>
                  <a:pt x="8047" y="16850"/>
                  <a:pt x="7737" y="16774"/>
                  <a:pt x="7439" y="16774"/>
                </a:cubicBezTo>
                <a:cubicBezTo>
                  <a:pt x="6865" y="16774"/>
                  <a:pt x="6298" y="17006"/>
                  <a:pt x="5831" y="17464"/>
                </a:cubicBezTo>
                <a:cubicBezTo>
                  <a:pt x="5383" y="17913"/>
                  <a:pt x="4643" y="17913"/>
                  <a:pt x="4194" y="17464"/>
                </a:cubicBezTo>
                <a:cubicBezTo>
                  <a:pt x="3746" y="17016"/>
                  <a:pt x="3742" y="16308"/>
                  <a:pt x="4251" y="15798"/>
                </a:cubicBezTo>
                <a:cubicBezTo>
                  <a:pt x="4885" y="15150"/>
                  <a:pt x="5074" y="14180"/>
                  <a:pt x="4711" y="13356"/>
                </a:cubicBezTo>
                <a:cubicBezTo>
                  <a:pt x="4364" y="12547"/>
                  <a:pt x="3554" y="12038"/>
                  <a:pt x="2671" y="12035"/>
                </a:cubicBezTo>
                <a:lnTo>
                  <a:pt x="2528" y="12035"/>
                </a:lnTo>
                <a:cubicBezTo>
                  <a:pt x="1894" y="12035"/>
                  <a:pt x="1379" y="11520"/>
                  <a:pt x="1379" y="10886"/>
                </a:cubicBezTo>
                <a:cubicBezTo>
                  <a:pt x="1379" y="10252"/>
                  <a:pt x="1894" y="9737"/>
                  <a:pt x="2528" y="9737"/>
                </a:cubicBezTo>
                <a:lnTo>
                  <a:pt x="2614" y="9737"/>
                </a:lnTo>
                <a:cubicBezTo>
                  <a:pt x="3525" y="9715"/>
                  <a:pt x="4326" y="9145"/>
                  <a:pt x="4624" y="8330"/>
                </a:cubicBezTo>
                <a:cubicBezTo>
                  <a:pt x="4991" y="7500"/>
                  <a:pt x="4831" y="6540"/>
                  <a:pt x="4136" y="5831"/>
                </a:cubicBezTo>
                <a:cubicBezTo>
                  <a:pt x="3688" y="5383"/>
                  <a:pt x="3687" y="4643"/>
                  <a:pt x="4136" y="4194"/>
                </a:cubicBezTo>
                <a:cubicBezTo>
                  <a:pt x="4584" y="3746"/>
                  <a:pt x="5292" y="3741"/>
                  <a:pt x="5802" y="4251"/>
                </a:cubicBezTo>
                <a:cubicBezTo>
                  <a:pt x="6413" y="4850"/>
                  <a:pt x="7302" y="5058"/>
                  <a:pt x="8100" y="4768"/>
                </a:cubicBezTo>
                <a:cubicBezTo>
                  <a:pt x="8170" y="4761"/>
                  <a:pt x="8236" y="4738"/>
                  <a:pt x="8301" y="4711"/>
                </a:cubicBezTo>
                <a:cubicBezTo>
                  <a:pt x="9110" y="4364"/>
                  <a:pt x="9648" y="3554"/>
                  <a:pt x="9651" y="2671"/>
                </a:cubicBezTo>
                <a:lnTo>
                  <a:pt x="9651" y="2528"/>
                </a:lnTo>
                <a:cubicBezTo>
                  <a:pt x="9651" y="1894"/>
                  <a:pt x="10166" y="1379"/>
                  <a:pt x="10800" y="1379"/>
                </a:cubicBezTo>
                <a:close/>
                <a:moveTo>
                  <a:pt x="10800" y="7353"/>
                </a:moveTo>
                <a:cubicBezTo>
                  <a:pt x="8899" y="7353"/>
                  <a:pt x="7353" y="8899"/>
                  <a:pt x="7353" y="10800"/>
                </a:cubicBezTo>
                <a:cubicBezTo>
                  <a:pt x="7353" y="12701"/>
                  <a:pt x="8899" y="14247"/>
                  <a:pt x="10800" y="14247"/>
                </a:cubicBezTo>
                <a:cubicBezTo>
                  <a:pt x="12701" y="14247"/>
                  <a:pt x="14247" y="12701"/>
                  <a:pt x="14247" y="10800"/>
                </a:cubicBezTo>
                <a:cubicBezTo>
                  <a:pt x="14247" y="8899"/>
                  <a:pt x="12701" y="7353"/>
                  <a:pt x="10800" y="7353"/>
                </a:cubicBezTo>
                <a:close/>
                <a:moveTo>
                  <a:pt x="10800" y="8732"/>
                </a:moveTo>
                <a:cubicBezTo>
                  <a:pt x="11940" y="8732"/>
                  <a:pt x="12868" y="9660"/>
                  <a:pt x="12868" y="10800"/>
                </a:cubicBezTo>
                <a:cubicBezTo>
                  <a:pt x="12868" y="11940"/>
                  <a:pt x="11940" y="12868"/>
                  <a:pt x="10800" y="12868"/>
                </a:cubicBezTo>
                <a:cubicBezTo>
                  <a:pt x="9660" y="12868"/>
                  <a:pt x="8732" y="11940"/>
                  <a:pt x="8732" y="10800"/>
                </a:cubicBezTo>
                <a:cubicBezTo>
                  <a:pt x="8732" y="9660"/>
                  <a:pt x="9660" y="8732"/>
                  <a:pt x="10800" y="87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7" name="Google Shape;1307;p70"/>
          <p:cNvSpPr/>
          <p:nvPr/>
        </p:nvSpPr>
        <p:spPr>
          <a:xfrm>
            <a:off x="8177464" y="1747467"/>
            <a:ext cx="162283" cy="162251"/>
          </a:xfrm>
          <a:custGeom>
            <a:rect b="b" l="l" r="r" t="t"/>
            <a:pathLst>
              <a:path extrusionOk="0" h="21533" w="21466">
                <a:moveTo>
                  <a:pt x="201" y="201"/>
                </a:moveTo>
                <a:cubicBezTo>
                  <a:pt x="-67" y="470"/>
                  <a:pt x="-67" y="907"/>
                  <a:pt x="201" y="1175"/>
                </a:cubicBezTo>
                <a:cubicBezTo>
                  <a:pt x="201" y="1175"/>
                  <a:pt x="2912" y="3895"/>
                  <a:pt x="2912" y="3895"/>
                </a:cubicBezTo>
                <a:cubicBezTo>
                  <a:pt x="2803" y="4018"/>
                  <a:pt x="2741" y="4181"/>
                  <a:pt x="2741" y="4353"/>
                </a:cubicBezTo>
                <a:lnTo>
                  <a:pt x="2741" y="10767"/>
                </a:lnTo>
                <a:cubicBezTo>
                  <a:pt x="2741" y="16622"/>
                  <a:pt x="10105" y="20373"/>
                  <a:pt x="10419" y="20531"/>
                </a:cubicBezTo>
                <a:cubicBezTo>
                  <a:pt x="10515" y="20579"/>
                  <a:pt x="10628" y="20617"/>
                  <a:pt x="10733" y="20617"/>
                </a:cubicBezTo>
                <a:cubicBezTo>
                  <a:pt x="10843" y="20617"/>
                  <a:pt x="10947" y="20584"/>
                  <a:pt x="11047" y="20531"/>
                </a:cubicBezTo>
                <a:cubicBezTo>
                  <a:pt x="12845" y="19579"/>
                  <a:pt x="14461" y="18355"/>
                  <a:pt x="15871" y="16894"/>
                </a:cubicBezTo>
                <a:lnTo>
                  <a:pt x="20295" y="21333"/>
                </a:lnTo>
                <a:cubicBezTo>
                  <a:pt x="20429" y="21467"/>
                  <a:pt x="20604" y="21533"/>
                  <a:pt x="20780" y="21533"/>
                </a:cubicBezTo>
                <a:cubicBezTo>
                  <a:pt x="20956" y="21533"/>
                  <a:pt x="21132" y="21467"/>
                  <a:pt x="21265" y="21333"/>
                </a:cubicBezTo>
                <a:cubicBezTo>
                  <a:pt x="21533" y="21064"/>
                  <a:pt x="21533" y="20627"/>
                  <a:pt x="21265" y="20359"/>
                </a:cubicBezTo>
                <a:lnTo>
                  <a:pt x="4596" y="3637"/>
                </a:lnTo>
                <a:lnTo>
                  <a:pt x="1171" y="201"/>
                </a:lnTo>
                <a:cubicBezTo>
                  <a:pt x="903" y="-67"/>
                  <a:pt x="468" y="-67"/>
                  <a:pt x="201" y="201"/>
                </a:cubicBezTo>
                <a:close/>
                <a:moveTo>
                  <a:pt x="10647" y="975"/>
                </a:moveTo>
                <a:lnTo>
                  <a:pt x="7765" y="2034"/>
                </a:lnTo>
                <a:cubicBezTo>
                  <a:pt x="7410" y="2167"/>
                  <a:pt x="7232" y="2566"/>
                  <a:pt x="7365" y="2922"/>
                </a:cubicBezTo>
                <a:cubicBezTo>
                  <a:pt x="7497" y="3278"/>
                  <a:pt x="7865" y="3456"/>
                  <a:pt x="8221" y="3322"/>
                </a:cubicBezTo>
                <a:lnTo>
                  <a:pt x="10876" y="2349"/>
                </a:lnTo>
                <a:lnTo>
                  <a:pt x="17498" y="4840"/>
                </a:lnTo>
                <a:lnTo>
                  <a:pt x="17498" y="10767"/>
                </a:lnTo>
                <a:cubicBezTo>
                  <a:pt x="17494" y="11321"/>
                  <a:pt x="17404" y="11868"/>
                  <a:pt x="17241" y="12399"/>
                </a:cubicBezTo>
                <a:cubicBezTo>
                  <a:pt x="17129" y="12761"/>
                  <a:pt x="17336" y="13146"/>
                  <a:pt x="17698" y="13258"/>
                </a:cubicBezTo>
                <a:cubicBezTo>
                  <a:pt x="17765" y="13279"/>
                  <a:pt x="17830" y="13287"/>
                  <a:pt x="17897" y="13287"/>
                </a:cubicBezTo>
                <a:cubicBezTo>
                  <a:pt x="18190" y="13287"/>
                  <a:pt x="18463" y="13095"/>
                  <a:pt x="18554" y="12800"/>
                </a:cubicBezTo>
                <a:cubicBezTo>
                  <a:pt x="18756" y="12141"/>
                  <a:pt x="18862" y="11460"/>
                  <a:pt x="18868" y="10767"/>
                </a:cubicBezTo>
                <a:lnTo>
                  <a:pt x="18868" y="4353"/>
                </a:lnTo>
                <a:cubicBezTo>
                  <a:pt x="18868" y="4067"/>
                  <a:pt x="18706" y="3824"/>
                  <a:pt x="18440" y="3723"/>
                </a:cubicBezTo>
                <a:lnTo>
                  <a:pt x="11133" y="975"/>
                </a:lnTo>
                <a:cubicBezTo>
                  <a:pt x="10977" y="916"/>
                  <a:pt x="10803" y="916"/>
                  <a:pt x="10647" y="975"/>
                </a:cubicBezTo>
                <a:close/>
                <a:moveTo>
                  <a:pt x="4111" y="5098"/>
                </a:moveTo>
                <a:lnTo>
                  <a:pt x="14900" y="15921"/>
                </a:lnTo>
                <a:cubicBezTo>
                  <a:pt x="13671" y="17197"/>
                  <a:pt x="12282" y="18296"/>
                  <a:pt x="10733" y="19156"/>
                </a:cubicBezTo>
                <a:cubicBezTo>
                  <a:pt x="9390" y="18406"/>
                  <a:pt x="4111" y="15166"/>
                  <a:pt x="4111" y="10767"/>
                </a:cubicBezTo>
                <a:cubicBezTo>
                  <a:pt x="4111" y="10767"/>
                  <a:pt x="4111" y="5098"/>
                  <a:pt x="4111" y="509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8" name="Google Shape;1308;p70"/>
          <p:cNvSpPr/>
          <p:nvPr/>
        </p:nvSpPr>
        <p:spPr>
          <a:xfrm>
            <a:off x="3924656" y="1754371"/>
            <a:ext cx="134622" cy="148446"/>
          </a:xfrm>
          <a:custGeom>
            <a:rect b="b" l="l" r="r" t="t"/>
            <a:pathLst>
              <a:path extrusionOk="0" h="21600" w="21600">
                <a:moveTo>
                  <a:pt x="4154" y="0"/>
                </a:moveTo>
                <a:cubicBezTo>
                  <a:pt x="3893" y="0"/>
                  <a:pt x="3653" y="125"/>
                  <a:pt x="3496" y="314"/>
                </a:cubicBezTo>
                <a:lnTo>
                  <a:pt x="173" y="4333"/>
                </a:lnTo>
                <a:cubicBezTo>
                  <a:pt x="147" y="4365"/>
                  <a:pt x="124" y="4392"/>
                  <a:pt x="104" y="4427"/>
                </a:cubicBezTo>
                <a:cubicBezTo>
                  <a:pt x="88" y="4454"/>
                  <a:pt x="81" y="4461"/>
                  <a:pt x="69" y="4490"/>
                </a:cubicBezTo>
                <a:cubicBezTo>
                  <a:pt x="33" y="4575"/>
                  <a:pt x="0" y="4679"/>
                  <a:pt x="0" y="4772"/>
                </a:cubicBezTo>
                <a:lnTo>
                  <a:pt x="0" y="18837"/>
                </a:lnTo>
                <a:cubicBezTo>
                  <a:pt x="0" y="20361"/>
                  <a:pt x="1366" y="21600"/>
                  <a:pt x="3046" y="21600"/>
                </a:cubicBezTo>
                <a:cubicBezTo>
                  <a:pt x="3046" y="21600"/>
                  <a:pt x="18554" y="21600"/>
                  <a:pt x="18554" y="21600"/>
                </a:cubicBezTo>
                <a:cubicBezTo>
                  <a:pt x="20234" y="21600"/>
                  <a:pt x="21600" y="20361"/>
                  <a:pt x="21600" y="18837"/>
                </a:cubicBezTo>
                <a:lnTo>
                  <a:pt x="21600" y="4772"/>
                </a:lnTo>
                <a:cubicBezTo>
                  <a:pt x="21600" y="4679"/>
                  <a:pt x="21567" y="4575"/>
                  <a:pt x="21531" y="4490"/>
                </a:cubicBezTo>
                <a:cubicBezTo>
                  <a:pt x="21519" y="4461"/>
                  <a:pt x="21512" y="4454"/>
                  <a:pt x="21496" y="4427"/>
                </a:cubicBezTo>
                <a:cubicBezTo>
                  <a:pt x="21476" y="4392"/>
                  <a:pt x="21453" y="4365"/>
                  <a:pt x="21427" y="4333"/>
                </a:cubicBezTo>
                <a:lnTo>
                  <a:pt x="18104" y="314"/>
                </a:lnTo>
                <a:cubicBezTo>
                  <a:pt x="17947" y="125"/>
                  <a:pt x="17707" y="0"/>
                  <a:pt x="17446" y="0"/>
                </a:cubicBezTo>
                <a:lnTo>
                  <a:pt x="4154" y="0"/>
                </a:lnTo>
                <a:close/>
                <a:moveTo>
                  <a:pt x="4569" y="1507"/>
                </a:moveTo>
                <a:lnTo>
                  <a:pt x="17031" y="1507"/>
                </a:lnTo>
                <a:lnTo>
                  <a:pt x="19108" y="4019"/>
                </a:lnTo>
                <a:lnTo>
                  <a:pt x="2492" y="4019"/>
                </a:lnTo>
                <a:cubicBezTo>
                  <a:pt x="2492" y="4019"/>
                  <a:pt x="4569" y="1507"/>
                  <a:pt x="4569" y="1507"/>
                </a:cubicBezTo>
                <a:close/>
                <a:moveTo>
                  <a:pt x="1662" y="5526"/>
                </a:moveTo>
                <a:lnTo>
                  <a:pt x="19938" y="5526"/>
                </a:lnTo>
                <a:lnTo>
                  <a:pt x="19938" y="18837"/>
                </a:lnTo>
                <a:cubicBezTo>
                  <a:pt x="19938" y="19530"/>
                  <a:pt x="19318" y="20093"/>
                  <a:pt x="18554" y="20093"/>
                </a:cubicBezTo>
                <a:lnTo>
                  <a:pt x="3046" y="20093"/>
                </a:lnTo>
                <a:cubicBezTo>
                  <a:pt x="2282" y="20093"/>
                  <a:pt x="1662" y="19530"/>
                  <a:pt x="1662" y="18837"/>
                </a:cubicBezTo>
                <a:lnTo>
                  <a:pt x="1662" y="5526"/>
                </a:lnTo>
                <a:close/>
                <a:moveTo>
                  <a:pt x="6369" y="8037"/>
                </a:moveTo>
                <a:cubicBezTo>
                  <a:pt x="5911" y="8037"/>
                  <a:pt x="5538" y="8375"/>
                  <a:pt x="5538" y="8791"/>
                </a:cubicBezTo>
                <a:cubicBezTo>
                  <a:pt x="5538" y="11422"/>
                  <a:pt x="7899" y="13563"/>
                  <a:pt x="10800" y="13563"/>
                </a:cubicBezTo>
                <a:cubicBezTo>
                  <a:pt x="13701" y="13563"/>
                  <a:pt x="16062" y="11422"/>
                  <a:pt x="16062" y="8791"/>
                </a:cubicBezTo>
                <a:cubicBezTo>
                  <a:pt x="16062" y="8375"/>
                  <a:pt x="15689" y="8037"/>
                  <a:pt x="15231" y="8037"/>
                </a:cubicBezTo>
                <a:cubicBezTo>
                  <a:pt x="14772" y="8037"/>
                  <a:pt x="14400" y="8375"/>
                  <a:pt x="14400" y="8791"/>
                </a:cubicBezTo>
                <a:cubicBezTo>
                  <a:pt x="14400" y="10591"/>
                  <a:pt x="12785" y="12056"/>
                  <a:pt x="10800" y="12056"/>
                </a:cubicBezTo>
                <a:cubicBezTo>
                  <a:pt x="8815" y="12056"/>
                  <a:pt x="7200" y="10591"/>
                  <a:pt x="7200" y="8791"/>
                </a:cubicBezTo>
                <a:cubicBezTo>
                  <a:pt x="7200" y="8375"/>
                  <a:pt x="6828" y="8037"/>
                  <a:pt x="6369" y="80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09" name="Google Shape;1309;p70"/>
          <p:cNvSpPr/>
          <p:nvPr/>
        </p:nvSpPr>
        <p:spPr>
          <a:xfrm>
            <a:off x="3644183" y="1754371"/>
            <a:ext cx="162322" cy="155358"/>
          </a:xfrm>
          <a:custGeom>
            <a:rect b="b" l="l" r="r" t="t"/>
            <a:pathLst>
              <a:path extrusionOk="0" h="21600" w="21571">
                <a:moveTo>
                  <a:pt x="688" y="0"/>
                </a:moveTo>
                <a:cubicBezTo>
                  <a:pt x="308" y="0"/>
                  <a:pt x="0" y="323"/>
                  <a:pt x="0" y="720"/>
                </a:cubicBezTo>
                <a:cubicBezTo>
                  <a:pt x="0" y="1118"/>
                  <a:pt x="308" y="1440"/>
                  <a:pt x="688" y="1440"/>
                </a:cubicBezTo>
                <a:lnTo>
                  <a:pt x="3785" y="1440"/>
                </a:lnTo>
                <a:lnTo>
                  <a:pt x="4588" y="5640"/>
                </a:lnTo>
                <a:cubicBezTo>
                  <a:pt x="4591" y="5664"/>
                  <a:pt x="4610" y="5677"/>
                  <a:pt x="4616" y="5700"/>
                </a:cubicBezTo>
                <a:lnTo>
                  <a:pt x="6136" y="13710"/>
                </a:lnTo>
                <a:cubicBezTo>
                  <a:pt x="6371" y="14949"/>
                  <a:pt x="7411" y="15840"/>
                  <a:pt x="8602" y="15840"/>
                </a:cubicBezTo>
                <a:cubicBezTo>
                  <a:pt x="8618" y="15840"/>
                  <a:pt x="8643" y="15840"/>
                  <a:pt x="8659" y="15840"/>
                </a:cubicBezTo>
                <a:lnTo>
                  <a:pt x="17547" y="15840"/>
                </a:lnTo>
                <a:cubicBezTo>
                  <a:pt x="18759" y="15840"/>
                  <a:pt x="19831" y="14970"/>
                  <a:pt x="20071" y="13710"/>
                </a:cubicBezTo>
                <a:lnTo>
                  <a:pt x="21561" y="5670"/>
                </a:lnTo>
                <a:cubicBezTo>
                  <a:pt x="21600" y="5459"/>
                  <a:pt x="21520" y="5235"/>
                  <a:pt x="21389" y="5070"/>
                </a:cubicBezTo>
                <a:cubicBezTo>
                  <a:pt x="21259" y="4905"/>
                  <a:pt x="21079" y="4800"/>
                  <a:pt x="20873" y="4800"/>
                </a:cubicBezTo>
                <a:lnTo>
                  <a:pt x="5849" y="4800"/>
                </a:lnTo>
                <a:lnTo>
                  <a:pt x="5046" y="570"/>
                </a:lnTo>
                <a:cubicBezTo>
                  <a:pt x="4982" y="233"/>
                  <a:pt x="4686" y="0"/>
                  <a:pt x="4358" y="0"/>
                </a:cubicBezTo>
                <a:lnTo>
                  <a:pt x="688" y="0"/>
                </a:lnTo>
                <a:close/>
                <a:moveTo>
                  <a:pt x="6107" y="6240"/>
                </a:moveTo>
                <a:lnTo>
                  <a:pt x="20042" y="6240"/>
                </a:lnTo>
                <a:cubicBezTo>
                  <a:pt x="20042" y="6240"/>
                  <a:pt x="18723" y="13440"/>
                  <a:pt x="18723" y="13440"/>
                </a:cubicBezTo>
                <a:cubicBezTo>
                  <a:pt x="18615" y="14011"/>
                  <a:pt x="18131" y="14410"/>
                  <a:pt x="17576" y="14400"/>
                </a:cubicBezTo>
                <a:lnTo>
                  <a:pt x="8630" y="14400"/>
                </a:lnTo>
                <a:cubicBezTo>
                  <a:pt x="8083" y="14400"/>
                  <a:pt x="7591" y="14004"/>
                  <a:pt x="7483" y="13440"/>
                </a:cubicBezTo>
                <a:lnTo>
                  <a:pt x="6107" y="6240"/>
                </a:lnTo>
                <a:close/>
                <a:moveTo>
                  <a:pt x="8028" y="18240"/>
                </a:moveTo>
                <a:cubicBezTo>
                  <a:pt x="7143" y="18240"/>
                  <a:pt x="6423" y="18994"/>
                  <a:pt x="6423" y="19920"/>
                </a:cubicBezTo>
                <a:cubicBezTo>
                  <a:pt x="6423" y="20846"/>
                  <a:pt x="7143" y="21600"/>
                  <a:pt x="8028" y="21600"/>
                </a:cubicBezTo>
                <a:cubicBezTo>
                  <a:pt x="8913" y="21600"/>
                  <a:pt x="9634" y="20846"/>
                  <a:pt x="9634" y="19920"/>
                </a:cubicBezTo>
                <a:cubicBezTo>
                  <a:pt x="9634" y="18994"/>
                  <a:pt x="8913" y="18240"/>
                  <a:pt x="8028" y="18240"/>
                </a:cubicBezTo>
                <a:close/>
                <a:moveTo>
                  <a:pt x="18121" y="18240"/>
                </a:moveTo>
                <a:cubicBezTo>
                  <a:pt x="17236" y="18240"/>
                  <a:pt x="16515" y="18994"/>
                  <a:pt x="16515" y="19920"/>
                </a:cubicBezTo>
                <a:cubicBezTo>
                  <a:pt x="16515" y="20846"/>
                  <a:pt x="17236" y="21600"/>
                  <a:pt x="18121" y="21600"/>
                </a:cubicBezTo>
                <a:cubicBezTo>
                  <a:pt x="19006" y="21600"/>
                  <a:pt x="19726" y="20846"/>
                  <a:pt x="19726" y="19920"/>
                </a:cubicBezTo>
                <a:cubicBezTo>
                  <a:pt x="19726" y="18994"/>
                  <a:pt x="19006" y="18240"/>
                  <a:pt x="18121" y="182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0" name="Google Shape;1310;p70"/>
          <p:cNvSpPr/>
          <p:nvPr/>
        </p:nvSpPr>
        <p:spPr>
          <a:xfrm>
            <a:off x="4191320" y="1761276"/>
            <a:ext cx="142718" cy="142614"/>
          </a:xfrm>
          <a:custGeom>
            <a:rect b="b" l="l" r="r" t="t"/>
            <a:pathLst>
              <a:path extrusionOk="0" h="21600" w="21325">
                <a:moveTo>
                  <a:pt x="774" y="0"/>
                </a:moveTo>
                <a:cubicBezTo>
                  <a:pt x="347" y="0"/>
                  <a:pt x="0" y="351"/>
                  <a:pt x="0" y="784"/>
                </a:cubicBezTo>
                <a:lnTo>
                  <a:pt x="0" y="11241"/>
                </a:lnTo>
                <a:cubicBezTo>
                  <a:pt x="0" y="11449"/>
                  <a:pt x="80" y="11650"/>
                  <a:pt x="226" y="11797"/>
                </a:cubicBezTo>
                <a:lnTo>
                  <a:pt x="9090" y="20783"/>
                </a:lnTo>
                <a:cubicBezTo>
                  <a:pt x="9626" y="21326"/>
                  <a:pt x="10332" y="21600"/>
                  <a:pt x="11089" y="21600"/>
                </a:cubicBezTo>
                <a:cubicBezTo>
                  <a:pt x="11848" y="21599"/>
                  <a:pt x="12553" y="21326"/>
                  <a:pt x="13088" y="20783"/>
                </a:cubicBezTo>
                <a:lnTo>
                  <a:pt x="20502" y="13267"/>
                </a:lnTo>
                <a:cubicBezTo>
                  <a:pt x="21600" y="12148"/>
                  <a:pt x="21600" y="10334"/>
                  <a:pt x="20502" y="9215"/>
                </a:cubicBezTo>
                <a:lnTo>
                  <a:pt x="11637" y="229"/>
                </a:lnTo>
                <a:cubicBezTo>
                  <a:pt x="11492" y="82"/>
                  <a:pt x="11294" y="0"/>
                  <a:pt x="11089" y="0"/>
                </a:cubicBezTo>
                <a:lnTo>
                  <a:pt x="774" y="0"/>
                </a:lnTo>
                <a:close/>
                <a:moveTo>
                  <a:pt x="1547" y="1569"/>
                </a:moveTo>
                <a:lnTo>
                  <a:pt x="10767" y="1569"/>
                </a:lnTo>
                <a:lnTo>
                  <a:pt x="19406" y="10326"/>
                </a:lnTo>
                <a:cubicBezTo>
                  <a:pt x="19904" y="10834"/>
                  <a:pt x="19904" y="11648"/>
                  <a:pt x="19406" y="12156"/>
                </a:cubicBezTo>
                <a:lnTo>
                  <a:pt x="11992" y="19672"/>
                </a:lnTo>
                <a:cubicBezTo>
                  <a:pt x="11748" y="19919"/>
                  <a:pt x="11434" y="20031"/>
                  <a:pt x="11089" y="20031"/>
                </a:cubicBezTo>
                <a:cubicBezTo>
                  <a:pt x="10745" y="20031"/>
                  <a:pt x="10432" y="19921"/>
                  <a:pt x="10187" y="19672"/>
                </a:cubicBezTo>
                <a:lnTo>
                  <a:pt x="1547" y="10914"/>
                </a:lnTo>
                <a:lnTo>
                  <a:pt x="1547" y="1569"/>
                </a:lnTo>
                <a:close/>
                <a:moveTo>
                  <a:pt x="5674" y="5294"/>
                </a:moveTo>
                <a:cubicBezTo>
                  <a:pt x="5572" y="5340"/>
                  <a:pt x="5495" y="5410"/>
                  <a:pt x="5416" y="5490"/>
                </a:cubicBezTo>
                <a:cubicBezTo>
                  <a:pt x="5258" y="5651"/>
                  <a:pt x="5158" y="5848"/>
                  <a:pt x="5158" y="6078"/>
                </a:cubicBezTo>
                <a:cubicBezTo>
                  <a:pt x="5158" y="6193"/>
                  <a:pt x="5177" y="6302"/>
                  <a:pt x="5222" y="6405"/>
                </a:cubicBezTo>
                <a:cubicBezTo>
                  <a:pt x="5267" y="6520"/>
                  <a:pt x="5337" y="6619"/>
                  <a:pt x="5416" y="6699"/>
                </a:cubicBezTo>
                <a:cubicBezTo>
                  <a:pt x="5494" y="6780"/>
                  <a:pt x="5572" y="6849"/>
                  <a:pt x="5674" y="6895"/>
                </a:cubicBezTo>
                <a:cubicBezTo>
                  <a:pt x="5775" y="6941"/>
                  <a:pt x="5895" y="6960"/>
                  <a:pt x="5996" y="6960"/>
                </a:cubicBezTo>
                <a:cubicBezTo>
                  <a:pt x="6222" y="6960"/>
                  <a:pt x="6462" y="6860"/>
                  <a:pt x="6608" y="6699"/>
                </a:cubicBezTo>
                <a:cubicBezTo>
                  <a:pt x="6687" y="6619"/>
                  <a:pt x="6757" y="6520"/>
                  <a:pt x="6802" y="6405"/>
                </a:cubicBezTo>
                <a:cubicBezTo>
                  <a:pt x="6847" y="6302"/>
                  <a:pt x="6866" y="6193"/>
                  <a:pt x="6866" y="6078"/>
                </a:cubicBezTo>
                <a:cubicBezTo>
                  <a:pt x="6866" y="5963"/>
                  <a:pt x="6847" y="5855"/>
                  <a:pt x="6802" y="5751"/>
                </a:cubicBezTo>
                <a:cubicBezTo>
                  <a:pt x="6757" y="5648"/>
                  <a:pt x="6687" y="5559"/>
                  <a:pt x="6608" y="5490"/>
                </a:cubicBezTo>
                <a:cubicBezTo>
                  <a:pt x="6383" y="5249"/>
                  <a:pt x="5978" y="5167"/>
                  <a:pt x="5674" y="529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1" name="Google Shape;1311;p70"/>
          <p:cNvSpPr/>
          <p:nvPr/>
        </p:nvSpPr>
        <p:spPr>
          <a:xfrm>
            <a:off x="7377473"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7123" y="5574"/>
                </a:moveTo>
                <a:cubicBezTo>
                  <a:pt x="5223" y="5574"/>
                  <a:pt x="3677" y="7918"/>
                  <a:pt x="3677" y="10800"/>
                </a:cubicBezTo>
                <a:cubicBezTo>
                  <a:pt x="3677" y="13682"/>
                  <a:pt x="5223" y="16026"/>
                  <a:pt x="7123" y="16026"/>
                </a:cubicBezTo>
                <a:cubicBezTo>
                  <a:pt x="9024" y="16026"/>
                  <a:pt x="10570" y="13682"/>
                  <a:pt x="10570" y="10800"/>
                </a:cubicBezTo>
                <a:cubicBezTo>
                  <a:pt x="10570" y="7918"/>
                  <a:pt x="9024" y="5574"/>
                  <a:pt x="7123" y="5574"/>
                </a:cubicBezTo>
                <a:close/>
                <a:moveTo>
                  <a:pt x="7123" y="7665"/>
                </a:moveTo>
                <a:cubicBezTo>
                  <a:pt x="8263" y="7665"/>
                  <a:pt x="9191" y="9071"/>
                  <a:pt x="9191" y="10800"/>
                </a:cubicBezTo>
                <a:cubicBezTo>
                  <a:pt x="9191" y="12529"/>
                  <a:pt x="8263" y="13935"/>
                  <a:pt x="7123" y="13935"/>
                </a:cubicBezTo>
                <a:cubicBezTo>
                  <a:pt x="5983" y="13935"/>
                  <a:pt x="5055" y="12529"/>
                  <a:pt x="5055" y="10800"/>
                </a:cubicBezTo>
                <a:cubicBezTo>
                  <a:pt x="5055" y="9071"/>
                  <a:pt x="5983" y="7665"/>
                  <a:pt x="7123" y="766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2" name="Google Shape;1312;p70"/>
          <p:cNvSpPr/>
          <p:nvPr/>
        </p:nvSpPr>
        <p:spPr>
          <a:xfrm>
            <a:off x="7644137" y="1508422"/>
            <a:ext cx="162270" cy="107028"/>
          </a:xfrm>
          <a:custGeom>
            <a:rect b="b" l="l" r="r" t="t"/>
            <a:pathLst>
              <a:path extrusionOk="0" h="21600" w="21600">
                <a:moveTo>
                  <a:pt x="7123" y="0"/>
                </a:moveTo>
                <a:cubicBezTo>
                  <a:pt x="3195" y="0"/>
                  <a:pt x="0" y="4845"/>
                  <a:pt x="0" y="10800"/>
                </a:cubicBezTo>
                <a:cubicBezTo>
                  <a:pt x="0" y="16755"/>
                  <a:pt x="3195" y="21600"/>
                  <a:pt x="7123" y="21600"/>
                </a:cubicBezTo>
                <a:lnTo>
                  <a:pt x="14477" y="21600"/>
                </a:lnTo>
                <a:cubicBezTo>
                  <a:pt x="18405" y="21600"/>
                  <a:pt x="21600" y="16755"/>
                  <a:pt x="21600" y="10800"/>
                </a:cubicBezTo>
                <a:cubicBezTo>
                  <a:pt x="21600" y="4845"/>
                  <a:pt x="18405" y="0"/>
                  <a:pt x="14477" y="0"/>
                </a:cubicBezTo>
                <a:lnTo>
                  <a:pt x="7123" y="0"/>
                </a:lnTo>
                <a:close/>
                <a:moveTo>
                  <a:pt x="7123" y="2090"/>
                </a:moveTo>
                <a:lnTo>
                  <a:pt x="14477" y="2090"/>
                </a:lnTo>
                <a:cubicBezTo>
                  <a:pt x="17644" y="2090"/>
                  <a:pt x="20221" y="5997"/>
                  <a:pt x="20221" y="10800"/>
                </a:cubicBezTo>
                <a:cubicBezTo>
                  <a:pt x="20221" y="15603"/>
                  <a:pt x="17644" y="19510"/>
                  <a:pt x="14477" y="19510"/>
                </a:cubicBezTo>
                <a:lnTo>
                  <a:pt x="7123" y="19510"/>
                </a:lnTo>
                <a:cubicBezTo>
                  <a:pt x="3956" y="19510"/>
                  <a:pt x="1379" y="15603"/>
                  <a:pt x="1379" y="10800"/>
                </a:cubicBezTo>
                <a:cubicBezTo>
                  <a:pt x="1379" y="5997"/>
                  <a:pt x="3956" y="2090"/>
                  <a:pt x="7123" y="2090"/>
                </a:cubicBezTo>
                <a:close/>
                <a:moveTo>
                  <a:pt x="14477" y="5574"/>
                </a:moveTo>
                <a:cubicBezTo>
                  <a:pt x="12576" y="5574"/>
                  <a:pt x="11030" y="7918"/>
                  <a:pt x="11030" y="10800"/>
                </a:cubicBezTo>
                <a:cubicBezTo>
                  <a:pt x="11030" y="13682"/>
                  <a:pt x="12576" y="16026"/>
                  <a:pt x="14477" y="16026"/>
                </a:cubicBezTo>
                <a:cubicBezTo>
                  <a:pt x="16377" y="16026"/>
                  <a:pt x="17923" y="13682"/>
                  <a:pt x="17923" y="10800"/>
                </a:cubicBezTo>
                <a:cubicBezTo>
                  <a:pt x="17923" y="7918"/>
                  <a:pt x="16377" y="5574"/>
                  <a:pt x="14477" y="5574"/>
                </a:cubicBezTo>
                <a:close/>
                <a:moveTo>
                  <a:pt x="14477" y="7665"/>
                </a:moveTo>
                <a:cubicBezTo>
                  <a:pt x="15617" y="7665"/>
                  <a:pt x="16545" y="9071"/>
                  <a:pt x="16545" y="10800"/>
                </a:cubicBezTo>
                <a:cubicBezTo>
                  <a:pt x="16545" y="12529"/>
                  <a:pt x="15617" y="13935"/>
                  <a:pt x="14477" y="13935"/>
                </a:cubicBezTo>
                <a:cubicBezTo>
                  <a:pt x="13337" y="13935"/>
                  <a:pt x="12409" y="12529"/>
                  <a:pt x="12409" y="10800"/>
                </a:cubicBezTo>
                <a:cubicBezTo>
                  <a:pt x="12409" y="9071"/>
                  <a:pt x="13337" y="7665"/>
                  <a:pt x="14477" y="766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3" name="Google Shape;1313;p70"/>
          <p:cNvSpPr/>
          <p:nvPr/>
        </p:nvSpPr>
        <p:spPr>
          <a:xfrm>
            <a:off x="1800873" y="1487708"/>
            <a:ext cx="134622" cy="148446"/>
          </a:xfrm>
          <a:custGeom>
            <a:rect b="b" l="l" r="r" t="t"/>
            <a:pathLst>
              <a:path extrusionOk="0" h="21600" w="21600">
                <a:moveTo>
                  <a:pt x="8585" y="0"/>
                </a:moveTo>
                <a:cubicBezTo>
                  <a:pt x="6905" y="0"/>
                  <a:pt x="5538" y="1239"/>
                  <a:pt x="5538" y="2763"/>
                </a:cubicBezTo>
                <a:lnTo>
                  <a:pt x="5538" y="4019"/>
                </a:lnTo>
                <a:lnTo>
                  <a:pt x="831" y="4019"/>
                </a:lnTo>
                <a:cubicBezTo>
                  <a:pt x="372" y="4019"/>
                  <a:pt x="0" y="4356"/>
                  <a:pt x="0" y="4772"/>
                </a:cubicBezTo>
                <a:cubicBezTo>
                  <a:pt x="0" y="5188"/>
                  <a:pt x="372" y="5526"/>
                  <a:pt x="831" y="5526"/>
                </a:cubicBez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lose/>
                <a:moveTo>
                  <a:pt x="8585" y="1507"/>
                </a:moveTo>
                <a:lnTo>
                  <a:pt x="13015" y="1507"/>
                </a:lnTo>
                <a:cubicBezTo>
                  <a:pt x="13779" y="1507"/>
                  <a:pt x="14400" y="2070"/>
                  <a:pt x="14400" y="2763"/>
                </a:cubicBezTo>
                <a:lnTo>
                  <a:pt x="14400" y="4019"/>
                </a:lnTo>
                <a:lnTo>
                  <a:pt x="7200" y="4019"/>
                </a:lnTo>
                <a:cubicBezTo>
                  <a:pt x="7200" y="4019"/>
                  <a:pt x="7200" y="2763"/>
                  <a:pt x="7200" y="2763"/>
                </a:cubicBezTo>
                <a:cubicBezTo>
                  <a:pt x="7200" y="2070"/>
                  <a:pt x="7821" y="1507"/>
                  <a:pt x="8585" y="1507"/>
                </a:cubicBezTo>
                <a:close/>
                <a:moveTo>
                  <a:pt x="3877" y="5526"/>
                </a:moveTo>
                <a:lnTo>
                  <a:pt x="17723" y="5526"/>
                </a:lnTo>
                <a:lnTo>
                  <a:pt x="17723" y="18837"/>
                </a:lnTo>
                <a:cubicBezTo>
                  <a:pt x="17723" y="19530"/>
                  <a:pt x="17102" y="20093"/>
                  <a:pt x="16338" y="20093"/>
                </a:cubicBezTo>
                <a:lnTo>
                  <a:pt x="5262" y="20093"/>
                </a:lnTo>
                <a:cubicBezTo>
                  <a:pt x="4498" y="20093"/>
                  <a:pt x="3877" y="19530"/>
                  <a:pt x="3877" y="18837"/>
                </a:cubicBezTo>
                <a:cubicBezTo>
                  <a:pt x="3877" y="18837"/>
                  <a:pt x="3877" y="5526"/>
                  <a:pt x="3877" y="5526"/>
                </a:cubicBezTo>
                <a:close/>
                <a:moveTo>
                  <a:pt x="8585" y="9042"/>
                </a:moveTo>
                <a:cubicBezTo>
                  <a:pt x="8126" y="9042"/>
                  <a:pt x="7754" y="9379"/>
                  <a:pt x="7754" y="9795"/>
                </a:cubicBezTo>
                <a:lnTo>
                  <a:pt x="7754" y="15823"/>
                </a:lnTo>
                <a:cubicBezTo>
                  <a:pt x="7754" y="16239"/>
                  <a:pt x="8126" y="16577"/>
                  <a:pt x="8585" y="16577"/>
                </a:cubicBezTo>
                <a:cubicBezTo>
                  <a:pt x="9043" y="16577"/>
                  <a:pt x="9415" y="16239"/>
                  <a:pt x="9415" y="15823"/>
                </a:cubicBezTo>
                <a:lnTo>
                  <a:pt x="9415" y="9795"/>
                </a:lnTo>
                <a:cubicBezTo>
                  <a:pt x="9415" y="9379"/>
                  <a:pt x="9043" y="9042"/>
                  <a:pt x="8585" y="9042"/>
                </a:cubicBezTo>
                <a:close/>
                <a:moveTo>
                  <a:pt x="13015" y="9042"/>
                </a:moveTo>
                <a:cubicBezTo>
                  <a:pt x="12557" y="9042"/>
                  <a:pt x="12185" y="9379"/>
                  <a:pt x="12185" y="9795"/>
                </a:cubicBezTo>
                <a:lnTo>
                  <a:pt x="12185" y="15823"/>
                </a:lnTo>
                <a:cubicBezTo>
                  <a:pt x="12185" y="16239"/>
                  <a:pt x="12557" y="16577"/>
                  <a:pt x="13015" y="16577"/>
                </a:cubicBezTo>
                <a:cubicBezTo>
                  <a:pt x="13474" y="16577"/>
                  <a:pt x="13846" y="16239"/>
                  <a:pt x="13846" y="15823"/>
                </a:cubicBezTo>
                <a:lnTo>
                  <a:pt x="13846" y="9795"/>
                </a:lnTo>
                <a:cubicBezTo>
                  <a:pt x="13846" y="9379"/>
                  <a:pt x="13474" y="9042"/>
                  <a:pt x="13015" y="904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4" name="Google Shape;1314;p70"/>
          <p:cNvSpPr/>
          <p:nvPr/>
        </p:nvSpPr>
        <p:spPr>
          <a:xfrm>
            <a:off x="5805111" y="1747467"/>
            <a:ext cx="107028" cy="162270"/>
          </a:xfrm>
          <a:custGeom>
            <a:rect b="b" l="l" r="r" t="t"/>
            <a:pathLst>
              <a:path extrusionOk="0" h="21600" w="21600">
                <a:moveTo>
                  <a:pt x="7795" y="0"/>
                </a:moveTo>
                <a:cubicBezTo>
                  <a:pt x="5800" y="1"/>
                  <a:pt x="4143" y="989"/>
                  <a:pt x="3963" y="2298"/>
                </a:cubicBezTo>
                <a:lnTo>
                  <a:pt x="3527" y="5572"/>
                </a:lnTo>
                <a:cubicBezTo>
                  <a:pt x="1376" y="6875"/>
                  <a:pt x="0" y="8726"/>
                  <a:pt x="0" y="10800"/>
                </a:cubicBezTo>
                <a:cubicBezTo>
                  <a:pt x="0" y="12869"/>
                  <a:pt x="1341" y="14725"/>
                  <a:pt x="3484" y="16028"/>
                </a:cubicBezTo>
                <a:cubicBezTo>
                  <a:pt x="3484" y="16028"/>
                  <a:pt x="3963" y="19302"/>
                  <a:pt x="3963" y="19302"/>
                </a:cubicBezTo>
                <a:cubicBezTo>
                  <a:pt x="4144" y="20615"/>
                  <a:pt x="5759" y="21600"/>
                  <a:pt x="7752" y="21600"/>
                </a:cubicBezTo>
                <a:lnTo>
                  <a:pt x="13805" y="21600"/>
                </a:lnTo>
                <a:cubicBezTo>
                  <a:pt x="15801" y="21600"/>
                  <a:pt x="17456" y="20614"/>
                  <a:pt x="17637" y="19302"/>
                </a:cubicBezTo>
                <a:lnTo>
                  <a:pt x="18073" y="16028"/>
                </a:lnTo>
                <a:cubicBezTo>
                  <a:pt x="20224" y="14725"/>
                  <a:pt x="21600" y="12874"/>
                  <a:pt x="21600" y="10800"/>
                </a:cubicBezTo>
                <a:cubicBezTo>
                  <a:pt x="21600" y="8736"/>
                  <a:pt x="20250" y="6875"/>
                  <a:pt x="18116" y="5572"/>
                </a:cubicBezTo>
                <a:lnTo>
                  <a:pt x="17681" y="2298"/>
                </a:lnTo>
                <a:cubicBezTo>
                  <a:pt x="17502" y="984"/>
                  <a:pt x="15842" y="0"/>
                  <a:pt x="13848" y="0"/>
                </a:cubicBezTo>
                <a:lnTo>
                  <a:pt x="7795" y="0"/>
                </a:lnTo>
                <a:close/>
                <a:moveTo>
                  <a:pt x="7795" y="1379"/>
                </a:moveTo>
                <a:lnTo>
                  <a:pt x="13848" y="1379"/>
                </a:lnTo>
                <a:cubicBezTo>
                  <a:pt x="14756" y="1379"/>
                  <a:pt x="15509" y="1815"/>
                  <a:pt x="15590" y="2413"/>
                </a:cubicBezTo>
                <a:lnTo>
                  <a:pt x="15895" y="4510"/>
                </a:lnTo>
                <a:cubicBezTo>
                  <a:pt x="14381" y="3976"/>
                  <a:pt x="12633" y="3677"/>
                  <a:pt x="10800" y="3677"/>
                </a:cubicBezTo>
                <a:cubicBezTo>
                  <a:pt x="8978" y="3677"/>
                  <a:pt x="7256" y="3982"/>
                  <a:pt x="5748" y="4510"/>
                </a:cubicBezTo>
                <a:cubicBezTo>
                  <a:pt x="5748" y="4510"/>
                  <a:pt x="6053" y="2413"/>
                  <a:pt x="6053" y="2413"/>
                </a:cubicBezTo>
                <a:cubicBezTo>
                  <a:pt x="6135" y="1817"/>
                  <a:pt x="6889" y="1379"/>
                  <a:pt x="7795" y="1379"/>
                </a:cubicBezTo>
                <a:close/>
                <a:moveTo>
                  <a:pt x="10800" y="5055"/>
                </a:moveTo>
                <a:cubicBezTo>
                  <a:pt x="15603" y="5055"/>
                  <a:pt x="19510" y="7632"/>
                  <a:pt x="19510" y="10800"/>
                </a:cubicBezTo>
                <a:cubicBezTo>
                  <a:pt x="19510" y="12556"/>
                  <a:pt x="18307" y="14140"/>
                  <a:pt x="16418" y="15195"/>
                </a:cubicBezTo>
                <a:cubicBezTo>
                  <a:pt x="14902" y="16037"/>
                  <a:pt x="12933" y="16545"/>
                  <a:pt x="10800" y="16545"/>
                </a:cubicBezTo>
                <a:cubicBezTo>
                  <a:pt x="5997" y="16545"/>
                  <a:pt x="2090" y="13968"/>
                  <a:pt x="2090" y="10800"/>
                </a:cubicBezTo>
                <a:cubicBezTo>
                  <a:pt x="2090" y="7632"/>
                  <a:pt x="5997" y="5055"/>
                  <a:pt x="10800" y="5055"/>
                </a:cubicBezTo>
                <a:close/>
                <a:moveTo>
                  <a:pt x="10800" y="7353"/>
                </a:moveTo>
                <a:cubicBezTo>
                  <a:pt x="10223" y="7353"/>
                  <a:pt x="9755" y="7662"/>
                  <a:pt x="9755" y="8043"/>
                </a:cubicBezTo>
                <a:lnTo>
                  <a:pt x="9755" y="10800"/>
                </a:lnTo>
                <a:cubicBezTo>
                  <a:pt x="9755" y="10983"/>
                  <a:pt x="9864" y="11159"/>
                  <a:pt x="10060" y="11288"/>
                </a:cubicBezTo>
                <a:cubicBezTo>
                  <a:pt x="10060" y="11288"/>
                  <a:pt x="12150" y="12667"/>
                  <a:pt x="12150" y="12667"/>
                </a:cubicBezTo>
                <a:cubicBezTo>
                  <a:pt x="12354" y="12802"/>
                  <a:pt x="12622" y="12868"/>
                  <a:pt x="12890" y="12868"/>
                </a:cubicBezTo>
                <a:cubicBezTo>
                  <a:pt x="13158" y="12868"/>
                  <a:pt x="13427" y="12802"/>
                  <a:pt x="13631" y="12667"/>
                </a:cubicBezTo>
                <a:cubicBezTo>
                  <a:pt x="14039" y="12398"/>
                  <a:pt x="14039" y="11960"/>
                  <a:pt x="13631" y="11690"/>
                </a:cubicBezTo>
                <a:lnTo>
                  <a:pt x="11845" y="10513"/>
                </a:lnTo>
                <a:lnTo>
                  <a:pt x="11845" y="8043"/>
                </a:lnTo>
                <a:cubicBezTo>
                  <a:pt x="11845" y="7662"/>
                  <a:pt x="11377" y="7353"/>
                  <a:pt x="10800" y="7353"/>
                </a:cubicBezTo>
                <a:close/>
                <a:moveTo>
                  <a:pt x="5748" y="17090"/>
                </a:moveTo>
                <a:cubicBezTo>
                  <a:pt x="7259" y="17621"/>
                  <a:pt x="8973" y="17923"/>
                  <a:pt x="10800" y="17923"/>
                </a:cubicBezTo>
                <a:cubicBezTo>
                  <a:pt x="12622" y="17923"/>
                  <a:pt x="14344" y="17618"/>
                  <a:pt x="15852" y="17090"/>
                </a:cubicBezTo>
                <a:cubicBezTo>
                  <a:pt x="15852" y="17090"/>
                  <a:pt x="15547" y="19187"/>
                  <a:pt x="15547" y="19187"/>
                </a:cubicBezTo>
                <a:cubicBezTo>
                  <a:pt x="15465" y="19784"/>
                  <a:pt x="14717" y="20221"/>
                  <a:pt x="13805" y="20221"/>
                </a:cubicBezTo>
                <a:lnTo>
                  <a:pt x="7752" y="20221"/>
                </a:lnTo>
                <a:cubicBezTo>
                  <a:pt x="6845" y="20221"/>
                  <a:pt x="6091" y="19785"/>
                  <a:pt x="6010" y="19187"/>
                </a:cubicBezTo>
                <a:lnTo>
                  <a:pt x="5748" y="17090"/>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5" name="Google Shape;1315;p70"/>
          <p:cNvSpPr/>
          <p:nvPr/>
        </p:nvSpPr>
        <p:spPr>
          <a:xfrm>
            <a:off x="4457984" y="1494613"/>
            <a:ext cx="134655" cy="134622"/>
          </a:xfrm>
          <a:custGeom>
            <a:rect b="b" l="l" r="r" t="t"/>
            <a:pathLst>
              <a:path extrusionOk="0" h="21600" w="21519">
                <a:moveTo>
                  <a:pt x="9656" y="0"/>
                </a:moveTo>
                <a:cubicBezTo>
                  <a:pt x="4332" y="0"/>
                  <a:pt x="0" y="4348"/>
                  <a:pt x="0" y="9692"/>
                </a:cubicBezTo>
                <a:cubicBezTo>
                  <a:pt x="0" y="15037"/>
                  <a:pt x="4332" y="19385"/>
                  <a:pt x="9656" y="19385"/>
                </a:cubicBezTo>
                <a:cubicBezTo>
                  <a:pt x="12020" y="19385"/>
                  <a:pt x="14182" y="18522"/>
                  <a:pt x="15863" y="17100"/>
                </a:cubicBezTo>
                <a:lnTo>
                  <a:pt x="20104" y="21358"/>
                </a:lnTo>
                <a:cubicBezTo>
                  <a:pt x="20266" y="21520"/>
                  <a:pt x="20479" y="21600"/>
                  <a:pt x="20690" y="21600"/>
                </a:cubicBezTo>
                <a:cubicBezTo>
                  <a:pt x="20902" y="21600"/>
                  <a:pt x="21115" y="21520"/>
                  <a:pt x="21277" y="21358"/>
                </a:cubicBezTo>
                <a:cubicBezTo>
                  <a:pt x="21600" y="21033"/>
                  <a:pt x="21600" y="20505"/>
                  <a:pt x="21277" y="20181"/>
                </a:cubicBezTo>
                <a:lnTo>
                  <a:pt x="17035" y="15923"/>
                </a:lnTo>
                <a:cubicBezTo>
                  <a:pt x="18452" y="14236"/>
                  <a:pt x="19311" y="12066"/>
                  <a:pt x="19311" y="9692"/>
                </a:cubicBezTo>
                <a:cubicBezTo>
                  <a:pt x="19311" y="4348"/>
                  <a:pt x="14980" y="0"/>
                  <a:pt x="9656" y="0"/>
                </a:cubicBezTo>
                <a:close/>
                <a:moveTo>
                  <a:pt x="9656" y="1662"/>
                </a:moveTo>
                <a:cubicBezTo>
                  <a:pt x="14067" y="1662"/>
                  <a:pt x="17656" y="5264"/>
                  <a:pt x="17656" y="9692"/>
                </a:cubicBezTo>
                <a:cubicBezTo>
                  <a:pt x="17656" y="11896"/>
                  <a:pt x="16783" y="13882"/>
                  <a:pt x="15345" y="15335"/>
                </a:cubicBezTo>
                <a:cubicBezTo>
                  <a:pt x="15338" y="15341"/>
                  <a:pt x="15318" y="15362"/>
                  <a:pt x="15311" y="15369"/>
                </a:cubicBezTo>
                <a:cubicBezTo>
                  <a:pt x="15304" y="15376"/>
                  <a:pt x="15283" y="15397"/>
                  <a:pt x="15276" y="15404"/>
                </a:cubicBezTo>
                <a:cubicBezTo>
                  <a:pt x="13829" y="16846"/>
                  <a:pt x="11851" y="17723"/>
                  <a:pt x="9656" y="17723"/>
                </a:cubicBezTo>
                <a:cubicBezTo>
                  <a:pt x="5244" y="17723"/>
                  <a:pt x="1655" y="14120"/>
                  <a:pt x="1655" y="9692"/>
                </a:cubicBezTo>
                <a:cubicBezTo>
                  <a:pt x="1655" y="5264"/>
                  <a:pt x="5244" y="1662"/>
                  <a:pt x="9656" y="1662"/>
                </a:cubicBezTo>
                <a:close/>
                <a:moveTo>
                  <a:pt x="9656" y="5538"/>
                </a:moveTo>
                <a:cubicBezTo>
                  <a:pt x="9199" y="5538"/>
                  <a:pt x="8828" y="5911"/>
                  <a:pt x="8828" y="6369"/>
                </a:cubicBezTo>
                <a:lnTo>
                  <a:pt x="8828" y="8862"/>
                </a:lnTo>
                <a:lnTo>
                  <a:pt x="6345" y="8862"/>
                </a:lnTo>
                <a:cubicBezTo>
                  <a:pt x="5888" y="8862"/>
                  <a:pt x="5517" y="9234"/>
                  <a:pt x="5517" y="9692"/>
                </a:cubicBezTo>
                <a:cubicBezTo>
                  <a:pt x="5517" y="10151"/>
                  <a:pt x="5888" y="10523"/>
                  <a:pt x="6345" y="10523"/>
                </a:cubicBezTo>
                <a:lnTo>
                  <a:pt x="8828" y="10523"/>
                </a:lnTo>
                <a:lnTo>
                  <a:pt x="8828" y="13015"/>
                </a:lnTo>
                <a:cubicBezTo>
                  <a:pt x="8828" y="13474"/>
                  <a:pt x="9199" y="13846"/>
                  <a:pt x="9656" y="13846"/>
                </a:cubicBezTo>
                <a:cubicBezTo>
                  <a:pt x="10112" y="13846"/>
                  <a:pt x="10483" y="13474"/>
                  <a:pt x="10483" y="13015"/>
                </a:cubicBezTo>
                <a:lnTo>
                  <a:pt x="10483" y="10523"/>
                </a:lnTo>
                <a:lnTo>
                  <a:pt x="12966" y="10523"/>
                </a:lnTo>
                <a:cubicBezTo>
                  <a:pt x="13423" y="10523"/>
                  <a:pt x="13794" y="10151"/>
                  <a:pt x="13794" y="9692"/>
                </a:cubicBezTo>
                <a:cubicBezTo>
                  <a:pt x="13794" y="9234"/>
                  <a:pt x="13423" y="8862"/>
                  <a:pt x="12966" y="8862"/>
                </a:cubicBezTo>
                <a:lnTo>
                  <a:pt x="10483" y="8862"/>
                </a:lnTo>
                <a:lnTo>
                  <a:pt x="10483" y="6369"/>
                </a:lnTo>
                <a:cubicBezTo>
                  <a:pt x="10483" y="5911"/>
                  <a:pt x="10112" y="5538"/>
                  <a:pt x="9656" y="553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6" name="Google Shape;1316;p70"/>
          <p:cNvSpPr/>
          <p:nvPr/>
        </p:nvSpPr>
        <p:spPr>
          <a:xfrm>
            <a:off x="4724648" y="1494613"/>
            <a:ext cx="134655" cy="134622"/>
          </a:xfrm>
          <a:custGeom>
            <a:rect b="b" l="l" r="r" t="t"/>
            <a:pathLst>
              <a:path extrusionOk="0" h="21600" w="21519">
                <a:moveTo>
                  <a:pt x="9656" y="0"/>
                </a:moveTo>
                <a:cubicBezTo>
                  <a:pt x="4331" y="0"/>
                  <a:pt x="0" y="4348"/>
                  <a:pt x="0" y="9692"/>
                </a:cubicBezTo>
                <a:cubicBezTo>
                  <a:pt x="0" y="15037"/>
                  <a:pt x="4331" y="19385"/>
                  <a:pt x="9656" y="19385"/>
                </a:cubicBezTo>
                <a:cubicBezTo>
                  <a:pt x="12021" y="19385"/>
                  <a:pt x="14182" y="18522"/>
                  <a:pt x="15863" y="17100"/>
                </a:cubicBezTo>
                <a:lnTo>
                  <a:pt x="20104" y="21358"/>
                </a:lnTo>
                <a:cubicBezTo>
                  <a:pt x="20266" y="21520"/>
                  <a:pt x="20478" y="21600"/>
                  <a:pt x="20690" y="21600"/>
                </a:cubicBezTo>
                <a:cubicBezTo>
                  <a:pt x="20903" y="21600"/>
                  <a:pt x="21115" y="21520"/>
                  <a:pt x="21277" y="21358"/>
                </a:cubicBezTo>
                <a:cubicBezTo>
                  <a:pt x="21600" y="21033"/>
                  <a:pt x="21600" y="20505"/>
                  <a:pt x="21277" y="20181"/>
                </a:cubicBezTo>
                <a:lnTo>
                  <a:pt x="17035" y="15923"/>
                </a:lnTo>
                <a:cubicBezTo>
                  <a:pt x="18451" y="14236"/>
                  <a:pt x="19311" y="12066"/>
                  <a:pt x="19311" y="9692"/>
                </a:cubicBezTo>
                <a:cubicBezTo>
                  <a:pt x="19311" y="4348"/>
                  <a:pt x="14980" y="0"/>
                  <a:pt x="9656" y="0"/>
                </a:cubicBezTo>
                <a:close/>
                <a:moveTo>
                  <a:pt x="9656" y="1662"/>
                </a:moveTo>
                <a:cubicBezTo>
                  <a:pt x="14067" y="1662"/>
                  <a:pt x="17656" y="5264"/>
                  <a:pt x="17656" y="9692"/>
                </a:cubicBezTo>
                <a:cubicBezTo>
                  <a:pt x="17656" y="11897"/>
                  <a:pt x="16783" y="13882"/>
                  <a:pt x="15345" y="15335"/>
                </a:cubicBezTo>
                <a:cubicBezTo>
                  <a:pt x="15338" y="15341"/>
                  <a:pt x="15318" y="15362"/>
                  <a:pt x="15311" y="15369"/>
                </a:cubicBezTo>
                <a:cubicBezTo>
                  <a:pt x="15304" y="15376"/>
                  <a:pt x="15283" y="15362"/>
                  <a:pt x="15276" y="15369"/>
                </a:cubicBezTo>
                <a:cubicBezTo>
                  <a:pt x="13829" y="16812"/>
                  <a:pt x="11852" y="17723"/>
                  <a:pt x="9656" y="17723"/>
                </a:cubicBezTo>
                <a:cubicBezTo>
                  <a:pt x="5244" y="17723"/>
                  <a:pt x="1655" y="14120"/>
                  <a:pt x="1655" y="9692"/>
                </a:cubicBezTo>
                <a:cubicBezTo>
                  <a:pt x="1655" y="5264"/>
                  <a:pt x="5244" y="1662"/>
                  <a:pt x="9656" y="1662"/>
                </a:cubicBezTo>
                <a:close/>
                <a:moveTo>
                  <a:pt x="6345" y="8862"/>
                </a:moveTo>
                <a:cubicBezTo>
                  <a:pt x="5888" y="8862"/>
                  <a:pt x="5517" y="9234"/>
                  <a:pt x="5517" y="9692"/>
                </a:cubicBezTo>
                <a:cubicBezTo>
                  <a:pt x="5517" y="10151"/>
                  <a:pt x="5888" y="10523"/>
                  <a:pt x="6345" y="10523"/>
                </a:cubicBezTo>
                <a:lnTo>
                  <a:pt x="12966" y="10523"/>
                </a:lnTo>
                <a:cubicBezTo>
                  <a:pt x="13423" y="10523"/>
                  <a:pt x="13794" y="10151"/>
                  <a:pt x="13794" y="9692"/>
                </a:cubicBezTo>
                <a:cubicBezTo>
                  <a:pt x="13794" y="9234"/>
                  <a:pt x="13423" y="8862"/>
                  <a:pt x="12966" y="8862"/>
                </a:cubicBezTo>
                <a:lnTo>
                  <a:pt x="6345" y="886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7" name="Google Shape;1317;p70"/>
          <p:cNvSpPr/>
          <p:nvPr/>
        </p:nvSpPr>
        <p:spPr>
          <a:xfrm>
            <a:off x="2860622"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2998"/>
                </a:lnTo>
                <a:lnTo>
                  <a:pt x="7315" y="10266"/>
                </a:lnTo>
                <a:cubicBezTo>
                  <a:pt x="7021" y="9972"/>
                  <a:pt x="6542" y="9972"/>
                  <a:pt x="6248" y="10266"/>
                </a:cubicBezTo>
                <a:cubicBezTo>
                  <a:pt x="5953" y="10561"/>
                  <a:pt x="5953" y="11039"/>
                  <a:pt x="6248" y="11334"/>
                </a:cubicBezTo>
                <a:lnTo>
                  <a:pt x="10266" y="15352"/>
                </a:lnTo>
                <a:cubicBezTo>
                  <a:pt x="10336" y="15422"/>
                  <a:pt x="10425" y="15471"/>
                  <a:pt x="10517" y="15509"/>
                </a:cubicBezTo>
                <a:cubicBezTo>
                  <a:pt x="10610" y="15547"/>
                  <a:pt x="10702" y="15572"/>
                  <a:pt x="10800" y="15572"/>
                </a:cubicBezTo>
                <a:cubicBezTo>
                  <a:pt x="10898" y="15572"/>
                  <a:pt x="10990" y="15547"/>
                  <a:pt x="11083" y="15509"/>
                </a:cubicBezTo>
                <a:cubicBezTo>
                  <a:pt x="11175" y="15471"/>
                  <a:pt x="11264" y="15422"/>
                  <a:pt x="11334" y="15352"/>
                </a:cubicBezTo>
                <a:lnTo>
                  <a:pt x="15352" y="11334"/>
                </a:lnTo>
                <a:cubicBezTo>
                  <a:pt x="15647" y="11039"/>
                  <a:pt x="15647" y="10561"/>
                  <a:pt x="15352" y="10266"/>
                </a:cubicBezTo>
                <a:cubicBezTo>
                  <a:pt x="15058" y="9972"/>
                  <a:pt x="14579" y="9972"/>
                  <a:pt x="14285" y="10266"/>
                </a:cubicBezTo>
                <a:lnTo>
                  <a:pt x="11553" y="12998"/>
                </a:lnTo>
                <a:lnTo>
                  <a:pt x="11553" y="6781"/>
                </a:lnTo>
                <a:cubicBezTo>
                  <a:pt x="11553" y="6365"/>
                  <a:pt x="11216" y="6028"/>
                  <a:pt x="10800" y="602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8" name="Google Shape;1318;p70"/>
          <p:cNvSpPr/>
          <p:nvPr/>
        </p:nvSpPr>
        <p:spPr>
          <a:xfrm>
            <a:off x="3127286"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lnTo>
                  <a:pt x="6248" y="10266"/>
                </a:lnTo>
                <a:cubicBezTo>
                  <a:pt x="6178" y="10336"/>
                  <a:pt x="6129" y="10425"/>
                  <a:pt x="6091" y="10517"/>
                </a:cubicBezTo>
                <a:cubicBezTo>
                  <a:pt x="6014" y="10702"/>
                  <a:pt x="6014" y="10898"/>
                  <a:pt x="6091" y="11083"/>
                </a:cubicBezTo>
                <a:cubicBezTo>
                  <a:pt x="6129" y="11175"/>
                  <a:pt x="6178" y="11264"/>
                  <a:pt x="6248" y="11334"/>
                </a:cubicBezTo>
                <a:lnTo>
                  <a:pt x="10266" y="15352"/>
                </a:lnTo>
                <a:cubicBezTo>
                  <a:pt x="10413" y="15499"/>
                  <a:pt x="10607" y="15572"/>
                  <a:pt x="10800" y="15572"/>
                </a:cubicBezTo>
                <a:cubicBezTo>
                  <a:pt x="10993" y="15572"/>
                  <a:pt x="11187" y="15499"/>
                  <a:pt x="11334" y="15352"/>
                </a:cubicBezTo>
                <a:cubicBezTo>
                  <a:pt x="11628" y="15058"/>
                  <a:pt x="11628" y="14579"/>
                  <a:pt x="11334" y="14285"/>
                </a:cubicBezTo>
                <a:lnTo>
                  <a:pt x="8602" y="11553"/>
                </a:lnTo>
                <a:lnTo>
                  <a:pt x="14819" y="11553"/>
                </a:lnTo>
                <a:cubicBezTo>
                  <a:pt x="15235" y="11553"/>
                  <a:pt x="15572" y="11216"/>
                  <a:pt x="15572" y="10800"/>
                </a:cubicBezTo>
                <a:cubicBezTo>
                  <a:pt x="15572" y="10384"/>
                  <a:pt x="15235" y="10047"/>
                  <a:pt x="14819" y="10047"/>
                </a:cubicBezTo>
                <a:lnTo>
                  <a:pt x="8602" y="10047"/>
                </a:lnTo>
                <a:lnTo>
                  <a:pt x="11334" y="7315"/>
                </a:lnTo>
                <a:cubicBezTo>
                  <a:pt x="11628" y="7021"/>
                  <a:pt x="11628" y="6542"/>
                  <a:pt x="11334" y="6248"/>
                </a:cubicBezTo>
                <a:cubicBezTo>
                  <a:pt x="11039" y="5953"/>
                  <a:pt x="10561" y="5953"/>
                  <a:pt x="10266" y="624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19" name="Google Shape;1319;p70"/>
          <p:cNvSpPr/>
          <p:nvPr/>
        </p:nvSpPr>
        <p:spPr>
          <a:xfrm>
            <a:off x="3393950"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66" y="6248"/>
                </a:moveTo>
                <a:cubicBezTo>
                  <a:pt x="9972" y="6542"/>
                  <a:pt x="9972" y="7021"/>
                  <a:pt x="10266" y="7315"/>
                </a:cubicBezTo>
                <a:lnTo>
                  <a:pt x="12998" y="10047"/>
                </a:lnTo>
                <a:lnTo>
                  <a:pt x="6781" y="10047"/>
                </a:lnTo>
                <a:cubicBezTo>
                  <a:pt x="6365" y="10047"/>
                  <a:pt x="6028" y="10384"/>
                  <a:pt x="6028" y="10800"/>
                </a:cubicBezTo>
                <a:cubicBezTo>
                  <a:pt x="6028" y="11216"/>
                  <a:pt x="6365" y="11553"/>
                  <a:pt x="6781" y="11553"/>
                </a:cubicBezTo>
                <a:lnTo>
                  <a:pt x="12998" y="11553"/>
                </a:lnTo>
                <a:lnTo>
                  <a:pt x="10266" y="14285"/>
                </a:lnTo>
                <a:cubicBezTo>
                  <a:pt x="9972" y="14579"/>
                  <a:pt x="9972" y="15058"/>
                  <a:pt x="10266" y="15352"/>
                </a:cubicBezTo>
                <a:cubicBezTo>
                  <a:pt x="10413" y="15499"/>
                  <a:pt x="10607" y="15572"/>
                  <a:pt x="10800" y="15572"/>
                </a:cubicBezTo>
                <a:cubicBezTo>
                  <a:pt x="10993" y="15572"/>
                  <a:pt x="11187" y="15499"/>
                  <a:pt x="11334" y="15352"/>
                </a:cubicBezTo>
                <a:lnTo>
                  <a:pt x="15352" y="11334"/>
                </a:lnTo>
                <a:cubicBezTo>
                  <a:pt x="15422" y="11264"/>
                  <a:pt x="15471" y="11175"/>
                  <a:pt x="15509" y="11083"/>
                </a:cubicBezTo>
                <a:cubicBezTo>
                  <a:pt x="15586" y="10898"/>
                  <a:pt x="15586" y="10702"/>
                  <a:pt x="15509" y="10517"/>
                </a:cubicBezTo>
                <a:cubicBezTo>
                  <a:pt x="15471" y="10425"/>
                  <a:pt x="15422" y="10336"/>
                  <a:pt x="15352" y="10266"/>
                </a:cubicBezTo>
                <a:lnTo>
                  <a:pt x="11334" y="6248"/>
                </a:lnTo>
                <a:cubicBezTo>
                  <a:pt x="11039" y="5953"/>
                  <a:pt x="10561" y="5953"/>
                  <a:pt x="10266" y="624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0" name="Google Shape;1320;p70"/>
          <p:cNvSpPr/>
          <p:nvPr/>
        </p:nvSpPr>
        <p:spPr>
          <a:xfrm>
            <a:off x="2593959" y="2287699"/>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517" y="6091"/>
                </a:moveTo>
                <a:cubicBezTo>
                  <a:pt x="10425" y="6129"/>
                  <a:pt x="10336" y="6178"/>
                  <a:pt x="10266" y="6248"/>
                </a:cubicBezTo>
                <a:lnTo>
                  <a:pt x="6248" y="10266"/>
                </a:lnTo>
                <a:cubicBezTo>
                  <a:pt x="5953" y="10561"/>
                  <a:pt x="5953" y="11039"/>
                  <a:pt x="6248" y="11334"/>
                </a:cubicBezTo>
                <a:cubicBezTo>
                  <a:pt x="6542" y="11628"/>
                  <a:pt x="7021" y="11628"/>
                  <a:pt x="7315" y="11334"/>
                </a:cubicBezTo>
                <a:lnTo>
                  <a:pt x="10047" y="8602"/>
                </a:lnTo>
                <a:lnTo>
                  <a:pt x="10047" y="14819"/>
                </a:lnTo>
                <a:cubicBezTo>
                  <a:pt x="10047" y="15235"/>
                  <a:pt x="10384" y="15572"/>
                  <a:pt x="10800" y="15572"/>
                </a:cubicBezTo>
                <a:cubicBezTo>
                  <a:pt x="11216" y="15572"/>
                  <a:pt x="11553" y="15235"/>
                  <a:pt x="11553" y="14819"/>
                </a:cubicBezTo>
                <a:lnTo>
                  <a:pt x="11553" y="8602"/>
                </a:lnTo>
                <a:lnTo>
                  <a:pt x="14285" y="11334"/>
                </a:lnTo>
                <a:cubicBezTo>
                  <a:pt x="14432" y="11481"/>
                  <a:pt x="14626" y="11553"/>
                  <a:pt x="14819" y="11553"/>
                </a:cubicBezTo>
                <a:cubicBezTo>
                  <a:pt x="15011" y="11553"/>
                  <a:pt x="15205" y="11481"/>
                  <a:pt x="15352" y="11334"/>
                </a:cubicBezTo>
                <a:cubicBezTo>
                  <a:pt x="15647" y="11039"/>
                  <a:pt x="15647" y="10561"/>
                  <a:pt x="15352" y="10266"/>
                </a:cubicBezTo>
                <a:lnTo>
                  <a:pt x="11334" y="6248"/>
                </a:lnTo>
                <a:cubicBezTo>
                  <a:pt x="11264" y="6178"/>
                  <a:pt x="11175" y="6129"/>
                  <a:pt x="11083" y="6091"/>
                </a:cubicBezTo>
                <a:cubicBezTo>
                  <a:pt x="10898" y="6014"/>
                  <a:pt x="10702" y="6014"/>
                  <a:pt x="10517" y="609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1" name="Google Shape;1321;p70"/>
          <p:cNvSpPr/>
          <p:nvPr/>
        </p:nvSpPr>
        <p:spPr>
          <a:xfrm>
            <a:off x="5784312" y="2554362"/>
            <a:ext cx="148526" cy="149526"/>
          </a:xfrm>
          <a:custGeom>
            <a:rect b="b" l="l" r="r" t="t"/>
            <a:pathLst>
              <a:path extrusionOk="0" h="21600" w="21317">
                <a:moveTo>
                  <a:pt x="10665" y="0"/>
                </a:moveTo>
                <a:cubicBezTo>
                  <a:pt x="10254" y="0"/>
                  <a:pt x="9921" y="335"/>
                  <a:pt x="9921" y="748"/>
                </a:cubicBezTo>
                <a:lnTo>
                  <a:pt x="9921" y="10722"/>
                </a:lnTo>
                <a:cubicBezTo>
                  <a:pt x="9921" y="11135"/>
                  <a:pt x="10254" y="11470"/>
                  <a:pt x="10665" y="11470"/>
                </a:cubicBezTo>
                <a:lnTo>
                  <a:pt x="20574" y="11470"/>
                </a:lnTo>
                <a:cubicBezTo>
                  <a:pt x="20984" y="11470"/>
                  <a:pt x="21317" y="11135"/>
                  <a:pt x="21317" y="10722"/>
                </a:cubicBezTo>
                <a:cubicBezTo>
                  <a:pt x="21317" y="4810"/>
                  <a:pt x="16539" y="0"/>
                  <a:pt x="10665" y="0"/>
                </a:cubicBezTo>
                <a:close/>
                <a:moveTo>
                  <a:pt x="6422" y="1060"/>
                </a:moveTo>
                <a:cubicBezTo>
                  <a:pt x="3909" y="2163"/>
                  <a:pt x="1915" y="4160"/>
                  <a:pt x="848" y="6701"/>
                </a:cubicBezTo>
                <a:cubicBezTo>
                  <a:pt x="-261" y="9339"/>
                  <a:pt x="-283" y="12276"/>
                  <a:pt x="786" y="14930"/>
                </a:cubicBezTo>
                <a:cubicBezTo>
                  <a:pt x="1856" y="17584"/>
                  <a:pt x="3895" y="19643"/>
                  <a:pt x="6515" y="20758"/>
                </a:cubicBezTo>
                <a:cubicBezTo>
                  <a:pt x="7850" y="21327"/>
                  <a:pt x="9258" y="21600"/>
                  <a:pt x="10665" y="21600"/>
                </a:cubicBezTo>
                <a:cubicBezTo>
                  <a:pt x="12019" y="21600"/>
                  <a:pt x="13396" y="21349"/>
                  <a:pt x="14690" y="20821"/>
                </a:cubicBezTo>
                <a:cubicBezTo>
                  <a:pt x="17327" y="19744"/>
                  <a:pt x="19373" y="17693"/>
                  <a:pt x="20481" y="15055"/>
                </a:cubicBezTo>
                <a:cubicBezTo>
                  <a:pt x="20642" y="14674"/>
                  <a:pt x="20457" y="14250"/>
                  <a:pt x="20078" y="14088"/>
                </a:cubicBezTo>
                <a:cubicBezTo>
                  <a:pt x="19701" y="13929"/>
                  <a:pt x="19279" y="14113"/>
                  <a:pt x="19118" y="14494"/>
                </a:cubicBezTo>
                <a:cubicBezTo>
                  <a:pt x="17149" y="19180"/>
                  <a:pt x="11758" y="21367"/>
                  <a:pt x="7103" y="19387"/>
                </a:cubicBezTo>
                <a:cubicBezTo>
                  <a:pt x="4849" y="18428"/>
                  <a:pt x="3100" y="16652"/>
                  <a:pt x="2180" y="14369"/>
                </a:cubicBezTo>
                <a:cubicBezTo>
                  <a:pt x="1260" y="12085"/>
                  <a:pt x="1289" y="9563"/>
                  <a:pt x="2242" y="7294"/>
                </a:cubicBezTo>
                <a:cubicBezTo>
                  <a:pt x="3160" y="5107"/>
                  <a:pt x="4849" y="3380"/>
                  <a:pt x="7011" y="2431"/>
                </a:cubicBezTo>
                <a:cubicBezTo>
                  <a:pt x="7387" y="2266"/>
                  <a:pt x="7547" y="1812"/>
                  <a:pt x="7382" y="1434"/>
                </a:cubicBezTo>
                <a:cubicBezTo>
                  <a:pt x="7219" y="1054"/>
                  <a:pt x="6799" y="897"/>
                  <a:pt x="6422" y="1060"/>
                </a:cubicBezTo>
                <a:close/>
                <a:moveTo>
                  <a:pt x="11408" y="1527"/>
                </a:moveTo>
                <a:cubicBezTo>
                  <a:pt x="15871" y="1889"/>
                  <a:pt x="19440" y="5482"/>
                  <a:pt x="19800" y="9974"/>
                </a:cubicBezTo>
                <a:cubicBezTo>
                  <a:pt x="19800" y="9974"/>
                  <a:pt x="11408" y="9974"/>
                  <a:pt x="11408" y="9974"/>
                </a:cubicBezTo>
                <a:lnTo>
                  <a:pt x="11408" y="1527"/>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2" name="Google Shape;1322;p70"/>
          <p:cNvSpPr/>
          <p:nvPr/>
        </p:nvSpPr>
        <p:spPr>
          <a:xfrm>
            <a:off x="259395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6781" y="10047"/>
                </a:moveTo>
                <a:cubicBezTo>
                  <a:pt x="6365" y="10047"/>
                  <a:pt x="6028" y="10384"/>
                  <a:pt x="6028" y="10800"/>
                </a:cubicBezTo>
                <a:cubicBezTo>
                  <a:pt x="6028" y="11216"/>
                  <a:pt x="6365" y="11553"/>
                  <a:pt x="6781" y="11553"/>
                </a:cubicBezTo>
                <a:lnTo>
                  <a:pt x="14819" y="11553"/>
                </a:lnTo>
                <a:cubicBezTo>
                  <a:pt x="15235" y="11553"/>
                  <a:pt x="15572" y="11216"/>
                  <a:pt x="15572" y="10800"/>
                </a:cubicBezTo>
                <a:cubicBezTo>
                  <a:pt x="15572" y="10384"/>
                  <a:pt x="15235" y="10047"/>
                  <a:pt x="14819" y="10047"/>
                </a:cubicBezTo>
                <a:lnTo>
                  <a:pt x="6781" y="10047"/>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3" name="Google Shape;1323;p70"/>
          <p:cNvSpPr/>
          <p:nvPr/>
        </p:nvSpPr>
        <p:spPr>
          <a:xfrm>
            <a:off x="233420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8554"/>
                  <a:pt x="19938" y="18554"/>
                </a:cubicBez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369" y="9969"/>
                </a:moveTo>
                <a:cubicBezTo>
                  <a:pt x="5911" y="9969"/>
                  <a:pt x="5538" y="10341"/>
                  <a:pt x="5538" y="10800"/>
                </a:cubicBezTo>
                <a:cubicBezTo>
                  <a:pt x="5538" y="11259"/>
                  <a:pt x="5911" y="11631"/>
                  <a:pt x="6369" y="11631"/>
                </a:cubicBezTo>
                <a:lnTo>
                  <a:pt x="15231" y="11631"/>
                </a:lnTo>
                <a:cubicBezTo>
                  <a:pt x="15689" y="11631"/>
                  <a:pt x="16062" y="11259"/>
                  <a:pt x="16062" y="10800"/>
                </a:cubicBezTo>
                <a:cubicBezTo>
                  <a:pt x="16062" y="10341"/>
                  <a:pt x="15689" y="9969"/>
                  <a:pt x="15231" y="9969"/>
                </a:cubicBezTo>
                <a:lnTo>
                  <a:pt x="6369" y="9969"/>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4" name="Google Shape;1324;p70"/>
          <p:cNvSpPr/>
          <p:nvPr/>
        </p:nvSpPr>
        <p:spPr>
          <a:xfrm>
            <a:off x="179396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047"/>
                </a:lnTo>
                <a:lnTo>
                  <a:pt x="6781" y="10047"/>
                </a:lnTo>
                <a:cubicBezTo>
                  <a:pt x="6365" y="10047"/>
                  <a:pt x="6028" y="10384"/>
                  <a:pt x="6028" y="10800"/>
                </a:cubicBezTo>
                <a:cubicBezTo>
                  <a:pt x="6028" y="11216"/>
                  <a:pt x="6365" y="11553"/>
                  <a:pt x="6781" y="11553"/>
                </a:cubicBezTo>
                <a:lnTo>
                  <a:pt x="10047" y="11553"/>
                </a:lnTo>
                <a:lnTo>
                  <a:pt x="10047" y="14819"/>
                </a:lnTo>
                <a:cubicBezTo>
                  <a:pt x="10047" y="15235"/>
                  <a:pt x="10384" y="15572"/>
                  <a:pt x="10800" y="15572"/>
                </a:cubicBezTo>
                <a:cubicBezTo>
                  <a:pt x="11216" y="15572"/>
                  <a:pt x="11553" y="15235"/>
                  <a:pt x="11553" y="14819"/>
                </a:cubicBezTo>
                <a:lnTo>
                  <a:pt x="11553" y="11553"/>
                </a:lnTo>
                <a:lnTo>
                  <a:pt x="14819" y="11553"/>
                </a:lnTo>
                <a:cubicBezTo>
                  <a:pt x="15235" y="11553"/>
                  <a:pt x="15572" y="11216"/>
                  <a:pt x="15572" y="10800"/>
                </a:cubicBezTo>
                <a:cubicBezTo>
                  <a:pt x="15572" y="10384"/>
                  <a:pt x="15235" y="10047"/>
                  <a:pt x="14819" y="10047"/>
                </a:cubicBezTo>
                <a:lnTo>
                  <a:pt x="11553" y="10047"/>
                </a:lnTo>
                <a:lnTo>
                  <a:pt x="11553" y="6781"/>
                </a:lnTo>
                <a:cubicBezTo>
                  <a:pt x="11553" y="6365"/>
                  <a:pt x="11216" y="6028"/>
                  <a:pt x="10800" y="602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5" name="Google Shape;1325;p70"/>
          <p:cNvSpPr/>
          <p:nvPr/>
        </p:nvSpPr>
        <p:spPr>
          <a:xfrm>
            <a:off x="1534209"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10800" y="5538"/>
                </a:moveTo>
                <a:cubicBezTo>
                  <a:pt x="10341" y="5538"/>
                  <a:pt x="9969" y="5911"/>
                  <a:pt x="9969" y="6369"/>
                </a:cubicBezTo>
                <a:lnTo>
                  <a:pt x="9969" y="9969"/>
                </a:lnTo>
                <a:lnTo>
                  <a:pt x="6369" y="9969"/>
                </a:lnTo>
                <a:cubicBezTo>
                  <a:pt x="5911" y="9969"/>
                  <a:pt x="5538" y="10341"/>
                  <a:pt x="5538" y="10800"/>
                </a:cubicBezTo>
                <a:cubicBezTo>
                  <a:pt x="5538" y="11259"/>
                  <a:pt x="5911" y="11631"/>
                  <a:pt x="6369" y="11631"/>
                </a:cubicBezTo>
                <a:lnTo>
                  <a:pt x="9969" y="11631"/>
                </a:lnTo>
                <a:lnTo>
                  <a:pt x="9969" y="15231"/>
                </a:lnTo>
                <a:cubicBezTo>
                  <a:pt x="9969" y="15689"/>
                  <a:pt x="10341" y="16062"/>
                  <a:pt x="10800" y="16062"/>
                </a:cubicBezTo>
                <a:cubicBezTo>
                  <a:pt x="11259" y="16062"/>
                  <a:pt x="11631" y="15689"/>
                  <a:pt x="11631" y="15231"/>
                </a:cubicBezTo>
                <a:lnTo>
                  <a:pt x="11631" y="11631"/>
                </a:lnTo>
                <a:lnTo>
                  <a:pt x="15231" y="11631"/>
                </a:lnTo>
                <a:cubicBezTo>
                  <a:pt x="15689" y="11631"/>
                  <a:pt x="16062" y="11259"/>
                  <a:pt x="16062" y="10800"/>
                </a:cubicBezTo>
                <a:cubicBezTo>
                  <a:pt x="16062" y="10341"/>
                  <a:pt x="15689" y="9969"/>
                  <a:pt x="15231" y="9969"/>
                </a:cubicBezTo>
                <a:lnTo>
                  <a:pt x="11631" y="9969"/>
                </a:lnTo>
                <a:lnTo>
                  <a:pt x="11631" y="6369"/>
                </a:lnTo>
                <a:cubicBezTo>
                  <a:pt x="11631" y="5911"/>
                  <a:pt x="11259" y="5538"/>
                  <a:pt x="10800" y="553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6" name="Google Shape;1326;p70"/>
          <p:cNvSpPr/>
          <p:nvPr/>
        </p:nvSpPr>
        <p:spPr>
          <a:xfrm>
            <a:off x="3393950"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252" y="7252"/>
                </a:moveTo>
                <a:cubicBezTo>
                  <a:pt x="6958" y="7547"/>
                  <a:pt x="6958" y="8025"/>
                  <a:pt x="7252" y="8320"/>
                </a:cubicBezTo>
                <a:lnTo>
                  <a:pt x="9733" y="10800"/>
                </a:lnTo>
                <a:lnTo>
                  <a:pt x="7252" y="13280"/>
                </a:lnTo>
                <a:cubicBezTo>
                  <a:pt x="6958" y="13575"/>
                  <a:pt x="6958" y="14053"/>
                  <a:pt x="7252" y="14348"/>
                </a:cubicBezTo>
                <a:cubicBezTo>
                  <a:pt x="7399" y="14495"/>
                  <a:pt x="7593" y="14567"/>
                  <a:pt x="7786" y="14567"/>
                </a:cubicBezTo>
                <a:cubicBezTo>
                  <a:pt x="7979" y="14567"/>
                  <a:pt x="8173" y="14495"/>
                  <a:pt x="8320" y="14348"/>
                </a:cubicBezTo>
                <a:lnTo>
                  <a:pt x="10800" y="11867"/>
                </a:lnTo>
                <a:lnTo>
                  <a:pt x="13280" y="14348"/>
                </a:lnTo>
                <a:cubicBezTo>
                  <a:pt x="13427" y="14495"/>
                  <a:pt x="13621" y="14567"/>
                  <a:pt x="13814" y="14567"/>
                </a:cubicBezTo>
                <a:cubicBezTo>
                  <a:pt x="14007" y="14567"/>
                  <a:pt x="14201" y="14495"/>
                  <a:pt x="14348" y="14348"/>
                </a:cubicBezTo>
                <a:cubicBezTo>
                  <a:pt x="14642" y="14053"/>
                  <a:pt x="14642" y="13575"/>
                  <a:pt x="14348" y="13280"/>
                </a:cubicBezTo>
                <a:lnTo>
                  <a:pt x="11867" y="10800"/>
                </a:lnTo>
                <a:lnTo>
                  <a:pt x="14348" y="8320"/>
                </a:lnTo>
                <a:cubicBezTo>
                  <a:pt x="14642" y="8025"/>
                  <a:pt x="14642" y="7547"/>
                  <a:pt x="14348" y="7252"/>
                </a:cubicBezTo>
                <a:cubicBezTo>
                  <a:pt x="14053" y="6958"/>
                  <a:pt x="13575" y="6958"/>
                  <a:pt x="13280" y="7252"/>
                </a:cubicBezTo>
                <a:lnTo>
                  <a:pt x="10800" y="9733"/>
                </a:lnTo>
                <a:lnTo>
                  <a:pt x="8320" y="7252"/>
                </a:lnTo>
                <a:cubicBezTo>
                  <a:pt x="8025" y="6958"/>
                  <a:pt x="7547" y="6958"/>
                  <a:pt x="7252" y="725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7" name="Google Shape;1327;p70"/>
          <p:cNvSpPr/>
          <p:nvPr/>
        </p:nvSpPr>
        <p:spPr>
          <a:xfrm>
            <a:off x="3134190" y="2827930"/>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ubicBezTo>
                  <a:pt x="18554" y="0"/>
                  <a:pt x="3046" y="0"/>
                  <a:pt x="3046" y="0"/>
                </a:cubicBezTo>
                <a:close/>
                <a:moveTo>
                  <a:pt x="3046" y="1662"/>
                </a:moveTo>
                <a:lnTo>
                  <a:pt x="18554" y="1662"/>
                </a:lnTo>
                <a:cubicBezTo>
                  <a:pt x="19318" y="1662"/>
                  <a:pt x="19938" y="2282"/>
                  <a:pt x="19938" y="3046"/>
                </a:cubicBezTo>
                <a:lnTo>
                  <a:pt x="19938" y="18554"/>
                </a:ln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close/>
                <a:moveTo>
                  <a:pt x="6888" y="6888"/>
                </a:moveTo>
                <a:cubicBezTo>
                  <a:pt x="6564" y="7213"/>
                  <a:pt x="6564" y="7741"/>
                  <a:pt x="6888" y="8065"/>
                </a:cubicBezTo>
                <a:lnTo>
                  <a:pt x="9623" y="10800"/>
                </a:lnTo>
                <a:lnTo>
                  <a:pt x="6888" y="13535"/>
                </a:lnTo>
                <a:cubicBezTo>
                  <a:pt x="6564" y="13859"/>
                  <a:pt x="6564" y="14387"/>
                  <a:pt x="6888" y="14712"/>
                </a:cubicBezTo>
                <a:cubicBezTo>
                  <a:pt x="7051" y="14874"/>
                  <a:pt x="7264" y="14954"/>
                  <a:pt x="7477" y="14954"/>
                </a:cubicBezTo>
                <a:cubicBezTo>
                  <a:pt x="7689" y="14954"/>
                  <a:pt x="7903" y="14874"/>
                  <a:pt x="8065" y="14712"/>
                </a:cubicBezTo>
                <a:lnTo>
                  <a:pt x="10800" y="11977"/>
                </a:lnTo>
                <a:lnTo>
                  <a:pt x="13535" y="14712"/>
                </a:lnTo>
                <a:cubicBezTo>
                  <a:pt x="13697" y="14874"/>
                  <a:pt x="13911" y="14954"/>
                  <a:pt x="14123" y="14954"/>
                </a:cubicBezTo>
                <a:cubicBezTo>
                  <a:pt x="14336" y="14954"/>
                  <a:pt x="14549" y="14874"/>
                  <a:pt x="14712" y="14712"/>
                </a:cubicBezTo>
                <a:cubicBezTo>
                  <a:pt x="15036" y="14387"/>
                  <a:pt x="15036" y="13859"/>
                  <a:pt x="14712" y="13535"/>
                </a:cubicBezTo>
                <a:lnTo>
                  <a:pt x="11977" y="10800"/>
                </a:lnTo>
                <a:lnTo>
                  <a:pt x="14712" y="8065"/>
                </a:lnTo>
                <a:cubicBezTo>
                  <a:pt x="15036" y="7741"/>
                  <a:pt x="15036" y="7213"/>
                  <a:pt x="14712" y="6888"/>
                </a:cubicBezTo>
                <a:cubicBezTo>
                  <a:pt x="14387" y="6564"/>
                  <a:pt x="13859" y="6564"/>
                  <a:pt x="13535" y="6888"/>
                </a:cubicBezTo>
                <a:lnTo>
                  <a:pt x="10800" y="9623"/>
                </a:lnTo>
                <a:lnTo>
                  <a:pt x="8065" y="6888"/>
                </a:lnTo>
                <a:cubicBezTo>
                  <a:pt x="7741" y="6564"/>
                  <a:pt x="7213" y="6564"/>
                  <a:pt x="6888" y="688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8" name="Google Shape;1328;p70"/>
          <p:cNvSpPr/>
          <p:nvPr/>
        </p:nvSpPr>
        <p:spPr>
          <a:xfrm>
            <a:off x="4184415"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549" y="14128"/>
                </a:moveTo>
                <a:cubicBezTo>
                  <a:pt x="10449" y="14172"/>
                  <a:pt x="10375" y="14239"/>
                  <a:pt x="10298" y="14316"/>
                </a:cubicBezTo>
                <a:cubicBezTo>
                  <a:pt x="10221" y="14394"/>
                  <a:pt x="10153" y="14468"/>
                  <a:pt x="10109" y="14567"/>
                </a:cubicBezTo>
                <a:cubicBezTo>
                  <a:pt x="10065" y="14678"/>
                  <a:pt x="10046" y="14771"/>
                  <a:pt x="10047" y="14881"/>
                </a:cubicBezTo>
                <a:cubicBezTo>
                  <a:pt x="10047" y="14991"/>
                  <a:pt x="10065" y="15127"/>
                  <a:pt x="10109" y="15227"/>
                </a:cubicBezTo>
                <a:cubicBezTo>
                  <a:pt x="10153" y="15326"/>
                  <a:pt x="10220" y="15401"/>
                  <a:pt x="10298" y="15478"/>
                </a:cubicBezTo>
                <a:cubicBezTo>
                  <a:pt x="10375" y="15555"/>
                  <a:pt x="10449" y="15622"/>
                  <a:pt x="10549" y="15666"/>
                </a:cubicBezTo>
                <a:cubicBezTo>
                  <a:pt x="10648" y="15711"/>
                  <a:pt x="10752" y="15729"/>
                  <a:pt x="10863" y="15729"/>
                </a:cubicBezTo>
                <a:cubicBezTo>
                  <a:pt x="10973" y="15729"/>
                  <a:pt x="11097" y="15711"/>
                  <a:pt x="11208" y="15666"/>
                </a:cubicBezTo>
                <a:cubicBezTo>
                  <a:pt x="11307" y="15622"/>
                  <a:pt x="11382" y="15555"/>
                  <a:pt x="11459" y="15478"/>
                </a:cubicBezTo>
                <a:cubicBezTo>
                  <a:pt x="11536" y="15401"/>
                  <a:pt x="11604" y="15326"/>
                  <a:pt x="11648" y="15227"/>
                </a:cubicBezTo>
                <a:cubicBezTo>
                  <a:pt x="11692" y="15116"/>
                  <a:pt x="11710" y="14991"/>
                  <a:pt x="11710" y="14881"/>
                </a:cubicBezTo>
                <a:cubicBezTo>
                  <a:pt x="11710" y="14771"/>
                  <a:pt x="11692" y="14678"/>
                  <a:pt x="11648" y="14567"/>
                </a:cubicBezTo>
                <a:cubicBezTo>
                  <a:pt x="11603" y="14468"/>
                  <a:pt x="11537" y="14394"/>
                  <a:pt x="11459" y="14316"/>
                </a:cubicBezTo>
                <a:cubicBezTo>
                  <a:pt x="11382" y="14239"/>
                  <a:pt x="11307" y="14172"/>
                  <a:pt x="11208" y="14128"/>
                </a:cubicBezTo>
                <a:cubicBezTo>
                  <a:pt x="10998" y="14039"/>
                  <a:pt x="10759" y="14039"/>
                  <a:pt x="10549" y="1412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29" name="Google Shape;1329;p70"/>
          <p:cNvSpPr/>
          <p:nvPr/>
        </p:nvSpPr>
        <p:spPr>
          <a:xfrm>
            <a:off x="4451079" y="2821026"/>
            <a:ext cx="148446" cy="148446"/>
          </a:xfrm>
          <a:custGeom>
            <a:rect b="b" l="l" r="r" t="t"/>
            <a:pathLst>
              <a:path extrusionOk="0" h="21600" w="21600">
                <a:moveTo>
                  <a:pt x="6656" y="0"/>
                </a:moveTo>
                <a:cubicBezTo>
                  <a:pt x="6456" y="0"/>
                  <a:pt x="6263" y="78"/>
                  <a:pt x="6122" y="220"/>
                </a:cubicBezTo>
                <a:lnTo>
                  <a:pt x="220" y="6122"/>
                </a:lnTo>
                <a:cubicBezTo>
                  <a:pt x="78" y="6263"/>
                  <a:pt x="0" y="6456"/>
                  <a:pt x="0" y="6656"/>
                </a:cubicBezTo>
                <a:lnTo>
                  <a:pt x="0" y="14944"/>
                </a:lnTo>
                <a:cubicBezTo>
                  <a:pt x="0" y="15144"/>
                  <a:pt x="78" y="15337"/>
                  <a:pt x="220" y="15478"/>
                </a:cubicBezTo>
                <a:lnTo>
                  <a:pt x="6122" y="21380"/>
                </a:lnTo>
                <a:cubicBezTo>
                  <a:pt x="6263" y="21522"/>
                  <a:pt x="6456" y="21600"/>
                  <a:pt x="6656" y="21600"/>
                </a:cubicBezTo>
                <a:lnTo>
                  <a:pt x="14944" y="21600"/>
                </a:lnTo>
                <a:cubicBezTo>
                  <a:pt x="15144" y="21600"/>
                  <a:pt x="15337" y="21522"/>
                  <a:pt x="15478" y="21380"/>
                </a:cubicBezTo>
                <a:lnTo>
                  <a:pt x="21380" y="15478"/>
                </a:lnTo>
                <a:cubicBezTo>
                  <a:pt x="21522" y="15337"/>
                  <a:pt x="21600" y="15144"/>
                  <a:pt x="21600" y="14944"/>
                </a:cubicBezTo>
                <a:lnTo>
                  <a:pt x="21600" y="6656"/>
                </a:lnTo>
                <a:cubicBezTo>
                  <a:pt x="21600" y="6456"/>
                  <a:pt x="21522" y="6263"/>
                  <a:pt x="21380" y="6122"/>
                </a:cubicBezTo>
                <a:cubicBezTo>
                  <a:pt x="21380" y="6122"/>
                  <a:pt x="15478" y="220"/>
                  <a:pt x="15478" y="220"/>
                </a:cubicBezTo>
                <a:cubicBezTo>
                  <a:pt x="15337" y="78"/>
                  <a:pt x="15144" y="0"/>
                  <a:pt x="14944" y="0"/>
                </a:cubicBezTo>
                <a:lnTo>
                  <a:pt x="6656" y="0"/>
                </a:lnTo>
                <a:close/>
                <a:moveTo>
                  <a:pt x="6938" y="1507"/>
                </a:moveTo>
                <a:lnTo>
                  <a:pt x="14662" y="1507"/>
                </a:lnTo>
                <a:lnTo>
                  <a:pt x="20093" y="6938"/>
                </a:lnTo>
                <a:cubicBezTo>
                  <a:pt x="20093" y="6938"/>
                  <a:pt x="20093" y="14662"/>
                  <a:pt x="20093" y="14662"/>
                </a:cubicBezTo>
                <a:lnTo>
                  <a:pt x="14662" y="20093"/>
                </a:lnTo>
                <a:lnTo>
                  <a:pt x="6938" y="20093"/>
                </a:lnTo>
                <a:lnTo>
                  <a:pt x="1507" y="14662"/>
                </a:lnTo>
                <a:lnTo>
                  <a:pt x="1507" y="6938"/>
                </a:lnTo>
                <a:lnTo>
                  <a:pt x="6938" y="1507"/>
                </a:lnTo>
                <a:close/>
                <a:moveTo>
                  <a:pt x="10800" y="6028"/>
                </a:moveTo>
                <a:cubicBezTo>
                  <a:pt x="10384" y="6028"/>
                  <a:pt x="10047" y="6365"/>
                  <a:pt x="10047" y="6781"/>
                </a:cubicBezTo>
                <a:lnTo>
                  <a:pt x="10047" y="10800"/>
                </a:lnTo>
                <a:cubicBezTo>
                  <a:pt x="10047" y="11216"/>
                  <a:pt x="10384" y="11553"/>
                  <a:pt x="10800" y="11553"/>
                </a:cubicBezTo>
                <a:cubicBezTo>
                  <a:pt x="11216" y="11553"/>
                  <a:pt x="11553" y="11216"/>
                  <a:pt x="11553" y="10800"/>
                </a:cubicBezTo>
                <a:lnTo>
                  <a:pt x="11553" y="6781"/>
                </a:lnTo>
                <a:cubicBezTo>
                  <a:pt x="11553" y="6365"/>
                  <a:pt x="11216" y="6028"/>
                  <a:pt x="10800" y="6028"/>
                </a:cubicBezTo>
                <a:close/>
                <a:moveTo>
                  <a:pt x="10298" y="14285"/>
                </a:moveTo>
                <a:cubicBezTo>
                  <a:pt x="10143" y="14441"/>
                  <a:pt x="10047" y="14659"/>
                  <a:pt x="10047" y="14881"/>
                </a:cubicBezTo>
                <a:cubicBezTo>
                  <a:pt x="10047" y="15104"/>
                  <a:pt x="10143" y="15322"/>
                  <a:pt x="10298" y="15478"/>
                </a:cubicBezTo>
                <a:cubicBezTo>
                  <a:pt x="10453" y="15634"/>
                  <a:pt x="10642" y="15729"/>
                  <a:pt x="10863" y="15729"/>
                </a:cubicBezTo>
                <a:cubicBezTo>
                  <a:pt x="11083" y="15729"/>
                  <a:pt x="11304" y="15634"/>
                  <a:pt x="11459" y="15478"/>
                </a:cubicBezTo>
                <a:cubicBezTo>
                  <a:pt x="11536" y="15400"/>
                  <a:pt x="11604" y="15327"/>
                  <a:pt x="11648" y="15227"/>
                </a:cubicBezTo>
                <a:cubicBezTo>
                  <a:pt x="11692" y="15126"/>
                  <a:pt x="11710" y="14992"/>
                  <a:pt x="11710" y="14881"/>
                </a:cubicBezTo>
                <a:cubicBezTo>
                  <a:pt x="11710" y="14659"/>
                  <a:pt x="11614" y="14441"/>
                  <a:pt x="11459" y="14285"/>
                </a:cubicBezTo>
                <a:cubicBezTo>
                  <a:pt x="11150" y="13974"/>
                  <a:pt x="10607" y="13974"/>
                  <a:pt x="10298" y="1428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0" name="Google Shape;1330;p70"/>
          <p:cNvSpPr/>
          <p:nvPr/>
        </p:nvSpPr>
        <p:spPr>
          <a:xfrm>
            <a:off x="4717748" y="2828015"/>
            <a:ext cx="154696" cy="135222"/>
          </a:xfrm>
          <a:custGeom>
            <a:rect b="b" l="l" r="r" t="t"/>
            <a:pathLst>
              <a:path extrusionOk="0" h="21498" w="21493">
                <a:moveTo>
                  <a:pt x="11360" y="90"/>
                </a:moveTo>
                <a:cubicBezTo>
                  <a:pt x="10676" y="-102"/>
                  <a:pt x="9985" y="16"/>
                  <a:pt x="9381" y="433"/>
                </a:cubicBezTo>
                <a:cubicBezTo>
                  <a:pt x="9020" y="684"/>
                  <a:pt x="8701" y="1014"/>
                  <a:pt x="8482" y="1428"/>
                </a:cubicBezTo>
                <a:lnTo>
                  <a:pt x="359" y="16969"/>
                </a:lnTo>
                <a:cubicBezTo>
                  <a:pt x="6" y="17667"/>
                  <a:pt x="-93" y="18489"/>
                  <a:pt x="89" y="19268"/>
                </a:cubicBezTo>
                <a:cubicBezTo>
                  <a:pt x="271" y="20047"/>
                  <a:pt x="708" y="20718"/>
                  <a:pt x="1318" y="21121"/>
                </a:cubicBezTo>
                <a:cubicBezTo>
                  <a:pt x="1709" y="21380"/>
                  <a:pt x="2147" y="21492"/>
                  <a:pt x="2607" y="21498"/>
                </a:cubicBezTo>
                <a:lnTo>
                  <a:pt x="18884" y="21498"/>
                </a:lnTo>
                <a:cubicBezTo>
                  <a:pt x="20339" y="21480"/>
                  <a:pt x="21507" y="20110"/>
                  <a:pt x="21492" y="18445"/>
                </a:cubicBezTo>
                <a:cubicBezTo>
                  <a:pt x="21486" y="17927"/>
                  <a:pt x="21365" y="17429"/>
                  <a:pt x="21132" y="16969"/>
                </a:cubicBezTo>
                <a:cubicBezTo>
                  <a:pt x="21132" y="16969"/>
                  <a:pt x="13009" y="1428"/>
                  <a:pt x="13009" y="1428"/>
                </a:cubicBezTo>
                <a:cubicBezTo>
                  <a:pt x="12643" y="739"/>
                  <a:pt x="12045" y="282"/>
                  <a:pt x="11360" y="90"/>
                </a:cubicBezTo>
                <a:close/>
                <a:moveTo>
                  <a:pt x="11030" y="1668"/>
                </a:moveTo>
                <a:cubicBezTo>
                  <a:pt x="11341" y="1755"/>
                  <a:pt x="11586" y="1976"/>
                  <a:pt x="11750" y="2286"/>
                </a:cubicBezTo>
                <a:lnTo>
                  <a:pt x="19873" y="17793"/>
                </a:lnTo>
                <a:cubicBezTo>
                  <a:pt x="19976" y="17996"/>
                  <a:pt x="20051" y="18245"/>
                  <a:pt x="20053" y="18479"/>
                </a:cubicBezTo>
                <a:cubicBezTo>
                  <a:pt x="20061" y="19236"/>
                  <a:pt x="19507" y="19843"/>
                  <a:pt x="18854" y="19851"/>
                </a:cubicBezTo>
                <a:lnTo>
                  <a:pt x="2637" y="19851"/>
                </a:lnTo>
                <a:cubicBezTo>
                  <a:pt x="2431" y="19849"/>
                  <a:pt x="2215" y="19797"/>
                  <a:pt x="2037" y="19680"/>
                </a:cubicBezTo>
                <a:cubicBezTo>
                  <a:pt x="1760" y="19496"/>
                  <a:pt x="1550" y="19210"/>
                  <a:pt x="1468" y="18856"/>
                </a:cubicBezTo>
                <a:cubicBezTo>
                  <a:pt x="1385" y="18502"/>
                  <a:pt x="1433" y="18133"/>
                  <a:pt x="1588" y="17827"/>
                </a:cubicBezTo>
                <a:lnTo>
                  <a:pt x="9711" y="2286"/>
                </a:lnTo>
                <a:cubicBezTo>
                  <a:pt x="9811" y="2099"/>
                  <a:pt x="9968" y="1953"/>
                  <a:pt x="10131" y="1840"/>
                </a:cubicBezTo>
                <a:cubicBezTo>
                  <a:pt x="10405" y="1650"/>
                  <a:pt x="10718" y="1580"/>
                  <a:pt x="11030" y="1668"/>
                </a:cubicBezTo>
                <a:close/>
                <a:moveTo>
                  <a:pt x="10311" y="6574"/>
                </a:moveTo>
                <a:cubicBezTo>
                  <a:pt x="9914" y="6574"/>
                  <a:pt x="9591" y="6943"/>
                  <a:pt x="9591" y="7397"/>
                </a:cubicBezTo>
                <a:lnTo>
                  <a:pt x="9591" y="11789"/>
                </a:lnTo>
                <a:cubicBezTo>
                  <a:pt x="9591" y="12243"/>
                  <a:pt x="9914" y="12612"/>
                  <a:pt x="10311" y="12612"/>
                </a:cubicBezTo>
                <a:cubicBezTo>
                  <a:pt x="10708" y="12612"/>
                  <a:pt x="11030" y="12243"/>
                  <a:pt x="11030" y="11789"/>
                </a:cubicBezTo>
                <a:lnTo>
                  <a:pt x="11030" y="7397"/>
                </a:lnTo>
                <a:cubicBezTo>
                  <a:pt x="11030" y="6943"/>
                  <a:pt x="10708" y="6574"/>
                  <a:pt x="10311" y="6574"/>
                </a:cubicBezTo>
                <a:close/>
                <a:moveTo>
                  <a:pt x="10071" y="15426"/>
                </a:moveTo>
                <a:cubicBezTo>
                  <a:pt x="9976" y="15474"/>
                  <a:pt x="9905" y="15546"/>
                  <a:pt x="9831" y="15631"/>
                </a:cubicBezTo>
                <a:cubicBezTo>
                  <a:pt x="9757" y="15716"/>
                  <a:pt x="9693" y="15797"/>
                  <a:pt x="9651" y="15906"/>
                </a:cubicBezTo>
                <a:cubicBezTo>
                  <a:pt x="9609" y="16027"/>
                  <a:pt x="9591" y="16128"/>
                  <a:pt x="9591" y="16249"/>
                </a:cubicBezTo>
                <a:cubicBezTo>
                  <a:pt x="9591" y="16491"/>
                  <a:pt x="9684" y="16732"/>
                  <a:pt x="9831" y="16901"/>
                </a:cubicBezTo>
                <a:cubicBezTo>
                  <a:pt x="9978" y="17070"/>
                  <a:pt x="10159" y="17175"/>
                  <a:pt x="10371" y="17175"/>
                </a:cubicBezTo>
                <a:cubicBezTo>
                  <a:pt x="10476" y="17175"/>
                  <a:pt x="10594" y="17155"/>
                  <a:pt x="10700" y="17107"/>
                </a:cubicBezTo>
                <a:cubicBezTo>
                  <a:pt x="10795" y="17071"/>
                  <a:pt x="10866" y="16986"/>
                  <a:pt x="10940" y="16901"/>
                </a:cubicBezTo>
                <a:cubicBezTo>
                  <a:pt x="11088" y="16732"/>
                  <a:pt x="11180" y="16491"/>
                  <a:pt x="11180" y="16249"/>
                </a:cubicBezTo>
                <a:cubicBezTo>
                  <a:pt x="11180" y="16128"/>
                  <a:pt x="11162" y="16027"/>
                  <a:pt x="11120" y="15906"/>
                </a:cubicBezTo>
                <a:cubicBezTo>
                  <a:pt x="11078" y="15797"/>
                  <a:pt x="11013" y="15716"/>
                  <a:pt x="10940" y="15631"/>
                </a:cubicBezTo>
                <a:cubicBezTo>
                  <a:pt x="10866" y="15546"/>
                  <a:pt x="10795" y="15474"/>
                  <a:pt x="10700" y="15426"/>
                </a:cubicBezTo>
                <a:cubicBezTo>
                  <a:pt x="10500" y="15329"/>
                  <a:pt x="10271" y="15329"/>
                  <a:pt x="10071" y="154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1" name="Google Shape;1331;p70"/>
          <p:cNvSpPr/>
          <p:nvPr/>
        </p:nvSpPr>
        <p:spPr>
          <a:xfrm>
            <a:off x="5251069"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7033"/>
                </a:moveTo>
                <a:cubicBezTo>
                  <a:pt x="8723" y="7033"/>
                  <a:pt x="7033" y="8723"/>
                  <a:pt x="7033" y="10800"/>
                </a:cubicBezTo>
                <a:cubicBezTo>
                  <a:pt x="7033" y="12877"/>
                  <a:pt x="8723" y="14567"/>
                  <a:pt x="10800" y="14567"/>
                </a:cubicBezTo>
                <a:cubicBezTo>
                  <a:pt x="12877" y="14567"/>
                  <a:pt x="14567" y="12877"/>
                  <a:pt x="14567" y="10800"/>
                </a:cubicBezTo>
                <a:cubicBezTo>
                  <a:pt x="14567" y="8723"/>
                  <a:pt x="12877" y="7033"/>
                  <a:pt x="10800" y="7033"/>
                </a:cubicBezTo>
                <a:close/>
                <a:moveTo>
                  <a:pt x="10800" y="8540"/>
                </a:moveTo>
                <a:cubicBezTo>
                  <a:pt x="12046" y="8540"/>
                  <a:pt x="13060" y="9554"/>
                  <a:pt x="13060" y="10800"/>
                </a:cubicBezTo>
                <a:cubicBezTo>
                  <a:pt x="13060" y="12046"/>
                  <a:pt x="12046" y="13060"/>
                  <a:pt x="10800" y="13060"/>
                </a:cubicBezTo>
                <a:cubicBezTo>
                  <a:pt x="9554" y="13060"/>
                  <a:pt x="8540" y="12046"/>
                  <a:pt x="8540" y="10800"/>
                </a:cubicBezTo>
                <a:cubicBezTo>
                  <a:pt x="8540" y="9554"/>
                  <a:pt x="9554" y="8540"/>
                  <a:pt x="10800" y="85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2" name="Google Shape;1332;p70"/>
          <p:cNvSpPr/>
          <p:nvPr/>
        </p:nvSpPr>
        <p:spPr>
          <a:xfrm>
            <a:off x="3651088"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423" y="5023"/>
                </a:moveTo>
                <a:cubicBezTo>
                  <a:pt x="9936" y="5050"/>
                  <a:pt x="9465" y="5182"/>
                  <a:pt x="9010" y="5400"/>
                </a:cubicBezTo>
                <a:cubicBezTo>
                  <a:pt x="8103" y="5835"/>
                  <a:pt x="7398" y="6586"/>
                  <a:pt x="7064" y="7535"/>
                </a:cubicBezTo>
                <a:cubicBezTo>
                  <a:pt x="6926" y="7928"/>
                  <a:pt x="7142" y="8370"/>
                  <a:pt x="7535" y="8508"/>
                </a:cubicBezTo>
                <a:cubicBezTo>
                  <a:pt x="7929" y="8646"/>
                  <a:pt x="8370" y="8430"/>
                  <a:pt x="8508" y="8037"/>
                </a:cubicBezTo>
                <a:cubicBezTo>
                  <a:pt x="8708" y="7468"/>
                  <a:pt x="9094" y="7011"/>
                  <a:pt x="9638" y="6750"/>
                </a:cubicBezTo>
                <a:cubicBezTo>
                  <a:pt x="10183" y="6489"/>
                  <a:pt x="10794" y="6455"/>
                  <a:pt x="11365" y="6656"/>
                </a:cubicBezTo>
                <a:cubicBezTo>
                  <a:pt x="12270" y="6974"/>
                  <a:pt x="12905" y="7830"/>
                  <a:pt x="12903" y="8791"/>
                </a:cubicBezTo>
                <a:cubicBezTo>
                  <a:pt x="12903" y="10207"/>
                  <a:pt x="10417" y="11074"/>
                  <a:pt x="10392" y="11083"/>
                </a:cubicBezTo>
                <a:cubicBezTo>
                  <a:pt x="9998" y="11215"/>
                  <a:pt x="9789" y="11662"/>
                  <a:pt x="9921" y="12056"/>
                </a:cubicBezTo>
                <a:cubicBezTo>
                  <a:pt x="10027" y="12371"/>
                  <a:pt x="10328" y="12558"/>
                  <a:pt x="10643" y="12558"/>
                </a:cubicBezTo>
                <a:cubicBezTo>
                  <a:pt x="10722" y="12558"/>
                  <a:pt x="10784" y="12553"/>
                  <a:pt x="10863" y="12527"/>
                </a:cubicBezTo>
                <a:cubicBezTo>
                  <a:pt x="11007" y="12479"/>
                  <a:pt x="14410" y="11313"/>
                  <a:pt x="14410" y="8791"/>
                </a:cubicBezTo>
                <a:cubicBezTo>
                  <a:pt x="14413" y="7192"/>
                  <a:pt x="13375" y="5773"/>
                  <a:pt x="11867" y="5243"/>
                </a:cubicBezTo>
                <a:cubicBezTo>
                  <a:pt x="11393" y="5076"/>
                  <a:pt x="10911" y="4997"/>
                  <a:pt x="10423" y="5023"/>
                </a:cubicBezTo>
                <a:close/>
                <a:moveTo>
                  <a:pt x="10298" y="15290"/>
                </a:moveTo>
                <a:cubicBezTo>
                  <a:pt x="10143" y="15445"/>
                  <a:pt x="10047" y="15663"/>
                  <a:pt x="10047" y="15886"/>
                </a:cubicBezTo>
                <a:cubicBezTo>
                  <a:pt x="10047" y="16108"/>
                  <a:pt x="10143" y="16327"/>
                  <a:pt x="10298" y="16483"/>
                </a:cubicBezTo>
                <a:cubicBezTo>
                  <a:pt x="10453" y="16638"/>
                  <a:pt x="10642" y="16734"/>
                  <a:pt x="10863" y="16734"/>
                </a:cubicBezTo>
                <a:cubicBezTo>
                  <a:pt x="10973" y="16734"/>
                  <a:pt x="11108" y="16715"/>
                  <a:pt x="11208" y="16671"/>
                </a:cubicBezTo>
                <a:cubicBezTo>
                  <a:pt x="11307" y="16637"/>
                  <a:pt x="11382" y="16560"/>
                  <a:pt x="11459" y="16483"/>
                </a:cubicBezTo>
                <a:cubicBezTo>
                  <a:pt x="11536" y="16405"/>
                  <a:pt x="11614" y="16331"/>
                  <a:pt x="11648" y="16231"/>
                </a:cubicBezTo>
                <a:cubicBezTo>
                  <a:pt x="11692" y="16120"/>
                  <a:pt x="11710" y="15997"/>
                  <a:pt x="11710" y="15886"/>
                </a:cubicBezTo>
                <a:cubicBezTo>
                  <a:pt x="11710" y="15663"/>
                  <a:pt x="11614" y="15445"/>
                  <a:pt x="11459" y="15290"/>
                </a:cubicBezTo>
                <a:cubicBezTo>
                  <a:pt x="11150" y="14978"/>
                  <a:pt x="10607" y="14978"/>
                  <a:pt x="10298" y="1529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3" name="Google Shape;1333;p70"/>
          <p:cNvSpPr/>
          <p:nvPr/>
        </p:nvSpPr>
        <p:spPr>
          <a:xfrm>
            <a:off x="3917752"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298" y="6248"/>
                </a:moveTo>
                <a:cubicBezTo>
                  <a:pt x="10143" y="6404"/>
                  <a:pt x="10047" y="6621"/>
                  <a:pt x="10047" y="6844"/>
                </a:cubicBezTo>
                <a:cubicBezTo>
                  <a:pt x="10047" y="6955"/>
                  <a:pt x="10065" y="7089"/>
                  <a:pt x="10109" y="7190"/>
                </a:cubicBezTo>
                <a:cubicBezTo>
                  <a:pt x="10153" y="7289"/>
                  <a:pt x="10220" y="7363"/>
                  <a:pt x="10298" y="7441"/>
                </a:cubicBezTo>
                <a:cubicBezTo>
                  <a:pt x="10453" y="7597"/>
                  <a:pt x="10642" y="7692"/>
                  <a:pt x="10863" y="7692"/>
                </a:cubicBezTo>
                <a:cubicBezTo>
                  <a:pt x="11083" y="7692"/>
                  <a:pt x="11304" y="7597"/>
                  <a:pt x="11459" y="7441"/>
                </a:cubicBezTo>
                <a:cubicBezTo>
                  <a:pt x="11614" y="7285"/>
                  <a:pt x="11710" y="7066"/>
                  <a:pt x="11710" y="6844"/>
                </a:cubicBezTo>
                <a:cubicBezTo>
                  <a:pt x="11710" y="6733"/>
                  <a:pt x="11692" y="6642"/>
                  <a:pt x="11648" y="6530"/>
                </a:cubicBezTo>
                <a:cubicBezTo>
                  <a:pt x="11603" y="6430"/>
                  <a:pt x="11537" y="6326"/>
                  <a:pt x="11459" y="6248"/>
                </a:cubicBezTo>
                <a:cubicBezTo>
                  <a:pt x="11150" y="5936"/>
                  <a:pt x="10607" y="5936"/>
                  <a:pt x="10298" y="6248"/>
                </a:cubicBezTo>
                <a:close/>
                <a:moveTo>
                  <a:pt x="10800" y="10047"/>
                </a:moveTo>
                <a:cubicBezTo>
                  <a:pt x="10384" y="10047"/>
                  <a:pt x="10047" y="10384"/>
                  <a:pt x="10047" y="10800"/>
                </a:cubicBezTo>
                <a:lnTo>
                  <a:pt x="10047" y="14819"/>
                </a:lnTo>
                <a:cubicBezTo>
                  <a:pt x="10047" y="15235"/>
                  <a:pt x="10384" y="15572"/>
                  <a:pt x="10800" y="15572"/>
                </a:cubicBezTo>
                <a:cubicBezTo>
                  <a:pt x="11216" y="15572"/>
                  <a:pt x="11553" y="15235"/>
                  <a:pt x="11553" y="14819"/>
                </a:cubicBezTo>
                <a:lnTo>
                  <a:pt x="11553" y="10800"/>
                </a:lnTo>
                <a:cubicBezTo>
                  <a:pt x="11553" y="10384"/>
                  <a:pt x="11216" y="10047"/>
                  <a:pt x="10800" y="1004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4" name="Google Shape;1334;p70"/>
          <p:cNvSpPr/>
          <p:nvPr/>
        </p:nvSpPr>
        <p:spPr>
          <a:xfrm>
            <a:off x="5517734" y="2821026"/>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0800" y="4019"/>
                </a:moveTo>
                <a:cubicBezTo>
                  <a:pt x="7061" y="4019"/>
                  <a:pt x="4019" y="7061"/>
                  <a:pt x="4019" y="10800"/>
                </a:cubicBezTo>
                <a:cubicBezTo>
                  <a:pt x="4019" y="14539"/>
                  <a:pt x="7061" y="17581"/>
                  <a:pt x="10800" y="17581"/>
                </a:cubicBezTo>
                <a:cubicBezTo>
                  <a:pt x="14539" y="17581"/>
                  <a:pt x="17581" y="14539"/>
                  <a:pt x="17581" y="10800"/>
                </a:cubicBezTo>
                <a:cubicBezTo>
                  <a:pt x="17581" y="7061"/>
                  <a:pt x="14539" y="4019"/>
                  <a:pt x="10800" y="4019"/>
                </a:cubicBezTo>
                <a:close/>
                <a:moveTo>
                  <a:pt x="10800" y="5526"/>
                </a:moveTo>
                <a:cubicBezTo>
                  <a:pt x="13708" y="5526"/>
                  <a:pt x="16074" y="7892"/>
                  <a:pt x="16074" y="10800"/>
                </a:cubicBezTo>
                <a:cubicBezTo>
                  <a:pt x="16074" y="13708"/>
                  <a:pt x="13708" y="16074"/>
                  <a:pt x="10800" y="16074"/>
                </a:cubicBezTo>
                <a:cubicBezTo>
                  <a:pt x="7892" y="16074"/>
                  <a:pt x="5526" y="13708"/>
                  <a:pt x="5526" y="10800"/>
                </a:cubicBezTo>
                <a:cubicBezTo>
                  <a:pt x="5526" y="7892"/>
                  <a:pt x="7892" y="5526"/>
                  <a:pt x="10800" y="5526"/>
                </a:cubicBezTo>
                <a:close/>
                <a:moveTo>
                  <a:pt x="10800" y="8037"/>
                </a:moveTo>
                <a:cubicBezTo>
                  <a:pt x="9276" y="8037"/>
                  <a:pt x="8037" y="9276"/>
                  <a:pt x="8037" y="10800"/>
                </a:cubicBezTo>
                <a:cubicBezTo>
                  <a:pt x="8037" y="12324"/>
                  <a:pt x="9276" y="13563"/>
                  <a:pt x="10800" y="13563"/>
                </a:cubicBezTo>
                <a:cubicBezTo>
                  <a:pt x="12324" y="13563"/>
                  <a:pt x="13563" y="12324"/>
                  <a:pt x="13563" y="10800"/>
                </a:cubicBezTo>
                <a:cubicBezTo>
                  <a:pt x="13563" y="9276"/>
                  <a:pt x="12324" y="8037"/>
                  <a:pt x="10800" y="8037"/>
                </a:cubicBezTo>
                <a:close/>
                <a:moveTo>
                  <a:pt x="10800" y="9544"/>
                </a:moveTo>
                <a:cubicBezTo>
                  <a:pt x="11493" y="9544"/>
                  <a:pt x="12056" y="10107"/>
                  <a:pt x="12056" y="10800"/>
                </a:cubicBezTo>
                <a:cubicBezTo>
                  <a:pt x="12056" y="11493"/>
                  <a:pt x="11493" y="12056"/>
                  <a:pt x="10800" y="12056"/>
                </a:cubicBezTo>
                <a:cubicBezTo>
                  <a:pt x="10107" y="12056"/>
                  <a:pt x="9544" y="11493"/>
                  <a:pt x="9544" y="10800"/>
                </a:cubicBezTo>
                <a:cubicBezTo>
                  <a:pt x="9544" y="10107"/>
                  <a:pt x="10107" y="9544"/>
                  <a:pt x="10800" y="954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5" name="Google Shape;1335;p70"/>
          <p:cNvSpPr/>
          <p:nvPr/>
        </p:nvSpPr>
        <p:spPr>
          <a:xfrm>
            <a:off x="98707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20358" y="6888"/>
                </a:moveTo>
                <a:lnTo>
                  <a:pt x="17180" y="10731"/>
                </a:lnTo>
                <a:lnTo>
                  <a:pt x="15834" y="9104"/>
                </a:lnTo>
                <a:cubicBezTo>
                  <a:pt x="15566" y="8779"/>
                  <a:pt x="15129" y="8779"/>
                  <a:pt x="14861" y="9104"/>
                </a:cubicBezTo>
                <a:cubicBezTo>
                  <a:pt x="14592" y="9428"/>
                  <a:pt x="14592" y="9956"/>
                  <a:pt x="14861" y="10281"/>
                </a:cubicBezTo>
                <a:lnTo>
                  <a:pt x="16693" y="12496"/>
                </a:lnTo>
                <a:cubicBezTo>
                  <a:pt x="16827" y="12658"/>
                  <a:pt x="17004" y="12738"/>
                  <a:pt x="17180" y="12738"/>
                </a:cubicBezTo>
                <a:cubicBezTo>
                  <a:pt x="17356" y="12738"/>
                  <a:pt x="17532" y="12658"/>
                  <a:pt x="17667" y="12496"/>
                </a:cubicBezTo>
                <a:lnTo>
                  <a:pt x="21332" y="8065"/>
                </a:lnTo>
                <a:cubicBezTo>
                  <a:pt x="21600" y="7741"/>
                  <a:pt x="21600" y="7213"/>
                  <a:pt x="21332" y="6888"/>
                </a:cubicBezTo>
                <a:cubicBezTo>
                  <a:pt x="21063" y="6564"/>
                  <a:pt x="20626" y="6564"/>
                  <a:pt x="20358" y="6888"/>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6" name="Google Shape;1336;p70"/>
          <p:cNvSpPr/>
          <p:nvPr/>
        </p:nvSpPr>
        <p:spPr>
          <a:xfrm>
            <a:off x="1520400"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5396" y="8862"/>
                </a:moveTo>
                <a:cubicBezTo>
                  <a:pt x="15015" y="8862"/>
                  <a:pt x="14706" y="9234"/>
                  <a:pt x="14706" y="9692"/>
                </a:cubicBezTo>
                <a:cubicBezTo>
                  <a:pt x="14706" y="10151"/>
                  <a:pt x="15015" y="10523"/>
                  <a:pt x="15396" y="10523"/>
                </a:cubicBezTo>
                <a:lnTo>
                  <a:pt x="20911" y="10523"/>
                </a:lnTo>
                <a:cubicBezTo>
                  <a:pt x="21291" y="10523"/>
                  <a:pt x="21600" y="10151"/>
                  <a:pt x="21600" y="9692"/>
                </a:cubicBezTo>
                <a:cubicBezTo>
                  <a:pt x="21600" y="9234"/>
                  <a:pt x="21291" y="8862"/>
                  <a:pt x="20911" y="8862"/>
                </a:cubicBezTo>
                <a:lnTo>
                  <a:pt x="15396" y="8862"/>
                </a:ln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7" name="Google Shape;1337;p70"/>
          <p:cNvSpPr/>
          <p:nvPr/>
        </p:nvSpPr>
        <p:spPr>
          <a:xfrm>
            <a:off x="1253736" y="3094594"/>
            <a:ext cx="162270" cy="134622"/>
          </a:xfrm>
          <a:custGeom>
            <a:rect b="b" l="l" r="r" t="t"/>
            <a:pathLst>
              <a:path extrusionOk="0" h="21600" w="21600">
                <a:moveTo>
                  <a:pt x="8043" y="0"/>
                </a:moveTo>
                <a:cubicBezTo>
                  <a:pt x="5635" y="0"/>
                  <a:pt x="3677" y="2360"/>
                  <a:pt x="3677" y="5262"/>
                </a:cubicBezTo>
                <a:cubicBezTo>
                  <a:pt x="3677" y="8163"/>
                  <a:pt x="5635" y="10523"/>
                  <a:pt x="8043" y="10523"/>
                </a:cubicBezTo>
                <a:cubicBezTo>
                  <a:pt x="10450" y="10523"/>
                  <a:pt x="12409" y="8163"/>
                  <a:pt x="12409" y="5262"/>
                </a:cubicBezTo>
                <a:cubicBezTo>
                  <a:pt x="12409" y="2360"/>
                  <a:pt x="10450" y="0"/>
                  <a:pt x="8043" y="0"/>
                </a:cubicBezTo>
                <a:close/>
                <a:moveTo>
                  <a:pt x="8043" y="1662"/>
                </a:moveTo>
                <a:cubicBezTo>
                  <a:pt x="9690" y="1662"/>
                  <a:pt x="11030" y="3277"/>
                  <a:pt x="11030" y="5262"/>
                </a:cubicBezTo>
                <a:cubicBezTo>
                  <a:pt x="11030" y="7247"/>
                  <a:pt x="9690" y="8862"/>
                  <a:pt x="8043" y="8862"/>
                </a:cubicBezTo>
                <a:cubicBezTo>
                  <a:pt x="6395" y="8862"/>
                  <a:pt x="5055" y="7247"/>
                  <a:pt x="5055" y="5262"/>
                </a:cubicBezTo>
                <a:cubicBezTo>
                  <a:pt x="5055" y="3277"/>
                  <a:pt x="6395" y="1662"/>
                  <a:pt x="8043" y="1662"/>
                </a:cubicBezTo>
                <a:close/>
                <a:moveTo>
                  <a:pt x="18153" y="5538"/>
                </a:moveTo>
                <a:cubicBezTo>
                  <a:pt x="17773" y="5538"/>
                  <a:pt x="17464" y="5911"/>
                  <a:pt x="17464" y="6369"/>
                </a:cubicBezTo>
                <a:lnTo>
                  <a:pt x="17464" y="8862"/>
                </a:lnTo>
                <a:lnTo>
                  <a:pt x="15396" y="8862"/>
                </a:lnTo>
                <a:cubicBezTo>
                  <a:pt x="15015" y="8862"/>
                  <a:pt x="14706" y="9234"/>
                  <a:pt x="14706" y="9692"/>
                </a:cubicBezTo>
                <a:cubicBezTo>
                  <a:pt x="14706" y="10151"/>
                  <a:pt x="15015" y="10523"/>
                  <a:pt x="15396" y="10523"/>
                </a:cubicBezTo>
                <a:lnTo>
                  <a:pt x="17464" y="10523"/>
                </a:lnTo>
                <a:lnTo>
                  <a:pt x="17464" y="13015"/>
                </a:lnTo>
                <a:cubicBezTo>
                  <a:pt x="17464" y="13474"/>
                  <a:pt x="17773" y="13846"/>
                  <a:pt x="18153" y="13846"/>
                </a:cubicBezTo>
                <a:cubicBezTo>
                  <a:pt x="18534" y="13846"/>
                  <a:pt x="18843" y="13474"/>
                  <a:pt x="18843" y="13015"/>
                </a:cubicBezTo>
                <a:lnTo>
                  <a:pt x="18843" y="10523"/>
                </a:lnTo>
                <a:lnTo>
                  <a:pt x="20911" y="10523"/>
                </a:lnTo>
                <a:cubicBezTo>
                  <a:pt x="21291" y="10523"/>
                  <a:pt x="21600" y="10151"/>
                  <a:pt x="21600" y="9692"/>
                </a:cubicBezTo>
                <a:cubicBezTo>
                  <a:pt x="21600" y="9234"/>
                  <a:pt x="21291" y="8862"/>
                  <a:pt x="20911" y="8862"/>
                </a:cubicBezTo>
                <a:lnTo>
                  <a:pt x="18843" y="8862"/>
                </a:lnTo>
                <a:lnTo>
                  <a:pt x="18843" y="6369"/>
                </a:lnTo>
                <a:cubicBezTo>
                  <a:pt x="18843" y="5911"/>
                  <a:pt x="18534" y="5538"/>
                  <a:pt x="18153" y="5538"/>
                </a:cubicBezTo>
                <a:close/>
                <a:moveTo>
                  <a:pt x="4366" y="13292"/>
                </a:moveTo>
                <a:cubicBezTo>
                  <a:pt x="1959" y="13292"/>
                  <a:pt x="0" y="15653"/>
                  <a:pt x="0" y="18554"/>
                </a:cubicBezTo>
                <a:lnTo>
                  <a:pt x="0" y="20769"/>
                </a:lnTo>
                <a:cubicBezTo>
                  <a:pt x="0" y="21228"/>
                  <a:pt x="309" y="21600"/>
                  <a:pt x="689" y="21600"/>
                </a:cubicBezTo>
                <a:cubicBezTo>
                  <a:pt x="1070" y="21600"/>
                  <a:pt x="1379" y="21228"/>
                  <a:pt x="1379" y="20769"/>
                </a:cubicBezTo>
                <a:lnTo>
                  <a:pt x="1379" y="18554"/>
                </a:lnTo>
                <a:cubicBezTo>
                  <a:pt x="1379" y="16569"/>
                  <a:pt x="2719" y="14954"/>
                  <a:pt x="4366" y="14954"/>
                </a:cubicBezTo>
                <a:lnTo>
                  <a:pt x="10800" y="14954"/>
                </a:lnTo>
                <a:cubicBezTo>
                  <a:pt x="12447" y="14954"/>
                  <a:pt x="13787" y="16569"/>
                  <a:pt x="13787" y="18554"/>
                </a:cubicBezTo>
                <a:lnTo>
                  <a:pt x="13787" y="20769"/>
                </a:lnTo>
                <a:cubicBezTo>
                  <a:pt x="13787" y="21228"/>
                  <a:pt x="14096" y="21600"/>
                  <a:pt x="14477" y="21600"/>
                </a:cubicBezTo>
                <a:cubicBezTo>
                  <a:pt x="14857" y="21600"/>
                  <a:pt x="15166" y="21228"/>
                  <a:pt x="15166" y="20769"/>
                </a:cubicBezTo>
                <a:lnTo>
                  <a:pt x="15166" y="18554"/>
                </a:lnTo>
                <a:cubicBezTo>
                  <a:pt x="15166" y="15653"/>
                  <a:pt x="13207" y="13292"/>
                  <a:pt x="10800" y="13292"/>
                </a:cubicBezTo>
                <a:lnTo>
                  <a:pt x="4366" y="1329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8" name="Google Shape;1338;p70"/>
          <p:cNvSpPr/>
          <p:nvPr/>
        </p:nvSpPr>
        <p:spPr>
          <a:xfrm>
            <a:off x="1787063" y="3094594"/>
            <a:ext cx="162251" cy="134622"/>
          </a:xfrm>
          <a:custGeom>
            <a:rect b="b" l="l" r="r" t="t"/>
            <a:pathLst>
              <a:path extrusionOk="0" h="21600" w="21533">
                <a:moveTo>
                  <a:pt x="8017" y="0"/>
                </a:moveTo>
                <a:cubicBezTo>
                  <a:pt x="5617" y="0"/>
                  <a:pt x="3665" y="2360"/>
                  <a:pt x="3665" y="5262"/>
                </a:cubicBezTo>
                <a:cubicBezTo>
                  <a:pt x="3665" y="8163"/>
                  <a:pt x="5617" y="10523"/>
                  <a:pt x="8017" y="10523"/>
                </a:cubicBezTo>
                <a:cubicBezTo>
                  <a:pt x="10417" y="10523"/>
                  <a:pt x="12369" y="8163"/>
                  <a:pt x="12369" y="5262"/>
                </a:cubicBezTo>
                <a:cubicBezTo>
                  <a:pt x="12369" y="2360"/>
                  <a:pt x="10417" y="0"/>
                  <a:pt x="8017" y="0"/>
                </a:cubicBezTo>
                <a:close/>
                <a:moveTo>
                  <a:pt x="8017" y="1662"/>
                </a:moveTo>
                <a:cubicBezTo>
                  <a:pt x="9659" y="1662"/>
                  <a:pt x="10995" y="3277"/>
                  <a:pt x="10995" y="5262"/>
                </a:cubicBezTo>
                <a:cubicBezTo>
                  <a:pt x="10995" y="7247"/>
                  <a:pt x="9659" y="8862"/>
                  <a:pt x="8017" y="8862"/>
                </a:cubicBezTo>
                <a:cubicBezTo>
                  <a:pt x="6375" y="8862"/>
                  <a:pt x="5039" y="7247"/>
                  <a:pt x="5039" y="5262"/>
                </a:cubicBezTo>
                <a:cubicBezTo>
                  <a:pt x="5039" y="3277"/>
                  <a:pt x="6375" y="1662"/>
                  <a:pt x="8017" y="1662"/>
                </a:cubicBezTo>
                <a:close/>
                <a:moveTo>
                  <a:pt x="15777" y="5781"/>
                </a:moveTo>
                <a:cubicBezTo>
                  <a:pt x="15508" y="6105"/>
                  <a:pt x="15508" y="6633"/>
                  <a:pt x="15777" y="6958"/>
                </a:cubicBezTo>
                <a:lnTo>
                  <a:pt x="17581" y="9138"/>
                </a:lnTo>
                <a:lnTo>
                  <a:pt x="15777" y="11319"/>
                </a:lnTo>
                <a:cubicBezTo>
                  <a:pt x="15508" y="11644"/>
                  <a:pt x="15508" y="12172"/>
                  <a:pt x="15777" y="12496"/>
                </a:cubicBezTo>
                <a:cubicBezTo>
                  <a:pt x="15911" y="12658"/>
                  <a:pt x="16088" y="12738"/>
                  <a:pt x="16264" y="12738"/>
                </a:cubicBezTo>
                <a:cubicBezTo>
                  <a:pt x="16439" y="12738"/>
                  <a:pt x="16616" y="12658"/>
                  <a:pt x="16750" y="12496"/>
                </a:cubicBezTo>
                <a:lnTo>
                  <a:pt x="18554" y="10315"/>
                </a:lnTo>
                <a:lnTo>
                  <a:pt x="20358" y="12496"/>
                </a:lnTo>
                <a:cubicBezTo>
                  <a:pt x="20492" y="12658"/>
                  <a:pt x="20669" y="12738"/>
                  <a:pt x="20845" y="12738"/>
                </a:cubicBezTo>
                <a:cubicBezTo>
                  <a:pt x="21021" y="12738"/>
                  <a:pt x="21197" y="12658"/>
                  <a:pt x="21332" y="12496"/>
                </a:cubicBezTo>
                <a:cubicBezTo>
                  <a:pt x="21600" y="12172"/>
                  <a:pt x="21600" y="11644"/>
                  <a:pt x="21332" y="11319"/>
                </a:cubicBezTo>
                <a:lnTo>
                  <a:pt x="19528" y="9138"/>
                </a:lnTo>
                <a:lnTo>
                  <a:pt x="21332" y="6958"/>
                </a:lnTo>
                <a:cubicBezTo>
                  <a:pt x="21600" y="6633"/>
                  <a:pt x="21600" y="6105"/>
                  <a:pt x="21332" y="5781"/>
                </a:cubicBezTo>
                <a:cubicBezTo>
                  <a:pt x="21063" y="5456"/>
                  <a:pt x="20626" y="5456"/>
                  <a:pt x="20358" y="5781"/>
                </a:cubicBezTo>
                <a:lnTo>
                  <a:pt x="18554" y="7962"/>
                </a:lnTo>
                <a:lnTo>
                  <a:pt x="16750" y="5781"/>
                </a:lnTo>
                <a:cubicBezTo>
                  <a:pt x="16482" y="5456"/>
                  <a:pt x="16045" y="5456"/>
                  <a:pt x="15777" y="5781"/>
                </a:cubicBezTo>
                <a:close/>
                <a:moveTo>
                  <a:pt x="4352" y="13292"/>
                </a:moveTo>
                <a:cubicBezTo>
                  <a:pt x="1952" y="13292"/>
                  <a:pt x="0" y="15653"/>
                  <a:pt x="0" y="18554"/>
                </a:cubicBezTo>
                <a:lnTo>
                  <a:pt x="0" y="20769"/>
                </a:lnTo>
                <a:cubicBezTo>
                  <a:pt x="0" y="21228"/>
                  <a:pt x="308" y="21600"/>
                  <a:pt x="687" y="21600"/>
                </a:cubicBezTo>
                <a:cubicBezTo>
                  <a:pt x="1067" y="21600"/>
                  <a:pt x="1374" y="21228"/>
                  <a:pt x="1374" y="20769"/>
                </a:cubicBezTo>
                <a:lnTo>
                  <a:pt x="1374" y="18554"/>
                </a:lnTo>
                <a:cubicBezTo>
                  <a:pt x="1374" y="16569"/>
                  <a:pt x="2710" y="14954"/>
                  <a:pt x="4352" y="14954"/>
                </a:cubicBezTo>
                <a:lnTo>
                  <a:pt x="10766" y="14954"/>
                </a:lnTo>
                <a:cubicBezTo>
                  <a:pt x="12408" y="14954"/>
                  <a:pt x="13744" y="16569"/>
                  <a:pt x="13744" y="18554"/>
                </a:cubicBezTo>
                <a:lnTo>
                  <a:pt x="13744" y="20769"/>
                </a:lnTo>
                <a:cubicBezTo>
                  <a:pt x="13744" y="21228"/>
                  <a:pt x="14052" y="21600"/>
                  <a:pt x="14431" y="21600"/>
                </a:cubicBezTo>
                <a:cubicBezTo>
                  <a:pt x="14810" y="21600"/>
                  <a:pt x="15118" y="21228"/>
                  <a:pt x="15118" y="20769"/>
                </a:cubicBezTo>
                <a:lnTo>
                  <a:pt x="15118" y="18554"/>
                </a:lnTo>
                <a:cubicBezTo>
                  <a:pt x="15118" y="15653"/>
                  <a:pt x="13166" y="13292"/>
                  <a:pt x="10766" y="13292"/>
                </a:cubicBezTo>
                <a:lnTo>
                  <a:pt x="4352" y="1329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39" name="Google Shape;1339;p70"/>
          <p:cNvSpPr/>
          <p:nvPr/>
        </p:nvSpPr>
        <p:spPr>
          <a:xfrm>
            <a:off x="474460" y="3094594"/>
            <a:ext cx="120852" cy="134622"/>
          </a:xfrm>
          <a:custGeom>
            <a:rect b="b" l="l" r="r" t="t"/>
            <a:pathLst>
              <a:path extrusionOk="0" h="21600" w="21600">
                <a:moveTo>
                  <a:pt x="10800" y="0"/>
                </a:moveTo>
                <a:cubicBezTo>
                  <a:pt x="7567" y="0"/>
                  <a:pt x="4937" y="2360"/>
                  <a:pt x="4937" y="5262"/>
                </a:cubicBezTo>
                <a:cubicBezTo>
                  <a:pt x="4937" y="8163"/>
                  <a:pt x="7567" y="10523"/>
                  <a:pt x="10800" y="10523"/>
                </a:cubicBezTo>
                <a:cubicBezTo>
                  <a:pt x="14033" y="10523"/>
                  <a:pt x="16663" y="8163"/>
                  <a:pt x="16663" y="5262"/>
                </a:cubicBezTo>
                <a:cubicBezTo>
                  <a:pt x="16663" y="2360"/>
                  <a:pt x="14033" y="0"/>
                  <a:pt x="10800" y="0"/>
                </a:cubicBezTo>
                <a:close/>
                <a:moveTo>
                  <a:pt x="10800" y="1662"/>
                </a:moveTo>
                <a:cubicBezTo>
                  <a:pt x="13012" y="1662"/>
                  <a:pt x="14811" y="3277"/>
                  <a:pt x="14811" y="5262"/>
                </a:cubicBezTo>
                <a:cubicBezTo>
                  <a:pt x="14811" y="7247"/>
                  <a:pt x="13012" y="8862"/>
                  <a:pt x="10800" y="8862"/>
                </a:cubicBezTo>
                <a:cubicBezTo>
                  <a:pt x="8588" y="8862"/>
                  <a:pt x="6789" y="7247"/>
                  <a:pt x="6789" y="5262"/>
                </a:cubicBezTo>
                <a:cubicBezTo>
                  <a:pt x="6789" y="3277"/>
                  <a:pt x="8588" y="1662"/>
                  <a:pt x="10800" y="1662"/>
                </a:cubicBezTo>
                <a:close/>
                <a:moveTo>
                  <a:pt x="5863" y="13292"/>
                </a:moveTo>
                <a:cubicBezTo>
                  <a:pt x="2630" y="13292"/>
                  <a:pt x="0" y="15653"/>
                  <a:pt x="0" y="18554"/>
                </a:cubicBezTo>
                <a:lnTo>
                  <a:pt x="0" y="20769"/>
                </a:lnTo>
                <a:cubicBezTo>
                  <a:pt x="0" y="21228"/>
                  <a:pt x="415" y="21600"/>
                  <a:pt x="926" y="21600"/>
                </a:cubicBezTo>
                <a:cubicBezTo>
                  <a:pt x="1437" y="21600"/>
                  <a:pt x="1851" y="21228"/>
                  <a:pt x="1851" y="20769"/>
                </a:cubicBezTo>
                <a:lnTo>
                  <a:pt x="1851" y="18554"/>
                </a:lnTo>
                <a:cubicBezTo>
                  <a:pt x="1851" y="16569"/>
                  <a:pt x="3651" y="14954"/>
                  <a:pt x="5863" y="14954"/>
                </a:cubicBezTo>
                <a:lnTo>
                  <a:pt x="15737" y="14954"/>
                </a:lnTo>
                <a:cubicBezTo>
                  <a:pt x="17949" y="14954"/>
                  <a:pt x="19749" y="16569"/>
                  <a:pt x="19749" y="18554"/>
                </a:cubicBezTo>
                <a:lnTo>
                  <a:pt x="19749" y="20769"/>
                </a:lnTo>
                <a:cubicBezTo>
                  <a:pt x="19749" y="21228"/>
                  <a:pt x="20163" y="21600"/>
                  <a:pt x="20674" y="21600"/>
                </a:cubicBezTo>
                <a:cubicBezTo>
                  <a:pt x="21185" y="21600"/>
                  <a:pt x="21600" y="21228"/>
                  <a:pt x="21600" y="20769"/>
                </a:cubicBezTo>
                <a:lnTo>
                  <a:pt x="21600" y="18554"/>
                </a:lnTo>
                <a:cubicBezTo>
                  <a:pt x="21600" y="15653"/>
                  <a:pt x="18970" y="13292"/>
                  <a:pt x="15737" y="13292"/>
                </a:cubicBezTo>
                <a:lnTo>
                  <a:pt x="5863" y="1329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0" name="Google Shape;1340;p70"/>
          <p:cNvSpPr/>
          <p:nvPr/>
        </p:nvSpPr>
        <p:spPr>
          <a:xfrm>
            <a:off x="720409" y="3094594"/>
            <a:ext cx="162270" cy="134649"/>
          </a:xfrm>
          <a:custGeom>
            <a:rect b="b" l="l" r="r" t="t"/>
            <a:pathLst>
              <a:path extrusionOk="0" h="21518" w="21600">
                <a:moveTo>
                  <a:pt x="8043" y="0"/>
                </a:moveTo>
                <a:cubicBezTo>
                  <a:pt x="5635" y="0"/>
                  <a:pt x="3677" y="2352"/>
                  <a:pt x="3677" y="5242"/>
                </a:cubicBezTo>
                <a:cubicBezTo>
                  <a:pt x="3677" y="8132"/>
                  <a:pt x="5635" y="10483"/>
                  <a:pt x="8043" y="10483"/>
                </a:cubicBezTo>
                <a:cubicBezTo>
                  <a:pt x="10450" y="10483"/>
                  <a:pt x="12409" y="8132"/>
                  <a:pt x="12409" y="5242"/>
                </a:cubicBezTo>
                <a:cubicBezTo>
                  <a:pt x="12409" y="2352"/>
                  <a:pt x="10450" y="0"/>
                  <a:pt x="8043" y="0"/>
                </a:cubicBezTo>
                <a:close/>
                <a:moveTo>
                  <a:pt x="14649" y="35"/>
                </a:moveTo>
                <a:cubicBezTo>
                  <a:pt x="14277" y="-82"/>
                  <a:pt x="13911" y="178"/>
                  <a:pt x="13816" y="621"/>
                </a:cubicBezTo>
                <a:cubicBezTo>
                  <a:pt x="13722" y="1064"/>
                  <a:pt x="13935" y="1508"/>
                  <a:pt x="14304" y="1621"/>
                </a:cubicBezTo>
                <a:cubicBezTo>
                  <a:pt x="15900" y="2111"/>
                  <a:pt x="16867" y="4085"/>
                  <a:pt x="16459" y="6001"/>
                </a:cubicBezTo>
                <a:cubicBezTo>
                  <a:pt x="16188" y="7270"/>
                  <a:pt x="15362" y="8262"/>
                  <a:pt x="14304" y="8587"/>
                </a:cubicBezTo>
                <a:cubicBezTo>
                  <a:pt x="13935" y="8700"/>
                  <a:pt x="13722" y="9144"/>
                  <a:pt x="13816" y="9587"/>
                </a:cubicBezTo>
                <a:cubicBezTo>
                  <a:pt x="13896" y="9961"/>
                  <a:pt x="14169" y="10207"/>
                  <a:pt x="14477" y="10207"/>
                </a:cubicBezTo>
                <a:cubicBezTo>
                  <a:pt x="14533" y="10207"/>
                  <a:pt x="14591" y="10191"/>
                  <a:pt x="14649" y="10173"/>
                </a:cubicBezTo>
                <a:cubicBezTo>
                  <a:pt x="16194" y="9698"/>
                  <a:pt x="17413" y="8269"/>
                  <a:pt x="17809" y="6414"/>
                </a:cubicBezTo>
                <a:cubicBezTo>
                  <a:pt x="18405" y="3614"/>
                  <a:pt x="16981" y="751"/>
                  <a:pt x="14649" y="35"/>
                </a:cubicBezTo>
                <a:close/>
                <a:moveTo>
                  <a:pt x="8043" y="1656"/>
                </a:moveTo>
                <a:cubicBezTo>
                  <a:pt x="9690" y="1656"/>
                  <a:pt x="11030" y="3264"/>
                  <a:pt x="11030" y="5242"/>
                </a:cubicBezTo>
                <a:cubicBezTo>
                  <a:pt x="11030" y="7219"/>
                  <a:pt x="9690" y="8828"/>
                  <a:pt x="8043" y="8828"/>
                </a:cubicBezTo>
                <a:cubicBezTo>
                  <a:pt x="6395" y="8828"/>
                  <a:pt x="5055" y="7219"/>
                  <a:pt x="5055" y="5242"/>
                </a:cubicBezTo>
                <a:cubicBezTo>
                  <a:pt x="5055" y="3264"/>
                  <a:pt x="6395" y="1656"/>
                  <a:pt x="8043" y="1656"/>
                </a:cubicBezTo>
                <a:close/>
                <a:moveTo>
                  <a:pt x="4366" y="13242"/>
                </a:moveTo>
                <a:cubicBezTo>
                  <a:pt x="1959" y="13242"/>
                  <a:pt x="0" y="15593"/>
                  <a:pt x="0" y="18483"/>
                </a:cubicBezTo>
                <a:lnTo>
                  <a:pt x="0" y="20690"/>
                </a:lnTo>
                <a:cubicBezTo>
                  <a:pt x="0" y="21147"/>
                  <a:pt x="309" y="21518"/>
                  <a:pt x="689" y="21518"/>
                </a:cubicBezTo>
                <a:cubicBezTo>
                  <a:pt x="1070" y="21518"/>
                  <a:pt x="1379" y="21147"/>
                  <a:pt x="1379" y="20690"/>
                </a:cubicBezTo>
                <a:lnTo>
                  <a:pt x="1379" y="18483"/>
                </a:lnTo>
                <a:cubicBezTo>
                  <a:pt x="1379" y="16506"/>
                  <a:pt x="2719" y="14897"/>
                  <a:pt x="4366" y="14897"/>
                </a:cubicBezTo>
                <a:cubicBezTo>
                  <a:pt x="4366" y="14897"/>
                  <a:pt x="11719" y="14897"/>
                  <a:pt x="11719" y="14897"/>
                </a:cubicBezTo>
                <a:cubicBezTo>
                  <a:pt x="13366" y="14897"/>
                  <a:pt x="14706" y="16506"/>
                  <a:pt x="14706" y="18483"/>
                </a:cubicBezTo>
                <a:lnTo>
                  <a:pt x="14706" y="20690"/>
                </a:lnTo>
                <a:cubicBezTo>
                  <a:pt x="14706" y="21147"/>
                  <a:pt x="15015" y="21518"/>
                  <a:pt x="15396" y="21518"/>
                </a:cubicBezTo>
                <a:cubicBezTo>
                  <a:pt x="15776" y="21518"/>
                  <a:pt x="16085" y="21147"/>
                  <a:pt x="16085" y="20690"/>
                </a:cubicBezTo>
                <a:lnTo>
                  <a:pt x="16085" y="18483"/>
                </a:lnTo>
                <a:cubicBezTo>
                  <a:pt x="16085" y="15593"/>
                  <a:pt x="14127" y="13242"/>
                  <a:pt x="11719" y="13242"/>
                </a:cubicBezTo>
                <a:lnTo>
                  <a:pt x="4366" y="13242"/>
                </a:lnTo>
                <a:close/>
                <a:moveTo>
                  <a:pt x="18326" y="13276"/>
                </a:moveTo>
                <a:cubicBezTo>
                  <a:pt x="17955" y="13164"/>
                  <a:pt x="17588" y="13420"/>
                  <a:pt x="17493" y="13863"/>
                </a:cubicBezTo>
                <a:cubicBezTo>
                  <a:pt x="17397" y="14305"/>
                  <a:pt x="17612" y="14749"/>
                  <a:pt x="17981" y="14863"/>
                </a:cubicBezTo>
                <a:cubicBezTo>
                  <a:pt x="19299" y="15272"/>
                  <a:pt x="20220" y="16712"/>
                  <a:pt x="20221" y="18346"/>
                </a:cubicBezTo>
                <a:lnTo>
                  <a:pt x="20221" y="20552"/>
                </a:lnTo>
                <a:cubicBezTo>
                  <a:pt x="20221" y="21009"/>
                  <a:pt x="20530" y="21380"/>
                  <a:pt x="20911" y="21380"/>
                </a:cubicBezTo>
                <a:cubicBezTo>
                  <a:pt x="21291" y="21380"/>
                  <a:pt x="21600" y="21009"/>
                  <a:pt x="21600" y="20552"/>
                </a:cubicBezTo>
                <a:lnTo>
                  <a:pt x="21600" y="18346"/>
                </a:lnTo>
                <a:cubicBezTo>
                  <a:pt x="21598" y="15957"/>
                  <a:pt x="20252" y="13874"/>
                  <a:pt x="18326" y="1327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1" name="Google Shape;1341;p70"/>
          <p:cNvSpPr/>
          <p:nvPr/>
        </p:nvSpPr>
        <p:spPr>
          <a:xfrm>
            <a:off x="2860622" y="2021035"/>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15070" y="6059"/>
                </a:moveTo>
                <a:lnTo>
                  <a:pt x="8665" y="8194"/>
                </a:lnTo>
                <a:cubicBezTo>
                  <a:pt x="8440" y="8269"/>
                  <a:pt x="8269" y="8440"/>
                  <a:pt x="8194" y="8665"/>
                </a:cubicBezTo>
                <a:lnTo>
                  <a:pt x="6059" y="15070"/>
                </a:lnTo>
                <a:cubicBezTo>
                  <a:pt x="5969" y="15341"/>
                  <a:pt x="6046" y="15622"/>
                  <a:pt x="6248" y="15823"/>
                </a:cubicBezTo>
                <a:cubicBezTo>
                  <a:pt x="6391" y="15967"/>
                  <a:pt x="6585" y="16043"/>
                  <a:pt x="6781" y="16043"/>
                </a:cubicBezTo>
                <a:cubicBezTo>
                  <a:pt x="6861" y="16043"/>
                  <a:pt x="6955" y="16038"/>
                  <a:pt x="7033" y="16012"/>
                </a:cubicBezTo>
                <a:lnTo>
                  <a:pt x="13406" y="13877"/>
                </a:lnTo>
                <a:cubicBezTo>
                  <a:pt x="13630" y="13802"/>
                  <a:pt x="13802" y="13630"/>
                  <a:pt x="13877" y="13406"/>
                </a:cubicBezTo>
                <a:lnTo>
                  <a:pt x="16012" y="7033"/>
                </a:lnTo>
                <a:cubicBezTo>
                  <a:pt x="16102" y="6762"/>
                  <a:pt x="16025" y="6449"/>
                  <a:pt x="15823" y="6248"/>
                </a:cubicBezTo>
                <a:cubicBezTo>
                  <a:pt x="15621" y="6046"/>
                  <a:pt x="15339" y="5969"/>
                  <a:pt x="15070" y="6059"/>
                </a:cubicBezTo>
                <a:close/>
                <a:moveTo>
                  <a:pt x="14097" y="7974"/>
                </a:moveTo>
                <a:cubicBezTo>
                  <a:pt x="14097" y="7974"/>
                  <a:pt x="12590" y="12590"/>
                  <a:pt x="12590" y="12590"/>
                </a:cubicBezTo>
                <a:lnTo>
                  <a:pt x="7974" y="14097"/>
                </a:lnTo>
                <a:lnTo>
                  <a:pt x="9513" y="9513"/>
                </a:lnTo>
                <a:lnTo>
                  <a:pt x="14097" y="7974"/>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2" name="Google Shape;1342;p70"/>
          <p:cNvSpPr/>
          <p:nvPr/>
        </p:nvSpPr>
        <p:spPr>
          <a:xfrm>
            <a:off x="5257975" y="3361258"/>
            <a:ext cx="134622" cy="134622"/>
          </a:xfrm>
          <a:custGeom>
            <a:rect b="b" l="l" r="r" t="t"/>
            <a:pathLst>
              <a:path extrusionOk="0" h="21600" w="21600">
                <a:moveTo>
                  <a:pt x="3046" y="0"/>
                </a:move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lnTo>
                  <a:pt x="3046" y="0"/>
                </a:lnTo>
                <a:close/>
                <a:moveTo>
                  <a:pt x="3046" y="1662"/>
                </a:moveTo>
                <a:lnTo>
                  <a:pt x="18554" y="1662"/>
                </a:lnTo>
                <a:cubicBezTo>
                  <a:pt x="19318" y="1662"/>
                  <a:pt x="19938" y="2282"/>
                  <a:pt x="19938" y="3046"/>
                </a:cubicBezTo>
                <a:cubicBezTo>
                  <a:pt x="19938" y="3046"/>
                  <a:pt x="19938" y="12115"/>
                  <a:pt x="19938" y="12115"/>
                </a:cubicBezTo>
                <a:lnTo>
                  <a:pt x="15819" y="7996"/>
                </a:lnTo>
                <a:cubicBezTo>
                  <a:pt x="15495" y="7672"/>
                  <a:pt x="14967" y="7672"/>
                  <a:pt x="14642" y="7996"/>
                </a:cubicBezTo>
                <a:lnTo>
                  <a:pt x="2769" y="19869"/>
                </a:lnTo>
                <a:cubicBezTo>
                  <a:pt x="2147" y="19733"/>
                  <a:pt x="1662" y="19216"/>
                  <a:pt x="1662" y="18554"/>
                </a:cubicBezTo>
                <a:lnTo>
                  <a:pt x="1662" y="3046"/>
                </a:lnTo>
                <a:cubicBezTo>
                  <a:pt x="1662" y="2282"/>
                  <a:pt x="2282" y="1662"/>
                  <a:pt x="3046" y="1662"/>
                </a:cubicBezTo>
                <a:close/>
                <a:moveTo>
                  <a:pt x="6923" y="4431"/>
                </a:moveTo>
                <a:cubicBezTo>
                  <a:pt x="5549" y="4431"/>
                  <a:pt x="4431" y="5549"/>
                  <a:pt x="4431" y="6923"/>
                </a:cubicBezTo>
                <a:cubicBezTo>
                  <a:pt x="4431" y="8297"/>
                  <a:pt x="5549" y="9415"/>
                  <a:pt x="6923" y="9415"/>
                </a:cubicBezTo>
                <a:cubicBezTo>
                  <a:pt x="8297" y="9415"/>
                  <a:pt x="9415" y="8297"/>
                  <a:pt x="9415" y="6923"/>
                </a:cubicBezTo>
                <a:cubicBezTo>
                  <a:pt x="9415" y="5549"/>
                  <a:pt x="8297" y="4431"/>
                  <a:pt x="6923" y="4431"/>
                </a:cubicBezTo>
                <a:close/>
                <a:moveTo>
                  <a:pt x="6923" y="6092"/>
                </a:moveTo>
                <a:cubicBezTo>
                  <a:pt x="7381" y="6092"/>
                  <a:pt x="7754" y="6465"/>
                  <a:pt x="7754" y="6923"/>
                </a:cubicBezTo>
                <a:cubicBezTo>
                  <a:pt x="7754" y="7381"/>
                  <a:pt x="7381" y="7754"/>
                  <a:pt x="6923" y="7754"/>
                </a:cubicBezTo>
                <a:cubicBezTo>
                  <a:pt x="6466" y="7754"/>
                  <a:pt x="6092" y="7381"/>
                  <a:pt x="6092" y="6923"/>
                </a:cubicBezTo>
                <a:cubicBezTo>
                  <a:pt x="6092" y="6465"/>
                  <a:pt x="6466" y="6092"/>
                  <a:pt x="6923" y="6092"/>
                </a:cubicBezTo>
                <a:close/>
                <a:moveTo>
                  <a:pt x="15231" y="9762"/>
                </a:moveTo>
                <a:lnTo>
                  <a:pt x="19938" y="14469"/>
                </a:lnTo>
                <a:cubicBezTo>
                  <a:pt x="19938" y="14469"/>
                  <a:pt x="19938" y="18554"/>
                  <a:pt x="19938" y="18554"/>
                </a:cubicBezTo>
                <a:cubicBezTo>
                  <a:pt x="19938" y="19318"/>
                  <a:pt x="19318" y="19938"/>
                  <a:pt x="18554" y="19938"/>
                </a:cubicBezTo>
                <a:lnTo>
                  <a:pt x="5054" y="19938"/>
                </a:lnTo>
                <a:lnTo>
                  <a:pt x="15231" y="9762"/>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3" name="Google Shape;1343;p70"/>
          <p:cNvSpPr/>
          <p:nvPr/>
        </p:nvSpPr>
        <p:spPr>
          <a:xfrm>
            <a:off x="2600863" y="2014130"/>
            <a:ext cx="134622" cy="162270"/>
          </a:xfrm>
          <a:custGeom>
            <a:rect b="b" l="l" r="r" t="t"/>
            <a:pathLst>
              <a:path extrusionOk="0" h="21600" w="21600">
                <a:moveTo>
                  <a:pt x="10800" y="0"/>
                </a:moveTo>
                <a:cubicBezTo>
                  <a:pt x="4845" y="0"/>
                  <a:pt x="0" y="4020"/>
                  <a:pt x="0" y="8962"/>
                </a:cubicBezTo>
                <a:cubicBezTo>
                  <a:pt x="0" y="15687"/>
                  <a:pt x="9928" y="21252"/>
                  <a:pt x="10350" y="21485"/>
                </a:cubicBezTo>
                <a:cubicBezTo>
                  <a:pt x="10490" y="21562"/>
                  <a:pt x="10639" y="21600"/>
                  <a:pt x="10800" y="21600"/>
                </a:cubicBezTo>
                <a:cubicBezTo>
                  <a:pt x="10961" y="21600"/>
                  <a:pt x="11110" y="21562"/>
                  <a:pt x="11250" y="21485"/>
                </a:cubicBezTo>
                <a:cubicBezTo>
                  <a:pt x="11672" y="21252"/>
                  <a:pt x="21600" y="15687"/>
                  <a:pt x="21600" y="8962"/>
                </a:cubicBezTo>
                <a:cubicBezTo>
                  <a:pt x="21600" y="4020"/>
                  <a:pt x="16755" y="0"/>
                  <a:pt x="10800" y="0"/>
                </a:cubicBezTo>
                <a:close/>
                <a:moveTo>
                  <a:pt x="10800" y="1379"/>
                </a:moveTo>
                <a:cubicBezTo>
                  <a:pt x="15839" y="1379"/>
                  <a:pt x="19938" y="4781"/>
                  <a:pt x="19938" y="8962"/>
                </a:cubicBezTo>
                <a:cubicBezTo>
                  <a:pt x="19938" y="14180"/>
                  <a:pt x="12716" y="18917"/>
                  <a:pt x="10800" y="20078"/>
                </a:cubicBezTo>
                <a:cubicBezTo>
                  <a:pt x="8884" y="18917"/>
                  <a:pt x="1662" y="14180"/>
                  <a:pt x="1662" y="8962"/>
                </a:cubicBezTo>
                <a:cubicBezTo>
                  <a:pt x="1662" y="4781"/>
                  <a:pt x="5761" y="1379"/>
                  <a:pt x="10800" y="1379"/>
                </a:cubicBezTo>
                <a:close/>
                <a:moveTo>
                  <a:pt x="10800" y="5515"/>
                </a:moveTo>
                <a:cubicBezTo>
                  <a:pt x="8509" y="5515"/>
                  <a:pt x="6646" y="7061"/>
                  <a:pt x="6646" y="8962"/>
                </a:cubicBezTo>
                <a:cubicBezTo>
                  <a:pt x="6646" y="10862"/>
                  <a:pt x="8509" y="12409"/>
                  <a:pt x="10800" y="12409"/>
                </a:cubicBezTo>
                <a:cubicBezTo>
                  <a:pt x="13091" y="12409"/>
                  <a:pt x="14954" y="10862"/>
                  <a:pt x="14954" y="8962"/>
                </a:cubicBezTo>
                <a:cubicBezTo>
                  <a:pt x="14954" y="7061"/>
                  <a:pt x="13091" y="5515"/>
                  <a:pt x="10800" y="5515"/>
                </a:cubicBezTo>
                <a:close/>
                <a:moveTo>
                  <a:pt x="10800" y="6894"/>
                </a:moveTo>
                <a:cubicBezTo>
                  <a:pt x="12174" y="6894"/>
                  <a:pt x="13292" y="7821"/>
                  <a:pt x="13292" y="8962"/>
                </a:cubicBezTo>
                <a:cubicBezTo>
                  <a:pt x="13292" y="10102"/>
                  <a:pt x="12174" y="11030"/>
                  <a:pt x="10800" y="11030"/>
                </a:cubicBezTo>
                <a:cubicBezTo>
                  <a:pt x="9426" y="11030"/>
                  <a:pt x="8308" y="10102"/>
                  <a:pt x="8308" y="8962"/>
                </a:cubicBezTo>
                <a:cubicBezTo>
                  <a:pt x="8308" y="7821"/>
                  <a:pt x="9426" y="6894"/>
                  <a:pt x="10800" y="689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4" name="Google Shape;1344;p70"/>
          <p:cNvSpPr/>
          <p:nvPr/>
        </p:nvSpPr>
        <p:spPr>
          <a:xfrm>
            <a:off x="2860622" y="3354353"/>
            <a:ext cx="148446" cy="148446"/>
          </a:xfrm>
          <a:custGeom>
            <a:rect b="b" l="l" r="r" t="t"/>
            <a:pathLst>
              <a:path extrusionOk="0" h="21600" w="21600">
                <a:moveTo>
                  <a:pt x="2763" y="0"/>
                </a:moveTo>
                <a:cubicBezTo>
                  <a:pt x="1239" y="0"/>
                  <a:pt x="0" y="1239"/>
                  <a:pt x="0" y="2763"/>
                </a:cubicBezTo>
                <a:lnTo>
                  <a:pt x="0" y="11805"/>
                </a:lnTo>
                <a:cubicBezTo>
                  <a:pt x="0" y="13328"/>
                  <a:pt x="1239" y="14567"/>
                  <a:pt x="2763" y="14567"/>
                </a:cubicBezTo>
                <a:lnTo>
                  <a:pt x="3767" y="14567"/>
                </a:lnTo>
                <a:cubicBezTo>
                  <a:pt x="4183" y="14567"/>
                  <a:pt x="4521" y="14230"/>
                  <a:pt x="4521" y="13814"/>
                </a:cubicBezTo>
                <a:cubicBezTo>
                  <a:pt x="4521" y="13398"/>
                  <a:pt x="4183" y="13060"/>
                  <a:pt x="3767" y="13060"/>
                </a:cubicBezTo>
                <a:lnTo>
                  <a:pt x="2763" y="13060"/>
                </a:lnTo>
                <a:cubicBezTo>
                  <a:pt x="2070" y="13060"/>
                  <a:pt x="1507" y="12497"/>
                  <a:pt x="1507" y="11805"/>
                </a:cubicBezTo>
                <a:lnTo>
                  <a:pt x="1507" y="2763"/>
                </a:lnTo>
                <a:cubicBezTo>
                  <a:pt x="1507" y="2070"/>
                  <a:pt x="2070" y="1507"/>
                  <a:pt x="2763" y="1507"/>
                </a:cubicBezTo>
                <a:lnTo>
                  <a:pt x="11805" y="1507"/>
                </a:lnTo>
                <a:cubicBezTo>
                  <a:pt x="12497" y="1507"/>
                  <a:pt x="13060" y="2070"/>
                  <a:pt x="13060" y="2763"/>
                </a:cubicBezTo>
                <a:lnTo>
                  <a:pt x="13060" y="3767"/>
                </a:lnTo>
                <a:cubicBezTo>
                  <a:pt x="13060" y="4183"/>
                  <a:pt x="13398" y="4521"/>
                  <a:pt x="13814" y="4521"/>
                </a:cubicBezTo>
                <a:cubicBezTo>
                  <a:pt x="14230" y="4521"/>
                  <a:pt x="14567" y="4183"/>
                  <a:pt x="14567" y="3767"/>
                </a:cubicBezTo>
                <a:lnTo>
                  <a:pt x="14567" y="2763"/>
                </a:lnTo>
                <a:cubicBezTo>
                  <a:pt x="14567" y="1239"/>
                  <a:pt x="13328" y="0"/>
                  <a:pt x="11805" y="0"/>
                </a:cubicBezTo>
                <a:lnTo>
                  <a:pt x="2763" y="0"/>
                </a:lnTo>
                <a:close/>
                <a:moveTo>
                  <a:pt x="9795" y="7033"/>
                </a:moveTo>
                <a:cubicBezTo>
                  <a:pt x="8272" y="7033"/>
                  <a:pt x="7033" y="8272"/>
                  <a:pt x="7033" y="9795"/>
                </a:cubicBezTo>
                <a:lnTo>
                  <a:pt x="7033" y="18837"/>
                </a:lnTo>
                <a:cubicBezTo>
                  <a:pt x="7033" y="20361"/>
                  <a:pt x="8272" y="21600"/>
                  <a:pt x="9795" y="21600"/>
                </a:cubicBezTo>
                <a:lnTo>
                  <a:pt x="18837" y="21600"/>
                </a:lnTo>
                <a:cubicBezTo>
                  <a:pt x="20361" y="21600"/>
                  <a:pt x="21600" y="20361"/>
                  <a:pt x="21600" y="18837"/>
                </a:cubicBezTo>
                <a:lnTo>
                  <a:pt x="21600" y="9795"/>
                </a:lnTo>
                <a:cubicBezTo>
                  <a:pt x="21600" y="8272"/>
                  <a:pt x="20361" y="7033"/>
                  <a:pt x="18837" y="7033"/>
                </a:cubicBezTo>
                <a:lnTo>
                  <a:pt x="9795" y="7033"/>
                </a:lnTo>
                <a:close/>
                <a:moveTo>
                  <a:pt x="9795" y="8540"/>
                </a:moveTo>
                <a:lnTo>
                  <a:pt x="18837" y="8540"/>
                </a:lnTo>
                <a:cubicBezTo>
                  <a:pt x="19530" y="8540"/>
                  <a:pt x="20093" y="9103"/>
                  <a:pt x="20093" y="9795"/>
                </a:cubicBezTo>
                <a:cubicBezTo>
                  <a:pt x="20093" y="9795"/>
                  <a:pt x="20093" y="18837"/>
                  <a:pt x="20093" y="18837"/>
                </a:cubicBezTo>
                <a:cubicBezTo>
                  <a:pt x="20093" y="19530"/>
                  <a:pt x="19530" y="20093"/>
                  <a:pt x="18837" y="20093"/>
                </a:cubicBezTo>
                <a:lnTo>
                  <a:pt x="9795" y="20093"/>
                </a:lnTo>
                <a:cubicBezTo>
                  <a:pt x="9103" y="20093"/>
                  <a:pt x="8540" y="19530"/>
                  <a:pt x="8540" y="18837"/>
                </a:cubicBezTo>
                <a:lnTo>
                  <a:pt x="8540" y="9795"/>
                </a:lnTo>
                <a:cubicBezTo>
                  <a:pt x="8540" y="9103"/>
                  <a:pt x="9103" y="8540"/>
                  <a:pt x="9795" y="85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5" name="Google Shape;1345;p70"/>
          <p:cNvSpPr/>
          <p:nvPr/>
        </p:nvSpPr>
        <p:spPr>
          <a:xfrm>
            <a:off x="2587054" y="3368162"/>
            <a:ext cx="162273" cy="120852"/>
          </a:xfrm>
          <a:custGeom>
            <a:rect b="b" l="l" r="r" t="t"/>
            <a:pathLst>
              <a:path extrusionOk="0" h="21600" w="21543">
                <a:moveTo>
                  <a:pt x="7103" y="0"/>
                </a:moveTo>
                <a:cubicBezTo>
                  <a:pt x="6905" y="0"/>
                  <a:pt x="6718" y="107"/>
                  <a:pt x="6588" y="309"/>
                </a:cubicBezTo>
                <a:lnTo>
                  <a:pt x="170" y="10183"/>
                </a:lnTo>
                <a:cubicBezTo>
                  <a:pt x="-57" y="10532"/>
                  <a:pt x="-57" y="11068"/>
                  <a:pt x="170" y="11417"/>
                </a:cubicBezTo>
                <a:cubicBezTo>
                  <a:pt x="170" y="11417"/>
                  <a:pt x="6588" y="21291"/>
                  <a:pt x="6588" y="21291"/>
                </a:cubicBezTo>
                <a:cubicBezTo>
                  <a:pt x="6718" y="21493"/>
                  <a:pt x="6905" y="21600"/>
                  <a:pt x="7103" y="21600"/>
                </a:cubicBezTo>
                <a:lnTo>
                  <a:pt x="19022" y="21600"/>
                </a:lnTo>
                <a:cubicBezTo>
                  <a:pt x="20412" y="21600"/>
                  <a:pt x="21543" y="20078"/>
                  <a:pt x="21543" y="18206"/>
                </a:cubicBezTo>
                <a:lnTo>
                  <a:pt x="21543" y="3394"/>
                </a:lnTo>
                <a:cubicBezTo>
                  <a:pt x="21543" y="1522"/>
                  <a:pt x="20412" y="0"/>
                  <a:pt x="19022" y="0"/>
                </a:cubicBezTo>
                <a:lnTo>
                  <a:pt x="7103" y="0"/>
                </a:lnTo>
                <a:close/>
                <a:moveTo>
                  <a:pt x="7418" y="1851"/>
                </a:moveTo>
                <a:lnTo>
                  <a:pt x="19022" y="1851"/>
                </a:lnTo>
                <a:cubicBezTo>
                  <a:pt x="19654" y="1851"/>
                  <a:pt x="20168" y="2543"/>
                  <a:pt x="20168" y="3394"/>
                </a:cubicBezTo>
                <a:lnTo>
                  <a:pt x="20168" y="18206"/>
                </a:lnTo>
                <a:cubicBezTo>
                  <a:pt x="20168" y="19057"/>
                  <a:pt x="19654" y="19749"/>
                  <a:pt x="19022" y="19749"/>
                </a:cubicBezTo>
                <a:lnTo>
                  <a:pt x="7418" y="19749"/>
                </a:lnTo>
                <a:lnTo>
                  <a:pt x="1602" y="10800"/>
                </a:lnTo>
                <a:cubicBezTo>
                  <a:pt x="1602" y="10800"/>
                  <a:pt x="7418" y="1851"/>
                  <a:pt x="7418" y="1851"/>
                </a:cubicBezTo>
                <a:close/>
                <a:moveTo>
                  <a:pt x="10283" y="6441"/>
                </a:moveTo>
                <a:cubicBezTo>
                  <a:pt x="10015" y="6803"/>
                  <a:pt x="10015" y="7391"/>
                  <a:pt x="10283" y="7753"/>
                </a:cubicBezTo>
                <a:lnTo>
                  <a:pt x="12547" y="10800"/>
                </a:lnTo>
                <a:lnTo>
                  <a:pt x="10283" y="13847"/>
                </a:lnTo>
                <a:cubicBezTo>
                  <a:pt x="10015" y="14209"/>
                  <a:pt x="10015" y="14797"/>
                  <a:pt x="10283" y="15159"/>
                </a:cubicBezTo>
                <a:cubicBezTo>
                  <a:pt x="10418" y="15339"/>
                  <a:pt x="10595" y="15429"/>
                  <a:pt x="10771" y="15429"/>
                </a:cubicBezTo>
                <a:cubicBezTo>
                  <a:pt x="10946" y="15429"/>
                  <a:pt x="11123" y="15339"/>
                  <a:pt x="11258" y="15159"/>
                </a:cubicBezTo>
                <a:lnTo>
                  <a:pt x="13521" y="12111"/>
                </a:lnTo>
                <a:lnTo>
                  <a:pt x="15784" y="15159"/>
                </a:lnTo>
                <a:cubicBezTo>
                  <a:pt x="15919" y="15339"/>
                  <a:pt x="16095" y="15429"/>
                  <a:pt x="16271" y="15429"/>
                </a:cubicBezTo>
                <a:cubicBezTo>
                  <a:pt x="16447" y="15429"/>
                  <a:pt x="16624" y="15339"/>
                  <a:pt x="16758" y="15159"/>
                </a:cubicBezTo>
                <a:cubicBezTo>
                  <a:pt x="17027" y="14797"/>
                  <a:pt x="17027" y="14209"/>
                  <a:pt x="16758" y="13847"/>
                </a:cubicBezTo>
                <a:lnTo>
                  <a:pt x="14495" y="10800"/>
                </a:lnTo>
                <a:lnTo>
                  <a:pt x="16758" y="7753"/>
                </a:lnTo>
                <a:cubicBezTo>
                  <a:pt x="17027" y="7391"/>
                  <a:pt x="17027" y="6803"/>
                  <a:pt x="16758" y="6441"/>
                </a:cubicBezTo>
                <a:cubicBezTo>
                  <a:pt x="16490" y="6080"/>
                  <a:pt x="16053" y="6080"/>
                  <a:pt x="15784" y="6441"/>
                </a:cubicBezTo>
                <a:lnTo>
                  <a:pt x="13521" y="9489"/>
                </a:lnTo>
                <a:lnTo>
                  <a:pt x="11258" y="6441"/>
                </a:lnTo>
                <a:cubicBezTo>
                  <a:pt x="10989" y="6080"/>
                  <a:pt x="10552" y="6080"/>
                  <a:pt x="10283" y="644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6" name="Google Shape;1346;p70"/>
          <p:cNvSpPr/>
          <p:nvPr/>
        </p:nvSpPr>
        <p:spPr>
          <a:xfrm>
            <a:off x="4724648" y="3354346"/>
            <a:ext cx="134622" cy="148482"/>
          </a:xfrm>
          <a:custGeom>
            <a:rect b="b" l="l" r="r" t="t"/>
            <a:pathLst>
              <a:path extrusionOk="0" h="21527" w="21600">
                <a:moveTo>
                  <a:pt x="12427" y="220"/>
                </a:moveTo>
                <a:lnTo>
                  <a:pt x="242" y="11233"/>
                </a:lnTo>
                <a:cubicBezTo>
                  <a:pt x="87" y="11374"/>
                  <a:pt x="0" y="11566"/>
                  <a:pt x="0" y="11765"/>
                </a:cubicBezTo>
                <a:lnTo>
                  <a:pt x="0" y="15770"/>
                </a:lnTo>
                <a:cubicBezTo>
                  <a:pt x="0" y="16185"/>
                  <a:pt x="372" y="16521"/>
                  <a:pt x="831" y="16521"/>
                </a:cubicBezTo>
                <a:lnTo>
                  <a:pt x="5262" y="16521"/>
                </a:lnTo>
                <a:cubicBezTo>
                  <a:pt x="5482" y="16521"/>
                  <a:pt x="5694" y="16443"/>
                  <a:pt x="5850" y="16302"/>
                </a:cubicBezTo>
                <a:lnTo>
                  <a:pt x="18035" y="5289"/>
                </a:lnTo>
                <a:cubicBezTo>
                  <a:pt x="18359" y="4996"/>
                  <a:pt x="18359" y="4518"/>
                  <a:pt x="18035" y="4225"/>
                </a:cubicBezTo>
                <a:lnTo>
                  <a:pt x="13604" y="220"/>
                </a:lnTo>
                <a:cubicBezTo>
                  <a:pt x="13279" y="-73"/>
                  <a:pt x="12751" y="-73"/>
                  <a:pt x="12427" y="220"/>
                </a:cubicBezTo>
                <a:close/>
                <a:moveTo>
                  <a:pt x="13015" y="1816"/>
                </a:moveTo>
                <a:lnTo>
                  <a:pt x="16269" y="4757"/>
                </a:lnTo>
                <a:lnTo>
                  <a:pt x="4915" y="15019"/>
                </a:lnTo>
                <a:lnTo>
                  <a:pt x="1662" y="15019"/>
                </a:lnTo>
                <a:cubicBezTo>
                  <a:pt x="1662" y="15019"/>
                  <a:pt x="1662" y="12078"/>
                  <a:pt x="1662" y="12078"/>
                </a:cubicBezTo>
                <a:lnTo>
                  <a:pt x="13015" y="1816"/>
                </a:lnTo>
                <a:close/>
                <a:moveTo>
                  <a:pt x="831" y="20025"/>
                </a:moveTo>
                <a:cubicBezTo>
                  <a:pt x="372" y="20025"/>
                  <a:pt x="0" y="20362"/>
                  <a:pt x="0" y="20776"/>
                </a:cubicBezTo>
                <a:cubicBezTo>
                  <a:pt x="0" y="21191"/>
                  <a:pt x="372" y="21527"/>
                  <a:pt x="831" y="21527"/>
                </a:cubicBezTo>
                <a:lnTo>
                  <a:pt x="20769" y="21527"/>
                </a:lnTo>
                <a:cubicBezTo>
                  <a:pt x="21228" y="21527"/>
                  <a:pt x="21600" y="21191"/>
                  <a:pt x="21600" y="20776"/>
                </a:cubicBezTo>
                <a:cubicBezTo>
                  <a:pt x="21600" y="20362"/>
                  <a:pt x="21228" y="20025"/>
                  <a:pt x="20769" y="20025"/>
                </a:cubicBezTo>
                <a:lnTo>
                  <a:pt x="831" y="20025"/>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7" name="Google Shape;1347;p70"/>
          <p:cNvSpPr/>
          <p:nvPr/>
        </p:nvSpPr>
        <p:spPr>
          <a:xfrm>
            <a:off x="4984406" y="3354346"/>
            <a:ext cx="148482" cy="148482"/>
          </a:xfrm>
          <a:custGeom>
            <a:rect b="b" l="l" r="r" t="t"/>
            <a:pathLst>
              <a:path extrusionOk="0" h="21527" w="21527">
                <a:moveTo>
                  <a:pt x="16238" y="220"/>
                </a:moveTo>
                <a:lnTo>
                  <a:pt x="6226" y="10232"/>
                </a:lnTo>
                <a:cubicBezTo>
                  <a:pt x="6085" y="10373"/>
                  <a:pt x="6007" y="10565"/>
                  <a:pt x="6007" y="10764"/>
                </a:cubicBezTo>
                <a:lnTo>
                  <a:pt x="6007" y="14769"/>
                </a:lnTo>
                <a:cubicBezTo>
                  <a:pt x="6007" y="15183"/>
                  <a:pt x="6344" y="15520"/>
                  <a:pt x="6758" y="15520"/>
                </a:cubicBezTo>
                <a:lnTo>
                  <a:pt x="10763" y="15520"/>
                </a:lnTo>
                <a:cubicBezTo>
                  <a:pt x="10962" y="15520"/>
                  <a:pt x="11154" y="15442"/>
                  <a:pt x="11295" y="15301"/>
                </a:cubicBezTo>
                <a:lnTo>
                  <a:pt x="21307" y="5289"/>
                </a:lnTo>
                <a:cubicBezTo>
                  <a:pt x="21600" y="4996"/>
                  <a:pt x="21600" y="4518"/>
                  <a:pt x="21307" y="4225"/>
                </a:cubicBezTo>
                <a:lnTo>
                  <a:pt x="17302" y="220"/>
                </a:lnTo>
                <a:cubicBezTo>
                  <a:pt x="17009" y="-73"/>
                  <a:pt x="16531" y="-73"/>
                  <a:pt x="16238" y="220"/>
                </a:cubicBezTo>
                <a:close/>
                <a:moveTo>
                  <a:pt x="16770" y="1816"/>
                </a:moveTo>
                <a:lnTo>
                  <a:pt x="19711" y="4757"/>
                </a:lnTo>
                <a:lnTo>
                  <a:pt x="10450" y="14018"/>
                </a:lnTo>
                <a:lnTo>
                  <a:pt x="7509" y="14018"/>
                </a:lnTo>
                <a:cubicBezTo>
                  <a:pt x="7509" y="14018"/>
                  <a:pt x="7509" y="11077"/>
                  <a:pt x="7509" y="11077"/>
                </a:cubicBezTo>
                <a:lnTo>
                  <a:pt x="16770" y="1816"/>
                </a:lnTo>
                <a:close/>
                <a:moveTo>
                  <a:pt x="2753" y="2004"/>
                </a:moveTo>
                <a:cubicBezTo>
                  <a:pt x="1235" y="2004"/>
                  <a:pt x="0" y="3239"/>
                  <a:pt x="0" y="4757"/>
                </a:cubicBezTo>
                <a:lnTo>
                  <a:pt x="0" y="18774"/>
                </a:lnTo>
                <a:cubicBezTo>
                  <a:pt x="0" y="20292"/>
                  <a:pt x="1235" y="21527"/>
                  <a:pt x="2753" y="21527"/>
                </a:cubicBezTo>
                <a:lnTo>
                  <a:pt x="16770" y="21527"/>
                </a:lnTo>
                <a:cubicBezTo>
                  <a:pt x="18288" y="21527"/>
                  <a:pt x="19523" y="20292"/>
                  <a:pt x="19523" y="18774"/>
                </a:cubicBezTo>
                <a:lnTo>
                  <a:pt x="19523" y="13424"/>
                </a:lnTo>
                <a:cubicBezTo>
                  <a:pt x="19523" y="13009"/>
                  <a:pt x="19187" y="12673"/>
                  <a:pt x="18772" y="12673"/>
                </a:cubicBezTo>
                <a:cubicBezTo>
                  <a:pt x="18358" y="12673"/>
                  <a:pt x="18022" y="13009"/>
                  <a:pt x="18022" y="13424"/>
                </a:cubicBezTo>
                <a:lnTo>
                  <a:pt x="18022" y="18774"/>
                </a:lnTo>
                <a:cubicBezTo>
                  <a:pt x="18022" y="19464"/>
                  <a:pt x="17460" y="20025"/>
                  <a:pt x="16770" y="20025"/>
                </a:cubicBezTo>
                <a:lnTo>
                  <a:pt x="2753" y="20025"/>
                </a:lnTo>
                <a:cubicBezTo>
                  <a:pt x="2063" y="20025"/>
                  <a:pt x="1502" y="19464"/>
                  <a:pt x="1502" y="18774"/>
                </a:cubicBezTo>
                <a:lnTo>
                  <a:pt x="1502" y="4757"/>
                </a:lnTo>
                <a:cubicBezTo>
                  <a:pt x="1502" y="4067"/>
                  <a:pt x="2063" y="3505"/>
                  <a:pt x="2753" y="3505"/>
                </a:cubicBezTo>
                <a:lnTo>
                  <a:pt x="8103" y="3505"/>
                </a:lnTo>
                <a:cubicBezTo>
                  <a:pt x="8518" y="3505"/>
                  <a:pt x="8854" y="3169"/>
                  <a:pt x="8854" y="2755"/>
                </a:cubicBezTo>
                <a:cubicBezTo>
                  <a:pt x="8854" y="2340"/>
                  <a:pt x="8518" y="2004"/>
                  <a:pt x="8103" y="2004"/>
                </a:cubicBezTo>
                <a:lnTo>
                  <a:pt x="2753" y="2004"/>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8" name="Google Shape;1348;p70"/>
          <p:cNvSpPr/>
          <p:nvPr/>
        </p:nvSpPr>
        <p:spPr>
          <a:xfrm>
            <a:off x="7131524"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3"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7097" y="13060"/>
                </a:moveTo>
                <a:cubicBezTo>
                  <a:pt x="6586" y="13060"/>
                  <a:pt x="6171" y="13398"/>
                  <a:pt x="6171" y="13814"/>
                </a:cubicBezTo>
                <a:cubicBezTo>
                  <a:pt x="6171" y="14230"/>
                  <a:pt x="6586" y="14567"/>
                  <a:pt x="7097" y="14567"/>
                </a:cubicBezTo>
                <a:lnTo>
                  <a:pt x="14503" y="14567"/>
                </a:lnTo>
                <a:cubicBezTo>
                  <a:pt x="15014" y="14567"/>
                  <a:pt x="15429" y="14230"/>
                  <a:pt x="15429" y="13814"/>
                </a:cubicBezTo>
                <a:cubicBezTo>
                  <a:pt x="15429" y="13398"/>
                  <a:pt x="15014" y="13060"/>
                  <a:pt x="14503" y="13060"/>
                </a:cubicBezTo>
                <a:lnTo>
                  <a:pt x="7097" y="13060"/>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49" name="Google Shape;1349;p70"/>
          <p:cNvSpPr/>
          <p:nvPr/>
        </p:nvSpPr>
        <p:spPr>
          <a:xfrm>
            <a:off x="6864861"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4194" y="2574"/>
                </a:moveTo>
                <a:lnTo>
                  <a:pt x="18437" y="6028"/>
                </a:lnTo>
                <a:lnTo>
                  <a:pt x="14194" y="6028"/>
                </a:lnTo>
                <a:cubicBezTo>
                  <a:pt x="14194" y="6028"/>
                  <a:pt x="14194" y="2574"/>
                  <a:pt x="14194" y="2574"/>
                </a:cubicBezTo>
                <a:close/>
                <a:moveTo>
                  <a:pt x="10800" y="10047"/>
                </a:moveTo>
                <a:cubicBezTo>
                  <a:pt x="10289" y="10047"/>
                  <a:pt x="9874" y="10384"/>
                  <a:pt x="9874" y="10800"/>
                </a:cubicBezTo>
                <a:lnTo>
                  <a:pt x="9874" y="13060"/>
                </a:lnTo>
                <a:lnTo>
                  <a:pt x="7097" y="13060"/>
                </a:lnTo>
                <a:cubicBezTo>
                  <a:pt x="6586" y="13060"/>
                  <a:pt x="6171" y="13398"/>
                  <a:pt x="6171" y="13814"/>
                </a:cubicBezTo>
                <a:cubicBezTo>
                  <a:pt x="6171" y="14230"/>
                  <a:pt x="6586" y="14567"/>
                  <a:pt x="7097" y="14567"/>
                </a:cubicBezTo>
                <a:lnTo>
                  <a:pt x="9874" y="14567"/>
                </a:lnTo>
                <a:lnTo>
                  <a:pt x="9874" y="16828"/>
                </a:lnTo>
                <a:cubicBezTo>
                  <a:pt x="9874" y="17244"/>
                  <a:pt x="10289" y="17581"/>
                  <a:pt x="10800" y="17581"/>
                </a:cubicBezTo>
                <a:cubicBezTo>
                  <a:pt x="11311" y="17581"/>
                  <a:pt x="11726" y="17244"/>
                  <a:pt x="11726" y="16828"/>
                </a:cubicBezTo>
                <a:lnTo>
                  <a:pt x="11726" y="14567"/>
                </a:lnTo>
                <a:lnTo>
                  <a:pt x="14503" y="14567"/>
                </a:lnTo>
                <a:cubicBezTo>
                  <a:pt x="15014" y="14567"/>
                  <a:pt x="15429" y="14230"/>
                  <a:pt x="15429" y="13814"/>
                </a:cubicBezTo>
                <a:cubicBezTo>
                  <a:pt x="15429" y="13398"/>
                  <a:pt x="15014" y="13060"/>
                  <a:pt x="14503" y="13060"/>
                </a:cubicBezTo>
                <a:lnTo>
                  <a:pt x="11726" y="13060"/>
                </a:lnTo>
                <a:lnTo>
                  <a:pt x="11726" y="10800"/>
                </a:lnTo>
                <a:cubicBezTo>
                  <a:pt x="11726" y="10384"/>
                  <a:pt x="11311" y="10047"/>
                  <a:pt x="10800" y="1004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0" name="Google Shape;1350;p70"/>
          <p:cNvSpPr/>
          <p:nvPr/>
        </p:nvSpPr>
        <p:spPr>
          <a:xfrm>
            <a:off x="6598197" y="3354353"/>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6781"/>
                </a:lnTo>
                <a:cubicBezTo>
                  <a:pt x="21600" y="6681"/>
                  <a:pt x="21570" y="6590"/>
                  <a:pt x="21523" y="6499"/>
                </a:cubicBezTo>
                <a:cubicBezTo>
                  <a:pt x="21476" y="6407"/>
                  <a:pt x="21415" y="6317"/>
                  <a:pt x="21330" y="6248"/>
                </a:cubicBezTo>
                <a:lnTo>
                  <a:pt x="13924" y="220"/>
                </a:lnTo>
                <a:cubicBezTo>
                  <a:pt x="13840" y="151"/>
                  <a:pt x="13728" y="101"/>
                  <a:pt x="13616" y="63"/>
                </a:cubicBezTo>
                <a:cubicBezTo>
                  <a:pt x="13504" y="25"/>
                  <a:pt x="13392" y="0"/>
                  <a:pt x="13269" y="0"/>
                </a:cubicBezTo>
                <a:lnTo>
                  <a:pt x="3394" y="0"/>
                </a:lnTo>
                <a:close/>
                <a:moveTo>
                  <a:pt x="3394" y="1507"/>
                </a:moveTo>
                <a:lnTo>
                  <a:pt x="12343" y="1507"/>
                </a:lnTo>
                <a:lnTo>
                  <a:pt x="12343" y="6781"/>
                </a:lnTo>
                <a:cubicBezTo>
                  <a:pt x="12343" y="7197"/>
                  <a:pt x="12757" y="7535"/>
                  <a:pt x="13269" y="7535"/>
                </a:cubicBezTo>
                <a:lnTo>
                  <a:pt x="19749" y="7535"/>
                </a:lnTo>
                <a:cubicBezTo>
                  <a:pt x="19749" y="7535"/>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4194" y="2574"/>
                </a:moveTo>
                <a:lnTo>
                  <a:pt x="18437" y="6028"/>
                </a:lnTo>
                <a:lnTo>
                  <a:pt x="14194" y="6028"/>
                </a:lnTo>
                <a:cubicBezTo>
                  <a:pt x="14194" y="6028"/>
                  <a:pt x="14194" y="2574"/>
                  <a:pt x="14194" y="2574"/>
                </a:cubicBezTo>
                <a:close/>
                <a:moveTo>
                  <a:pt x="5863" y="7033"/>
                </a:moveTo>
                <a:cubicBezTo>
                  <a:pt x="5352" y="7033"/>
                  <a:pt x="4937" y="7370"/>
                  <a:pt x="4937" y="7786"/>
                </a:cubicBezTo>
                <a:cubicBezTo>
                  <a:pt x="4937" y="8202"/>
                  <a:pt x="5352" y="8540"/>
                  <a:pt x="5863" y="8540"/>
                </a:cubicBezTo>
                <a:lnTo>
                  <a:pt x="8331" y="8540"/>
                </a:lnTo>
                <a:cubicBezTo>
                  <a:pt x="8843" y="8540"/>
                  <a:pt x="9257" y="8202"/>
                  <a:pt x="9257" y="7786"/>
                </a:cubicBezTo>
                <a:cubicBezTo>
                  <a:pt x="9257" y="7370"/>
                  <a:pt x="8843" y="7033"/>
                  <a:pt x="8331" y="7033"/>
                </a:cubicBezTo>
                <a:lnTo>
                  <a:pt x="5863" y="7033"/>
                </a:lnTo>
                <a:close/>
                <a:moveTo>
                  <a:pt x="5863" y="11051"/>
                </a:moveTo>
                <a:cubicBezTo>
                  <a:pt x="5352" y="11051"/>
                  <a:pt x="4937" y="11389"/>
                  <a:pt x="4937" y="11805"/>
                </a:cubicBezTo>
                <a:cubicBezTo>
                  <a:pt x="4937" y="12221"/>
                  <a:pt x="5352" y="12558"/>
                  <a:pt x="5863" y="12558"/>
                </a:cubicBezTo>
                <a:lnTo>
                  <a:pt x="15737" y="12558"/>
                </a:lnTo>
                <a:cubicBezTo>
                  <a:pt x="16248" y="12558"/>
                  <a:pt x="16663" y="12221"/>
                  <a:pt x="16663" y="11805"/>
                </a:cubicBezTo>
                <a:cubicBezTo>
                  <a:pt x="16663" y="11389"/>
                  <a:pt x="16248" y="11051"/>
                  <a:pt x="15737" y="11051"/>
                </a:cubicBezTo>
                <a:lnTo>
                  <a:pt x="5863" y="11051"/>
                </a:lnTo>
                <a:close/>
                <a:moveTo>
                  <a:pt x="5863" y="15070"/>
                </a:moveTo>
                <a:cubicBezTo>
                  <a:pt x="5352" y="15070"/>
                  <a:pt x="4937" y="15407"/>
                  <a:pt x="4937" y="15823"/>
                </a:cubicBezTo>
                <a:cubicBezTo>
                  <a:pt x="4937" y="16239"/>
                  <a:pt x="5352" y="16577"/>
                  <a:pt x="5863" y="16577"/>
                </a:cubicBezTo>
                <a:lnTo>
                  <a:pt x="15737" y="16577"/>
                </a:lnTo>
                <a:cubicBezTo>
                  <a:pt x="16248" y="16577"/>
                  <a:pt x="16663" y="16239"/>
                  <a:pt x="16663" y="15823"/>
                </a:cubicBezTo>
                <a:cubicBezTo>
                  <a:pt x="16663" y="15407"/>
                  <a:pt x="16248" y="15070"/>
                  <a:pt x="15737" y="15070"/>
                </a:cubicBezTo>
                <a:lnTo>
                  <a:pt x="5863" y="15070"/>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1" name="Google Shape;1351;p70"/>
          <p:cNvSpPr/>
          <p:nvPr/>
        </p:nvSpPr>
        <p:spPr>
          <a:xfrm>
            <a:off x="6051060"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lnTo>
                  <a:pt x="20093" y="18554"/>
                </a:ln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7786" y="12185"/>
                </a:moveTo>
                <a:cubicBezTo>
                  <a:pt x="7370" y="12185"/>
                  <a:pt x="7033" y="12557"/>
                  <a:pt x="7033" y="13015"/>
                </a:cubicBezTo>
                <a:cubicBezTo>
                  <a:pt x="7033" y="13474"/>
                  <a:pt x="7370" y="13846"/>
                  <a:pt x="7786" y="13846"/>
                </a:cubicBezTo>
                <a:lnTo>
                  <a:pt x="13814" y="13846"/>
                </a:lnTo>
                <a:cubicBezTo>
                  <a:pt x="14230" y="13846"/>
                  <a:pt x="14567" y="13474"/>
                  <a:pt x="14567" y="13015"/>
                </a:cubicBezTo>
                <a:cubicBezTo>
                  <a:pt x="14567" y="12557"/>
                  <a:pt x="14230" y="12185"/>
                  <a:pt x="13814" y="12185"/>
                </a:cubicBezTo>
                <a:lnTo>
                  <a:pt x="7786" y="12185"/>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2" name="Google Shape;1352;p70"/>
          <p:cNvSpPr/>
          <p:nvPr/>
        </p:nvSpPr>
        <p:spPr>
          <a:xfrm>
            <a:off x="5784397" y="3361258"/>
            <a:ext cx="148446" cy="134622"/>
          </a:xfrm>
          <a:custGeom>
            <a:rect b="b" l="l" r="r" t="t"/>
            <a:pathLst>
              <a:path extrusionOk="0" h="21600" w="21600">
                <a:moveTo>
                  <a:pt x="2763" y="0"/>
                </a:move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lnTo>
                  <a:pt x="10203" y="3323"/>
                </a:lnTo>
                <a:lnTo>
                  <a:pt x="8414" y="381"/>
                </a:lnTo>
                <a:cubicBezTo>
                  <a:pt x="8275" y="150"/>
                  <a:pt x="8038" y="0"/>
                  <a:pt x="7786" y="0"/>
                </a:cubicBezTo>
                <a:lnTo>
                  <a:pt x="2763" y="0"/>
                </a:lnTo>
                <a:close/>
                <a:moveTo>
                  <a:pt x="2763" y="1662"/>
                </a:moveTo>
                <a:lnTo>
                  <a:pt x="7378" y="1662"/>
                </a:lnTo>
                <a:lnTo>
                  <a:pt x="9167" y="4604"/>
                </a:lnTo>
                <a:cubicBezTo>
                  <a:pt x="9307" y="4835"/>
                  <a:pt x="9543" y="4985"/>
                  <a:pt x="9795" y="4985"/>
                </a:cubicBezTo>
                <a:lnTo>
                  <a:pt x="18837" y="4985"/>
                </a:lnTo>
                <a:cubicBezTo>
                  <a:pt x="19530" y="4985"/>
                  <a:pt x="20093" y="5606"/>
                  <a:pt x="20093" y="6369"/>
                </a:cubicBezTo>
                <a:cubicBezTo>
                  <a:pt x="20093" y="6369"/>
                  <a:pt x="20093" y="18554"/>
                  <a:pt x="20093" y="18554"/>
                </a:cubicBez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close/>
                <a:moveTo>
                  <a:pt x="10800" y="8862"/>
                </a:moveTo>
                <a:cubicBezTo>
                  <a:pt x="10384" y="8862"/>
                  <a:pt x="10047" y="9234"/>
                  <a:pt x="10047" y="9692"/>
                </a:cubicBezTo>
                <a:lnTo>
                  <a:pt x="10047" y="12185"/>
                </a:lnTo>
                <a:lnTo>
                  <a:pt x="7786" y="12185"/>
                </a:lnTo>
                <a:cubicBezTo>
                  <a:pt x="7370" y="12185"/>
                  <a:pt x="7033" y="12557"/>
                  <a:pt x="7033" y="13015"/>
                </a:cubicBezTo>
                <a:cubicBezTo>
                  <a:pt x="7033" y="13474"/>
                  <a:pt x="7370" y="13846"/>
                  <a:pt x="7786" y="13846"/>
                </a:cubicBezTo>
                <a:lnTo>
                  <a:pt x="10047" y="13846"/>
                </a:lnTo>
                <a:lnTo>
                  <a:pt x="10047" y="16338"/>
                </a:lnTo>
                <a:cubicBezTo>
                  <a:pt x="10047" y="16797"/>
                  <a:pt x="10384" y="17169"/>
                  <a:pt x="10800" y="17169"/>
                </a:cubicBezTo>
                <a:cubicBezTo>
                  <a:pt x="11216" y="17169"/>
                  <a:pt x="11553" y="16797"/>
                  <a:pt x="11553" y="16338"/>
                </a:cubicBezTo>
                <a:lnTo>
                  <a:pt x="11553" y="13846"/>
                </a:lnTo>
                <a:lnTo>
                  <a:pt x="13814" y="13846"/>
                </a:lnTo>
                <a:cubicBezTo>
                  <a:pt x="14230" y="13846"/>
                  <a:pt x="14567" y="13474"/>
                  <a:pt x="14567" y="13015"/>
                </a:cubicBezTo>
                <a:cubicBezTo>
                  <a:pt x="14567" y="12557"/>
                  <a:pt x="14230" y="12185"/>
                  <a:pt x="13814" y="12185"/>
                </a:cubicBezTo>
                <a:lnTo>
                  <a:pt x="11553" y="12185"/>
                </a:lnTo>
                <a:lnTo>
                  <a:pt x="11553" y="9692"/>
                </a:lnTo>
                <a:cubicBezTo>
                  <a:pt x="11553" y="9234"/>
                  <a:pt x="11216" y="8862"/>
                  <a:pt x="10800" y="886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3" name="Google Shape;1353;p70"/>
          <p:cNvSpPr/>
          <p:nvPr/>
        </p:nvSpPr>
        <p:spPr>
          <a:xfrm>
            <a:off x="5244158" y="1747460"/>
            <a:ext cx="162283" cy="162251"/>
          </a:xfrm>
          <a:custGeom>
            <a:rect b="b" l="l" r="r" t="t"/>
            <a:pathLst>
              <a:path extrusionOk="0" h="21533" w="21466">
                <a:moveTo>
                  <a:pt x="201" y="201"/>
                </a:moveTo>
                <a:cubicBezTo>
                  <a:pt x="-67" y="470"/>
                  <a:pt x="-67" y="907"/>
                  <a:pt x="201" y="1175"/>
                </a:cubicBezTo>
                <a:lnTo>
                  <a:pt x="6166" y="7131"/>
                </a:lnTo>
                <a:lnTo>
                  <a:pt x="1999" y="12170"/>
                </a:lnTo>
                <a:cubicBezTo>
                  <a:pt x="1828" y="12375"/>
                  <a:pt x="1771" y="12644"/>
                  <a:pt x="1885" y="12886"/>
                </a:cubicBezTo>
                <a:cubicBezTo>
                  <a:pt x="1997" y="13127"/>
                  <a:pt x="2247" y="13287"/>
                  <a:pt x="2513" y="13287"/>
                </a:cubicBezTo>
                <a:lnTo>
                  <a:pt x="9962" y="13287"/>
                </a:lnTo>
                <a:lnTo>
                  <a:pt x="9135" y="19844"/>
                </a:lnTo>
                <a:cubicBezTo>
                  <a:pt x="9097" y="20147"/>
                  <a:pt x="9255" y="20438"/>
                  <a:pt x="9534" y="20559"/>
                </a:cubicBezTo>
                <a:cubicBezTo>
                  <a:pt x="9622" y="20598"/>
                  <a:pt x="9728" y="20617"/>
                  <a:pt x="9820" y="20617"/>
                </a:cubicBezTo>
                <a:cubicBezTo>
                  <a:pt x="10019" y="20617"/>
                  <a:pt x="10200" y="20520"/>
                  <a:pt x="10333" y="20359"/>
                </a:cubicBezTo>
                <a:lnTo>
                  <a:pt x="14444" y="15463"/>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2303" y="975"/>
                </a:moveTo>
                <a:cubicBezTo>
                  <a:pt x="12025" y="853"/>
                  <a:pt x="11698" y="940"/>
                  <a:pt x="11504" y="1175"/>
                </a:cubicBezTo>
                <a:lnTo>
                  <a:pt x="9306" y="3838"/>
                </a:lnTo>
                <a:cubicBezTo>
                  <a:pt x="9063" y="4130"/>
                  <a:pt x="9101" y="4568"/>
                  <a:pt x="9391" y="4811"/>
                </a:cubicBezTo>
                <a:cubicBezTo>
                  <a:pt x="9680" y="5052"/>
                  <a:pt x="10090" y="5018"/>
                  <a:pt x="10333" y="4725"/>
                </a:cubicBezTo>
                <a:lnTo>
                  <a:pt x="11076" y="3838"/>
                </a:lnTo>
                <a:lnTo>
                  <a:pt x="10819" y="5871"/>
                </a:lnTo>
                <a:cubicBezTo>
                  <a:pt x="10772" y="6247"/>
                  <a:pt x="11043" y="6597"/>
                  <a:pt x="11418" y="6644"/>
                </a:cubicBezTo>
                <a:cubicBezTo>
                  <a:pt x="11447" y="6647"/>
                  <a:pt x="11475" y="6644"/>
                  <a:pt x="11504" y="6644"/>
                </a:cubicBezTo>
                <a:cubicBezTo>
                  <a:pt x="11844" y="6644"/>
                  <a:pt x="12146" y="6391"/>
                  <a:pt x="12189" y="6043"/>
                </a:cubicBezTo>
                <a:lnTo>
                  <a:pt x="12731" y="1690"/>
                </a:lnTo>
                <a:cubicBezTo>
                  <a:pt x="12768" y="1388"/>
                  <a:pt x="12582" y="1096"/>
                  <a:pt x="12303" y="975"/>
                </a:cubicBezTo>
                <a:close/>
                <a:moveTo>
                  <a:pt x="7137" y="8133"/>
                </a:moveTo>
                <a:lnTo>
                  <a:pt x="10961" y="11970"/>
                </a:lnTo>
                <a:cubicBezTo>
                  <a:pt x="10890" y="11945"/>
                  <a:pt x="10810" y="11912"/>
                  <a:pt x="10733" y="11912"/>
                </a:cubicBezTo>
                <a:cubicBezTo>
                  <a:pt x="10733" y="11912"/>
                  <a:pt x="3968" y="11912"/>
                  <a:pt x="3968" y="11912"/>
                </a:cubicBezTo>
                <a:lnTo>
                  <a:pt x="7137" y="8133"/>
                </a:lnTo>
                <a:close/>
                <a:moveTo>
                  <a:pt x="14387" y="8247"/>
                </a:moveTo>
                <a:cubicBezTo>
                  <a:pt x="14008" y="8247"/>
                  <a:pt x="13701" y="8555"/>
                  <a:pt x="13701" y="8934"/>
                </a:cubicBezTo>
                <a:cubicBezTo>
                  <a:pt x="13701" y="9314"/>
                  <a:pt x="14008" y="9622"/>
                  <a:pt x="14387" y="9622"/>
                </a:cubicBezTo>
                <a:lnTo>
                  <a:pt x="17812" y="9622"/>
                </a:lnTo>
                <a:lnTo>
                  <a:pt x="16527" y="11168"/>
                </a:lnTo>
                <a:cubicBezTo>
                  <a:pt x="16286" y="11459"/>
                  <a:pt x="16322" y="11898"/>
                  <a:pt x="16613" y="12141"/>
                </a:cubicBezTo>
                <a:cubicBezTo>
                  <a:pt x="16740" y="12249"/>
                  <a:pt x="16886" y="12285"/>
                  <a:pt x="17041" y="12285"/>
                </a:cubicBezTo>
                <a:cubicBezTo>
                  <a:pt x="17236" y="12285"/>
                  <a:pt x="17448" y="12218"/>
                  <a:pt x="17583" y="12055"/>
                </a:cubicBezTo>
                <a:lnTo>
                  <a:pt x="19781" y="9364"/>
                </a:lnTo>
                <a:cubicBezTo>
                  <a:pt x="19952" y="9160"/>
                  <a:pt x="20008" y="8890"/>
                  <a:pt x="19895" y="8648"/>
                </a:cubicBezTo>
                <a:cubicBezTo>
                  <a:pt x="19782" y="8407"/>
                  <a:pt x="19533" y="8247"/>
                  <a:pt x="19267" y="8247"/>
                </a:cubicBezTo>
                <a:lnTo>
                  <a:pt x="14387" y="8247"/>
                </a:lnTo>
                <a:close/>
                <a:moveTo>
                  <a:pt x="11389" y="12399"/>
                </a:moveTo>
                <a:lnTo>
                  <a:pt x="13473" y="14461"/>
                </a:lnTo>
                <a:cubicBezTo>
                  <a:pt x="13473" y="14461"/>
                  <a:pt x="10790" y="17696"/>
                  <a:pt x="10790" y="17696"/>
                </a:cubicBezTo>
                <a:lnTo>
                  <a:pt x="11418" y="12685"/>
                </a:lnTo>
                <a:cubicBezTo>
                  <a:pt x="11430" y="12586"/>
                  <a:pt x="11418" y="12492"/>
                  <a:pt x="11389" y="1239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4" name="Google Shape;1354;p70"/>
          <p:cNvSpPr/>
          <p:nvPr/>
        </p:nvSpPr>
        <p:spPr>
          <a:xfrm>
            <a:off x="5264879" y="1234854"/>
            <a:ext cx="120852" cy="120852"/>
          </a:xfrm>
          <a:custGeom>
            <a:rect b="b" l="l" r="r" t="t"/>
            <a:pathLst>
              <a:path extrusionOk="0" h="21600" w="21600">
                <a:moveTo>
                  <a:pt x="4011" y="0"/>
                </a:moveTo>
                <a:cubicBezTo>
                  <a:pt x="1800" y="0"/>
                  <a:pt x="0" y="1800"/>
                  <a:pt x="0" y="4011"/>
                </a:cubicBezTo>
                <a:cubicBezTo>
                  <a:pt x="0" y="6223"/>
                  <a:pt x="1800" y="8023"/>
                  <a:pt x="4011" y="8023"/>
                </a:cubicBezTo>
                <a:cubicBezTo>
                  <a:pt x="6223" y="8023"/>
                  <a:pt x="8023" y="6223"/>
                  <a:pt x="8023" y="4011"/>
                </a:cubicBezTo>
                <a:cubicBezTo>
                  <a:pt x="8023" y="1800"/>
                  <a:pt x="6223" y="0"/>
                  <a:pt x="4011" y="0"/>
                </a:cubicBezTo>
                <a:close/>
                <a:moveTo>
                  <a:pt x="18784" y="1504"/>
                </a:moveTo>
                <a:lnTo>
                  <a:pt x="1504" y="18784"/>
                </a:lnTo>
                <a:cubicBezTo>
                  <a:pt x="1143" y="19146"/>
                  <a:pt x="1143" y="19734"/>
                  <a:pt x="1504" y="20096"/>
                </a:cubicBezTo>
                <a:cubicBezTo>
                  <a:pt x="1685" y="20277"/>
                  <a:pt x="1923" y="20366"/>
                  <a:pt x="2160" y="20366"/>
                </a:cubicBezTo>
                <a:cubicBezTo>
                  <a:pt x="2397" y="20366"/>
                  <a:pt x="2635" y="20277"/>
                  <a:pt x="2816" y="20096"/>
                </a:cubicBezTo>
                <a:lnTo>
                  <a:pt x="20096" y="2816"/>
                </a:lnTo>
                <a:cubicBezTo>
                  <a:pt x="20457" y="2454"/>
                  <a:pt x="20457" y="1866"/>
                  <a:pt x="20096" y="1504"/>
                </a:cubicBezTo>
                <a:cubicBezTo>
                  <a:pt x="19734" y="1143"/>
                  <a:pt x="19146" y="1143"/>
                  <a:pt x="18784" y="1504"/>
                </a:cubicBezTo>
                <a:close/>
                <a:moveTo>
                  <a:pt x="4011" y="1851"/>
                </a:moveTo>
                <a:cubicBezTo>
                  <a:pt x="5202" y="1851"/>
                  <a:pt x="6171" y="2821"/>
                  <a:pt x="6171" y="4011"/>
                </a:cubicBezTo>
                <a:cubicBezTo>
                  <a:pt x="6171" y="5202"/>
                  <a:pt x="5202" y="6171"/>
                  <a:pt x="4011" y="6171"/>
                </a:cubicBezTo>
                <a:cubicBezTo>
                  <a:pt x="2821" y="6171"/>
                  <a:pt x="1851" y="5202"/>
                  <a:pt x="1851" y="4011"/>
                </a:cubicBezTo>
                <a:cubicBezTo>
                  <a:pt x="1851" y="2821"/>
                  <a:pt x="2821" y="1851"/>
                  <a:pt x="4011" y="1851"/>
                </a:cubicBezTo>
                <a:close/>
                <a:moveTo>
                  <a:pt x="17589" y="13577"/>
                </a:moveTo>
                <a:cubicBezTo>
                  <a:pt x="15377" y="13577"/>
                  <a:pt x="13577" y="15377"/>
                  <a:pt x="13577" y="17589"/>
                </a:cubicBezTo>
                <a:cubicBezTo>
                  <a:pt x="13577" y="19800"/>
                  <a:pt x="15377" y="21600"/>
                  <a:pt x="17589" y="21600"/>
                </a:cubicBezTo>
                <a:cubicBezTo>
                  <a:pt x="19800" y="21600"/>
                  <a:pt x="21600" y="19800"/>
                  <a:pt x="21600" y="17589"/>
                </a:cubicBezTo>
                <a:cubicBezTo>
                  <a:pt x="21600" y="15377"/>
                  <a:pt x="19800" y="13577"/>
                  <a:pt x="17589" y="13577"/>
                </a:cubicBezTo>
                <a:close/>
                <a:moveTo>
                  <a:pt x="17589" y="15429"/>
                </a:moveTo>
                <a:cubicBezTo>
                  <a:pt x="18779" y="15429"/>
                  <a:pt x="19749" y="16398"/>
                  <a:pt x="19749" y="17589"/>
                </a:cubicBezTo>
                <a:cubicBezTo>
                  <a:pt x="19749" y="18779"/>
                  <a:pt x="18779" y="19749"/>
                  <a:pt x="17589" y="19749"/>
                </a:cubicBezTo>
                <a:cubicBezTo>
                  <a:pt x="16398" y="19749"/>
                  <a:pt x="15429" y="18779"/>
                  <a:pt x="15429" y="17589"/>
                </a:cubicBezTo>
                <a:cubicBezTo>
                  <a:pt x="15429" y="16398"/>
                  <a:pt x="16398" y="15429"/>
                  <a:pt x="17589" y="1542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5" name="Google Shape;1355;p70"/>
          <p:cNvSpPr/>
          <p:nvPr/>
        </p:nvSpPr>
        <p:spPr>
          <a:xfrm>
            <a:off x="6851051" y="3894585"/>
            <a:ext cx="148446" cy="134622"/>
          </a:xfrm>
          <a:custGeom>
            <a:rect b="b" l="l" r="r" t="t"/>
            <a:pathLst>
              <a:path extrusionOk="0" h="21600" w="21600">
                <a:moveTo>
                  <a:pt x="2763" y="0"/>
                </a:moveTo>
                <a:cubicBezTo>
                  <a:pt x="1239" y="0"/>
                  <a:pt x="0" y="1366"/>
                  <a:pt x="0" y="3046"/>
                </a:cubicBezTo>
                <a:lnTo>
                  <a:pt x="0" y="14123"/>
                </a:lnTo>
                <a:cubicBezTo>
                  <a:pt x="0" y="15803"/>
                  <a:pt x="1239" y="17169"/>
                  <a:pt x="2763" y="17169"/>
                </a:cubicBezTo>
                <a:lnTo>
                  <a:pt x="3767" y="17169"/>
                </a:lnTo>
                <a:cubicBezTo>
                  <a:pt x="4183" y="17169"/>
                  <a:pt x="4521" y="16797"/>
                  <a:pt x="4521" y="16338"/>
                </a:cubicBezTo>
                <a:cubicBezTo>
                  <a:pt x="4521" y="15880"/>
                  <a:pt x="4183" y="15508"/>
                  <a:pt x="376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lnTo>
                  <a:pt x="20093" y="14123"/>
                </a:lnTo>
                <a:cubicBezTo>
                  <a:pt x="20093" y="14887"/>
                  <a:pt x="19530" y="15508"/>
                  <a:pt x="18837" y="15508"/>
                </a:cubicBezTo>
                <a:lnTo>
                  <a:pt x="17833" y="15508"/>
                </a:lnTo>
                <a:cubicBezTo>
                  <a:pt x="17417" y="15508"/>
                  <a:pt x="17079" y="15880"/>
                  <a:pt x="17079" y="16338"/>
                </a:cubicBezTo>
                <a:cubicBezTo>
                  <a:pt x="17079" y="16797"/>
                  <a:pt x="17417" y="17169"/>
                  <a:pt x="17833" y="17169"/>
                </a:cubicBezTo>
                <a:lnTo>
                  <a:pt x="18837" y="17169"/>
                </a:lnTo>
                <a:cubicBezTo>
                  <a:pt x="20361" y="17169"/>
                  <a:pt x="21600" y="15803"/>
                  <a:pt x="21600" y="14123"/>
                </a:cubicBezTo>
                <a:lnTo>
                  <a:pt x="21600" y="3046"/>
                </a:lnTo>
                <a:cubicBezTo>
                  <a:pt x="21600" y="1366"/>
                  <a:pt x="20361" y="0"/>
                  <a:pt x="18837" y="0"/>
                </a:cubicBezTo>
                <a:lnTo>
                  <a:pt x="2763" y="0"/>
                </a:lnTo>
                <a:close/>
                <a:moveTo>
                  <a:pt x="10800" y="13292"/>
                </a:moveTo>
                <a:cubicBezTo>
                  <a:pt x="10582" y="13292"/>
                  <a:pt x="10378" y="13379"/>
                  <a:pt x="10235" y="13569"/>
                </a:cubicBezTo>
                <a:lnTo>
                  <a:pt x="5212" y="20215"/>
                </a:lnTo>
                <a:cubicBezTo>
                  <a:pt x="5024" y="20463"/>
                  <a:pt x="4961" y="20823"/>
                  <a:pt x="5086" y="21115"/>
                </a:cubicBezTo>
                <a:cubicBezTo>
                  <a:pt x="5210" y="21407"/>
                  <a:pt x="5484" y="21600"/>
                  <a:pt x="5777" y="21600"/>
                </a:cubicBezTo>
                <a:lnTo>
                  <a:pt x="15823" y="21600"/>
                </a:lnTo>
                <a:cubicBezTo>
                  <a:pt x="16116" y="21600"/>
                  <a:pt x="16390" y="21407"/>
                  <a:pt x="16514" y="21115"/>
                </a:cubicBezTo>
                <a:cubicBezTo>
                  <a:pt x="16639" y="20823"/>
                  <a:pt x="16576" y="20463"/>
                  <a:pt x="16388" y="20215"/>
                </a:cubicBezTo>
                <a:cubicBezTo>
                  <a:pt x="16388" y="20215"/>
                  <a:pt x="11365" y="13569"/>
                  <a:pt x="11365" y="13569"/>
                </a:cubicBezTo>
                <a:cubicBezTo>
                  <a:pt x="11222" y="13379"/>
                  <a:pt x="11018" y="13292"/>
                  <a:pt x="10800" y="13292"/>
                </a:cubicBezTo>
                <a:close/>
                <a:moveTo>
                  <a:pt x="10800" y="15404"/>
                </a:moveTo>
                <a:lnTo>
                  <a:pt x="14222" y="19938"/>
                </a:lnTo>
                <a:cubicBezTo>
                  <a:pt x="14222" y="19938"/>
                  <a:pt x="7378" y="19938"/>
                  <a:pt x="7378" y="19938"/>
                </a:cubicBezTo>
                <a:lnTo>
                  <a:pt x="10800" y="15404"/>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6" name="Google Shape;1356;p70"/>
          <p:cNvSpPr/>
          <p:nvPr/>
        </p:nvSpPr>
        <p:spPr>
          <a:xfrm>
            <a:off x="6044155" y="3880776"/>
            <a:ext cx="162283" cy="162251"/>
          </a:xfrm>
          <a:custGeom>
            <a:rect b="b" l="l" r="r" t="t"/>
            <a:pathLst>
              <a:path extrusionOk="0" h="21533" w="21466">
                <a:moveTo>
                  <a:pt x="201" y="201"/>
                </a:moveTo>
                <a:cubicBezTo>
                  <a:pt x="-67" y="470"/>
                  <a:pt x="-67" y="907"/>
                  <a:pt x="201" y="1175"/>
                </a:cubicBezTo>
                <a:lnTo>
                  <a:pt x="4225" y="5212"/>
                </a:lnTo>
                <a:cubicBezTo>
                  <a:pt x="3850" y="6094"/>
                  <a:pt x="3653" y="7057"/>
                  <a:pt x="3654" y="8018"/>
                </a:cubicBezTo>
                <a:lnTo>
                  <a:pt x="3654" y="12600"/>
                </a:lnTo>
                <a:cubicBezTo>
                  <a:pt x="3654" y="13736"/>
                  <a:pt x="2732" y="14661"/>
                  <a:pt x="1599" y="14661"/>
                </a:cubicBezTo>
                <a:cubicBezTo>
                  <a:pt x="1221" y="14661"/>
                  <a:pt x="914" y="14969"/>
                  <a:pt x="914" y="15348"/>
                </a:cubicBezTo>
                <a:cubicBezTo>
                  <a:pt x="914" y="15728"/>
                  <a:pt x="1221" y="16035"/>
                  <a:pt x="1599" y="16035"/>
                </a:cubicBezTo>
                <a:lnTo>
                  <a:pt x="15014" y="16035"/>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10333" y="975"/>
                </a:moveTo>
                <a:cubicBezTo>
                  <a:pt x="9420" y="1078"/>
                  <a:pt x="8500" y="1352"/>
                  <a:pt x="7650" y="1834"/>
                </a:cubicBezTo>
                <a:cubicBezTo>
                  <a:pt x="7320" y="2020"/>
                  <a:pt x="7208" y="2448"/>
                  <a:pt x="7393" y="2778"/>
                </a:cubicBezTo>
                <a:cubicBezTo>
                  <a:pt x="7579" y="3109"/>
                  <a:pt x="8006" y="3221"/>
                  <a:pt x="8335" y="3036"/>
                </a:cubicBezTo>
                <a:cubicBezTo>
                  <a:pt x="11076" y="1484"/>
                  <a:pt x="14552" y="2462"/>
                  <a:pt x="16099" y="5212"/>
                </a:cubicBezTo>
                <a:cubicBezTo>
                  <a:pt x="16582" y="6070"/>
                  <a:pt x="16842" y="7034"/>
                  <a:pt x="16841" y="8018"/>
                </a:cubicBezTo>
                <a:lnTo>
                  <a:pt x="16841" y="11683"/>
                </a:lnTo>
                <a:cubicBezTo>
                  <a:pt x="16841" y="12063"/>
                  <a:pt x="17148" y="12370"/>
                  <a:pt x="17526" y="12370"/>
                </a:cubicBezTo>
                <a:cubicBezTo>
                  <a:pt x="17904" y="12370"/>
                  <a:pt x="18211" y="12063"/>
                  <a:pt x="18211" y="11683"/>
                </a:cubicBezTo>
                <a:lnTo>
                  <a:pt x="18211" y="8018"/>
                </a:lnTo>
                <a:cubicBezTo>
                  <a:pt x="18212" y="6797"/>
                  <a:pt x="17896" y="5589"/>
                  <a:pt x="17298" y="4525"/>
                </a:cubicBezTo>
                <a:cubicBezTo>
                  <a:pt x="15860" y="1968"/>
                  <a:pt x="13074" y="663"/>
                  <a:pt x="10333" y="975"/>
                </a:cubicBezTo>
                <a:close/>
                <a:moveTo>
                  <a:pt x="5310" y="6300"/>
                </a:moveTo>
                <a:lnTo>
                  <a:pt x="13644" y="14661"/>
                </a:lnTo>
                <a:cubicBezTo>
                  <a:pt x="13644" y="14661"/>
                  <a:pt x="4339" y="14661"/>
                  <a:pt x="4339" y="14661"/>
                </a:cubicBezTo>
                <a:cubicBezTo>
                  <a:pt x="4770" y="14087"/>
                  <a:pt x="5024" y="13372"/>
                  <a:pt x="5024" y="12600"/>
                </a:cubicBezTo>
                <a:lnTo>
                  <a:pt x="5024" y="8018"/>
                </a:lnTo>
                <a:cubicBezTo>
                  <a:pt x="5024" y="7431"/>
                  <a:pt x="5134" y="6859"/>
                  <a:pt x="5310" y="6300"/>
                </a:cubicBezTo>
                <a:close/>
                <a:moveTo>
                  <a:pt x="9477" y="18412"/>
                </a:moveTo>
                <a:cubicBezTo>
                  <a:pt x="9150" y="18603"/>
                  <a:pt x="9030" y="19029"/>
                  <a:pt x="9220" y="19357"/>
                </a:cubicBezTo>
                <a:cubicBezTo>
                  <a:pt x="9439" y="19735"/>
                  <a:pt x="9755" y="20053"/>
                  <a:pt x="10134" y="20273"/>
                </a:cubicBezTo>
                <a:cubicBezTo>
                  <a:pt x="10529" y="20503"/>
                  <a:pt x="10962" y="20617"/>
                  <a:pt x="11389" y="20617"/>
                </a:cubicBezTo>
                <a:cubicBezTo>
                  <a:pt x="12256" y="20617"/>
                  <a:pt x="13093" y="20162"/>
                  <a:pt x="13559" y="19357"/>
                </a:cubicBezTo>
                <a:cubicBezTo>
                  <a:pt x="13749" y="19029"/>
                  <a:pt x="13657" y="18602"/>
                  <a:pt x="13330" y="18412"/>
                </a:cubicBezTo>
                <a:cubicBezTo>
                  <a:pt x="13002" y="18222"/>
                  <a:pt x="12578" y="18342"/>
                  <a:pt x="12389" y="18670"/>
                </a:cubicBezTo>
                <a:cubicBezTo>
                  <a:pt x="12072" y="19216"/>
                  <a:pt x="11363" y="19387"/>
                  <a:pt x="10819" y="19071"/>
                </a:cubicBezTo>
                <a:cubicBezTo>
                  <a:pt x="10646" y="18970"/>
                  <a:pt x="10519" y="18842"/>
                  <a:pt x="10419" y="18670"/>
                </a:cubicBezTo>
                <a:cubicBezTo>
                  <a:pt x="10230" y="18342"/>
                  <a:pt x="9804" y="18223"/>
                  <a:pt x="9477" y="1841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7" name="Google Shape;1357;p70"/>
          <p:cNvSpPr/>
          <p:nvPr/>
        </p:nvSpPr>
        <p:spPr>
          <a:xfrm>
            <a:off x="8177464" y="3880776"/>
            <a:ext cx="162283" cy="162251"/>
          </a:xfrm>
          <a:custGeom>
            <a:rect b="b" l="l" r="r" t="t"/>
            <a:pathLst>
              <a:path extrusionOk="0" h="21533" w="21466">
                <a:moveTo>
                  <a:pt x="201" y="201"/>
                </a:moveTo>
                <a:cubicBezTo>
                  <a:pt x="-67" y="470"/>
                  <a:pt x="-67" y="907"/>
                  <a:pt x="201" y="1175"/>
                </a:cubicBezTo>
                <a:lnTo>
                  <a:pt x="3597" y="4582"/>
                </a:lnTo>
                <a:lnTo>
                  <a:pt x="2513" y="4582"/>
                </a:lnTo>
                <a:cubicBezTo>
                  <a:pt x="1127" y="4582"/>
                  <a:pt x="1" y="5712"/>
                  <a:pt x="1" y="7102"/>
                </a:cubicBezTo>
                <a:lnTo>
                  <a:pt x="1" y="17181"/>
                </a:lnTo>
                <a:cubicBezTo>
                  <a:pt x="1" y="18570"/>
                  <a:pt x="1127" y="19700"/>
                  <a:pt x="2513" y="19700"/>
                </a:cubicBezTo>
                <a:lnTo>
                  <a:pt x="18668" y="19700"/>
                </a:ln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171" y="201"/>
                  <a:pt x="1171" y="201"/>
                </a:cubicBezTo>
                <a:cubicBezTo>
                  <a:pt x="903" y="-67"/>
                  <a:pt x="468" y="-67"/>
                  <a:pt x="201" y="201"/>
                </a:cubicBezTo>
                <a:close/>
                <a:moveTo>
                  <a:pt x="7993" y="1834"/>
                </a:moveTo>
                <a:cubicBezTo>
                  <a:pt x="7615" y="1834"/>
                  <a:pt x="7308" y="2141"/>
                  <a:pt x="7308" y="2521"/>
                </a:cubicBezTo>
                <a:cubicBezTo>
                  <a:pt x="7308" y="2900"/>
                  <a:pt x="7615" y="3208"/>
                  <a:pt x="7993" y="3208"/>
                </a:cubicBezTo>
                <a:lnTo>
                  <a:pt x="13102" y="3208"/>
                </a:lnTo>
                <a:lnTo>
                  <a:pt x="14729" y="5642"/>
                </a:lnTo>
                <a:cubicBezTo>
                  <a:pt x="14856" y="5833"/>
                  <a:pt x="15071" y="5957"/>
                  <a:pt x="15300" y="5957"/>
                </a:cubicBezTo>
                <a:lnTo>
                  <a:pt x="18953" y="5957"/>
                </a:lnTo>
                <a:cubicBezTo>
                  <a:pt x="19583" y="5957"/>
                  <a:pt x="20095" y="6470"/>
                  <a:pt x="20095" y="7102"/>
                </a:cubicBezTo>
                <a:lnTo>
                  <a:pt x="20095" y="15663"/>
                </a:lnTo>
                <a:cubicBezTo>
                  <a:pt x="20095" y="16043"/>
                  <a:pt x="20402" y="16350"/>
                  <a:pt x="20780" y="16350"/>
                </a:cubicBezTo>
                <a:cubicBezTo>
                  <a:pt x="21158" y="16350"/>
                  <a:pt x="21465" y="16043"/>
                  <a:pt x="21465" y="15663"/>
                </a:cubicBezTo>
                <a:lnTo>
                  <a:pt x="21465" y="7102"/>
                </a:lnTo>
                <a:cubicBezTo>
                  <a:pt x="21465" y="5712"/>
                  <a:pt x="20339" y="4582"/>
                  <a:pt x="18953" y="4582"/>
                </a:cubicBezTo>
                <a:lnTo>
                  <a:pt x="15671" y="4582"/>
                </a:lnTo>
                <a:lnTo>
                  <a:pt x="14044" y="2148"/>
                </a:lnTo>
                <a:cubicBezTo>
                  <a:pt x="13917" y="1957"/>
                  <a:pt x="13702" y="1834"/>
                  <a:pt x="13473" y="1834"/>
                </a:cubicBezTo>
                <a:lnTo>
                  <a:pt x="7993" y="1834"/>
                </a:lnTo>
                <a:close/>
                <a:moveTo>
                  <a:pt x="2513" y="5957"/>
                </a:moveTo>
                <a:lnTo>
                  <a:pt x="4967" y="5957"/>
                </a:lnTo>
                <a:lnTo>
                  <a:pt x="7650" y="8648"/>
                </a:lnTo>
                <a:cubicBezTo>
                  <a:pt x="7465" y="8835"/>
                  <a:pt x="7288" y="9029"/>
                  <a:pt x="7137" y="9249"/>
                </a:cubicBezTo>
                <a:cubicBezTo>
                  <a:pt x="6482" y="10209"/>
                  <a:pt x="6238" y="11371"/>
                  <a:pt x="6452" y="12514"/>
                </a:cubicBezTo>
                <a:cubicBezTo>
                  <a:pt x="6666" y="13656"/>
                  <a:pt x="7294" y="14634"/>
                  <a:pt x="8250" y="15291"/>
                </a:cubicBezTo>
                <a:cubicBezTo>
                  <a:pt x="8997" y="15804"/>
                  <a:pt x="9861" y="16064"/>
                  <a:pt x="10704" y="16064"/>
                </a:cubicBezTo>
                <a:cubicBezTo>
                  <a:pt x="11831" y="16064"/>
                  <a:pt x="12931" y="15601"/>
                  <a:pt x="13759" y="14776"/>
                </a:cubicBezTo>
                <a:lnTo>
                  <a:pt x="17298" y="18326"/>
                </a:lnTo>
                <a:cubicBezTo>
                  <a:pt x="17298" y="18326"/>
                  <a:pt x="2513" y="18326"/>
                  <a:pt x="2513" y="18326"/>
                </a:cubicBezTo>
                <a:cubicBezTo>
                  <a:pt x="1883" y="18326"/>
                  <a:pt x="1371" y="17813"/>
                  <a:pt x="1371" y="17181"/>
                </a:cubicBezTo>
                <a:lnTo>
                  <a:pt x="1371" y="7102"/>
                </a:lnTo>
                <a:cubicBezTo>
                  <a:pt x="1371" y="6470"/>
                  <a:pt x="1883" y="5957"/>
                  <a:pt x="2513" y="5957"/>
                </a:cubicBezTo>
                <a:close/>
                <a:moveTo>
                  <a:pt x="8621" y="9593"/>
                </a:moveTo>
                <a:lnTo>
                  <a:pt x="12788" y="13802"/>
                </a:lnTo>
                <a:cubicBezTo>
                  <a:pt x="11798" y="14788"/>
                  <a:pt x="10242" y="14995"/>
                  <a:pt x="9049" y="14174"/>
                </a:cubicBezTo>
                <a:cubicBezTo>
                  <a:pt x="8394" y="13725"/>
                  <a:pt x="7939" y="13038"/>
                  <a:pt x="7793" y="12256"/>
                </a:cubicBezTo>
                <a:cubicBezTo>
                  <a:pt x="7647" y="11474"/>
                  <a:pt x="7803" y="10678"/>
                  <a:pt x="8250" y="10023"/>
                </a:cubicBezTo>
                <a:cubicBezTo>
                  <a:pt x="8353" y="9873"/>
                  <a:pt x="8495" y="9720"/>
                  <a:pt x="8621" y="959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8" name="Google Shape;1358;p70"/>
          <p:cNvSpPr/>
          <p:nvPr/>
        </p:nvSpPr>
        <p:spPr>
          <a:xfrm>
            <a:off x="7910801" y="3894585"/>
            <a:ext cx="162270" cy="134622"/>
          </a:xfrm>
          <a:custGeom>
            <a:rect b="b" l="l" r="r" t="t"/>
            <a:pathLst>
              <a:path extrusionOk="0" h="21600" w="21600">
                <a:moveTo>
                  <a:pt x="8043" y="0"/>
                </a:moveTo>
                <a:cubicBezTo>
                  <a:pt x="7812" y="0"/>
                  <a:pt x="7596" y="150"/>
                  <a:pt x="7468" y="381"/>
                </a:cubicBezTo>
                <a:lnTo>
                  <a:pt x="5831" y="3323"/>
                </a:lnTo>
                <a:lnTo>
                  <a:pt x="2528" y="3323"/>
                </a:lnTo>
                <a:cubicBezTo>
                  <a:pt x="1134" y="3323"/>
                  <a:pt x="0" y="4689"/>
                  <a:pt x="0" y="6369"/>
                </a:cubicBezTo>
                <a:lnTo>
                  <a:pt x="0" y="18554"/>
                </a:lnTo>
                <a:cubicBezTo>
                  <a:pt x="0" y="20234"/>
                  <a:pt x="1134" y="21600"/>
                  <a:pt x="2528" y="21600"/>
                </a:cubicBezTo>
                <a:lnTo>
                  <a:pt x="19072" y="21600"/>
                </a:lnTo>
                <a:cubicBezTo>
                  <a:pt x="20466" y="21600"/>
                  <a:pt x="21600" y="20234"/>
                  <a:pt x="21600" y="18554"/>
                </a:cubicBezTo>
                <a:lnTo>
                  <a:pt x="21600" y="6369"/>
                </a:lnTo>
                <a:cubicBezTo>
                  <a:pt x="21600" y="4689"/>
                  <a:pt x="20466" y="3323"/>
                  <a:pt x="19072" y="3323"/>
                </a:cubicBezTo>
                <a:lnTo>
                  <a:pt x="15769" y="3323"/>
                </a:lnTo>
                <a:lnTo>
                  <a:pt x="14132" y="381"/>
                </a:lnTo>
                <a:cubicBezTo>
                  <a:pt x="14004" y="150"/>
                  <a:pt x="13788" y="0"/>
                  <a:pt x="13557" y="0"/>
                </a:cubicBezTo>
                <a:lnTo>
                  <a:pt x="8043" y="0"/>
                </a:lnTo>
                <a:close/>
                <a:moveTo>
                  <a:pt x="8416" y="1662"/>
                </a:moveTo>
                <a:lnTo>
                  <a:pt x="13184" y="1662"/>
                </a:lnTo>
                <a:lnTo>
                  <a:pt x="14821" y="4604"/>
                </a:lnTo>
                <a:cubicBezTo>
                  <a:pt x="14949" y="4835"/>
                  <a:pt x="15165" y="4985"/>
                  <a:pt x="15396" y="4985"/>
                </a:cubicBezTo>
                <a:lnTo>
                  <a:pt x="19072" y="4985"/>
                </a:lnTo>
                <a:cubicBezTo>
                  <a:pt x="19706" y="4985"/>
                  <a:pt x="20221" y="5606"/>
                  <a:pt x="20221" y="6369"/>
                </a:cubicBezTo>
                <a:cubicBezTo>
                  <a:pt x="20221" y="6369"/>
                  <a:pt x="20221" y="18554"/>
                  <a:pt x="20221" y="18554"/>
                </a:cubicBezTo>
                <a:cubicBezTo>
                  <a:pt x="20221" y="19318"/>
                  <a:pt x="19706" y="19938"/>
                  <a:pt x="19072" y="19938"/>
                </a:cubicBezTo>
                <a:lnTo>
                  <a:pt x="2528" y="19938"/>
                </a:lnTo>
                <a:cubicBezTo>
                  <a:pt x="1894" y="19938"/>
                  <a:pt x="1379" y="19318"/>
                  <a:pt x="1379" y="18554"/>
                </a:cubicBezTo>
                <a:lnTo>
                  <a:pt x="1379" y="6369"/>
                </a:lnTo>
                <a:cubicBezTo>
                  <a:pt x="1379" y="5606"/>
                  <a:pt x="1894" y="4985"/>
                  <a:pt x="2528" y="4985"/>
                </a:cubicBezTo>
                <a:lnTo>
                  <a:pt x="6204" y="4985"/>
                </a:lnTo>
                <a:cubicBezTo>
                  <a:pt x="6435" y="4985"/>
                  <a:pt x="6651" y="4835"/>
                  <a:pt x="6779" y="4604"/>
                </a:cubicBezTo>
                <a:lnTo>
                  <a:pt x="8416" y="1662"/>
                </a:lnTo>
                <a:close/>
                <a:moveTo>
                  <a:pt x="10800" y="6646"/>
                </a:moveTo>
                <a:cubicBezTo>
                  <a:pt x="8393" y="6646"/>
                  <a:pt x="6434" y="9006"/>
                  <a:pt x="6434" y="11908"/>
                </a:cubicBezTo>
                <a:cubicBezTo>
                  <a:pt x="6434" y="14809"/>
                  <a:pt x="8393" y="17169"/>
                  <a:pt x="10800" y="17169"/>
                </a:cubicBezTo>
                <a:cubicBezTo>
                  <a:pt x="13207" y="17169"/>
                  <a:pt x="15166" y="14809"/>
                  <a:pt x="15166" y="11908"/>
                </a:cubicBezTo>
                <a:cubicBezTo>
                  <a:pt x="15166" y="9006"/>
                  <a:pt x="13207" y="6646"/>
                  <a:pt x="10800" y="6646"/>
                </a:cubicBezTo>
                <a:close/>
                <a:moveTo>
                  <a:pt x="10800" y="8308"/>
                </a:moveTo>
                <a:cubicBezTo>
                  <a:pt x="12447" y="8308"/>
                  <a:pt x="13787" y="9923"/>
                  <a:pt x="13787" y="11908"/>
                </a:cubicBezTo>
                <a:cubicBezTo>
                  <a:pt x="13787" y="13893"/>
                  <a:pt x="12447" y="15508"/>
                  <a:pt x="10800" y="15508"/>
                </a:cubicBezTo>
                <a:cubicBezTo>
                  <a:pt x="9153" y="15508"/>
                  <a:pt x="7813" y="13893"/>
                  <a:pt x="7813" y="11908"/>
                </a:cubicBezTo>
                <a:cubicBezTo>
                  <a:pt x="7813" y="9923"/>
                  <a:pt x="9153" y="8308"/>
                  <a:pt x="10800" y="830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59" name="Google Shape;1359;p70"/>
          <p:cNvSpPr/>
          <p:nvPr/>
        </p:nvSpPr>
        <p:spPr>
          <a:xfrm>
            <a:off x="2593959" y="3908327"/>
            <a:ext cx="148446" cy="107087"/>
          </a:xfrm>
          <a:custGeom>
            <a:rect b="b" l="l" r="r" t="t"/>
            <a:pathLst>
              <a:path extrusionOk="0" h="21525" w="21600">
                <a:moveTo>
                  <a:pt x="408" y="100"/>
                </a:moveTo>
                <a:cubicBezTo>
                  <a:pt x="150" y="275"/>
                  <a:pt x="0" y="656"/>
                  <a:pt x="0" y="1054"/>
                </a:cubicBezTo>
                <a:lnTo>
                  <a:pt x="0" y="20484"/>
                </a:lnTo>
                <a:cubicBezTo>
                  <a:pt x="0" y="20882"/>
                  <a:pt x="150" y="21263"/>
                  <a:pt x="408" y="21438"/>
                </a:cubicBezTo>
                <a:cubicBezTo>
                  <a:pt x="513" y="21509"/>
                  <a:pt x="641" y="21525"/>
                  <a:pt x="753" y="21525"/>
                </a:cubicBezTo>
                <a:cubicBezTo>
                  <a:pt x="918" y="21525"/>
                  <a:pt x="1090" y="21453"/>
                  <a:pt x="1224" y="21308"/>
                </a:cubicBezTo>
                <a:lnTo>
                  <a:pt x="10266" y="11593"/>
                </a:lnTo>
                <a:cubicBezTo>
                  <a:pt x="10450" y="11396"/>
                  <a:pt x="10549" y="11090"/>
                  <a:pt x="10549" y="10769"/>
                </a:cubicBezTo>
                <a:cubicBezTo>
                  <a:pt x="10549" y="10448"/>
                  <a:pt x="10450" y="10142"/>
                  <a:pt x="10266" y="9945"/>
                </a:cubicBezTo>
                <a:lnTo>
                  <a:pt x="1224" y="230"/>
                </a:lnTo>
                <a:cubicBezTo>
                  <a:pt x="997" y="-15"/>
                  <a:pt x="666" y="-75"/>
                  <a:pt x="408" y="100"/>
                </a:cubicBezTo>
                <a:close/>
                <a:moveTo>
                  <a:pt x="11459" y="100"/>
                </a:moveTo>
                <a:cubicBezTo>
                  <a:pt x="11201" y="275"/>
                  <a:pt x="11051" y="656"/>
                  <a:pt x="11051" y="1054"/>
                </a:cubicBezTo>
                <a:lnTo>
                  <a:pt x="11051" y="20484"/>
                </a:lnTo>
                <a:cubicBezTo>
                  <a:pt x="11051" y="20882"/>
                  <a:pt x="11201" y="21263"/>
                  <a:pt x="11459" y="21438"/>
                </a:cubicBezTo>
                <a:cubicBezTo>
                  <a:pt x="11564" y="21509"/>
                  <a:pt x="11692" y="21525"/>
                  <a:pt x="11805" y="21525"/>
                </a:cubicBezTo>
                <a:cubicBezTo>
                  <a:pt x="11969" y="21525"/>
                  <a:pt x="12141" y="21453"/>
                  <a:pt x="12276" y="21308"/>
                </a:cubicBezTo>
                <a:lnTo>
                  <a:pt x="21317" y="11593"/>
                </a:lnTo>
                <a:cubicBezTo>
                  <a:pt x="21501" y="11396"/>
                  <a:pt x="21600" y="11090"/>
                  <a:pt x="21600" y="10769"/>
                </a:cubicBezTo>
                <a:cubicBezTo>
                  <a:pt x="21600" y="10448"/>
                  <a:pt x="21501" y="10142"/>
                  <a:pt x="21317" y="9945"/>
                </a:cubicBezTo>
                <a:lnTo>
                  <a:pt x="12276" y="230"/>
                </a:lnTo>
                <a:cubicBezTo>
                  <a:pt x="12048" y="-15"/>
                  <a:pt x="11716" y="-75"/>
                  <a:pt x="11459" y="100"/>
                </a:cubicBezTo>
                <a:close/>
                <a:moveTo>
                  <a:pt x="1507" y="3179"/>
                </a:moveTo>
                <a:lnTo>
                  <a:pt x="8571" y="10769"/>
                </a:lnTo>
                <a:lnTo>
                  <a:pt x="1507" y="18359"/>
                </a:lnTo>
                <a:cubicBezTo>
                  <a:pt x="1507" y="18359"/>
                  <a:pt x="1507" y="3179"/>
                  <a:pt x="1507" y="3179"/>
                </a:cubicBezTo>
                <a:close/>
                <a:moveTo>
                  <a:pt x="12558" y="3179"/>
                </a:moveTo>
                <a:lnTo>
                  <a:pt x="19622" y="10769"/>
                </a:lnTo>
                <a:lnTo>
                  <a:pt x="12558" y="18359"/>
                </a:lnTo>
                <a:cubicBezTo>
                  <a:pt x="12558" y="18359"/>
                  <a:pt x="12558" y="3179"/>
                  <a:pt x="12558" y="317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0" name="Google Shape;1360;p70"/>
          <p:cNvSpPr/>
          <p:nvPr/>
        </p:nvSpPr>
        <p:spPr>
          <a:xfrm>
            <a:off x="4977502" y="3880776"/>
            <a:ext cx="162283" cy="162251"/>
          </a:xfrm>
          <a:custGeom>
            <a:rect b="b" l="l" r="r" t="t"/>
            <a:pathLst>
              <a:path extrusionOk="0" h="21533" w="21466">
                <a:moveTo>
                  <a:pt x="10676" y="1"/>
                </a:moveTo>
                <a:cubicBezTo>
                  <a:pt x="9050" y="1"/>
                  <a:pt x="7632" y="1155"/>
                  <a:pt x="7308" y="2750"/>
                </a:cubicBezTo>
                <a:cubicBezTo>
                  <a:pt x="7233" y="3122"/>
                  <a:pt x="7479" y="3476"/>
                  <a:pt x="7850" y="3551"/>
                </a:cubicBezTo>
                <a:cubicBezTo>
                  <a:pt x="8221" y="3627"/>
                  <a:pt x="8602" y="3408"/>
                  <a:pt x="8678" y="3036"/>
                </a:cubicBezTo>
                <a:cubicBezTo>
                  <a:pt x="8871" y="2079"/>
                  <a:pt x="9702" y="1375"/>
                  <a:pt x="10676" y="1375"/>
                </a:cubicBezTo>
                <a:cubicBezTo>
                  <a:pt x="11227" y="1376"/>
                  <a:pt x="11744" y="1587"/>
                  <a:pt x="12132" y="1977"/>
                </a:cubicBezTo>
                <a:cubicBezTo>
                  <a:pt x="12520" y="2366"/>
                  <a:pt x="12732" y="2885"/>
                  <a:pt x="12731" y="3437"/>
                </a:cubicBezTo>
                <a:lnTo>
                  <a:pt x="12731" y="8333"/>
                </a:lnTo>
                <a:cubicBezTo>
                  <a:pt x="12731" y="8713"/>
                  <a:pt x="13038" y="9020"/>
                  <a:pt x="13416" y="9020"/>
                </a:cubicBezTo>
                <a:cubicBezTo>
                  <a:pt x="13794" y="9020"/>
                  <a:pt x="14101" y="8713"/>
                  <a:pt x="14101" y="8333"/>
                </a:cubicBezTo>
                <a:lnTo>
                  <a:pt x="14101" y="3437"/>
                </a:lnTo>
                <a:cubicBezTo>
                  <a:pt x="14102" y="2519"/>
                  <a:pt x="13749" y="1653"/>
                  <a:pt x="13102" y="1003"/>
                </a:cubicBezTo>
                <a:cubicBezTo>
                  <a:pt x="12456" y="354"/>
                  <a:pt x="11591" y="2"/>
                  <a:pt x="10676" y="1"/>
                </a:cubicBezTo>
                <a:close/>
                <a:moveTo>
                  <a:pt x="201" y="201"/>
                </a:moveTo>
                <a:cubicBezTo>
                  <a:pt x="-67" y="470"/>
                  <a:pt x="-67" y="907"/>
                  <a:pt x="201" y="1175"/>
                </a:cubicBezTo>
                <a:lnTo>
                  <a:pt x="7308" y="8305"/>
                </a:lnTo>
                <a:lnTo>
                  <a:pt x="7308" y="10767"/>
                </a:lnTo>
                <a:cubicBezTo>
                  <a:pt x="7309" y="11685"/>
                  <a:pt x="7659" y="12552"/>
                  <a:pt x="8307" y="13201"/>
                </a:cubicBezTo>
                <a:cubicBezTo>
                  <a:pt x="8954" y="13849"/>
                  <a:pt x="9820" y="14203"/>
                  <a:pt x="10733" y="14203"/>
                </a:cubicBezTo>
                <a:cubicBezTo>
                  <a:pt x="11417" y="14202"/>
                  <a:pt x="12062" y="13999"/>
                  <a:pt x="12617" y="13630"/>
                </a:cubicBezTo>
                <a:lnTo>
                  <a:pt x="14272" y="15291"/>
                </a:lnTo>
                <a:cubicBezTo>
                  <a:pt x="13317" y="16054"/>
                  <a:pt x="12169" y="16481"/>
                  <a:pt x="10933" y="16522"/>
                </a:cubicBezTo>
                <a:cubicBezTo>
                  <a:pt x="10871" y="16504"/>
                  <a:pt x="10801" y="16494"/>
                  <a:pt x="10733" y="16494"/>
                </a:cubicBezTo>
                <a:cubicBezTo>
                  <a:pt x="10667" y="16494"/>
                  <a:pt x="10594" y="16504"/>
                  <a:pt x="10533" y="16522"/>
                </a:cubicBezTo>
                <a:cubicBezTo>
                  <a:pt x="9101" y="16476"/>
                  <a:pt x="7767" y="15931"/>
                  <a:pt x="6737" y="14919"/>
                </a:cubicBezTo>
                <a:cubicBezTo>
                  <a:pt x="5637" y="13838"/>
                  <a:pt x="5014" y="12317"/>
                  <a:pt x="5024" y="10767"/>
                </a:cubicBezTo>
                <a:lnTo>
                  <a:pt x="5024" y="8934"/>
                </a:lnTo>
                <a:cubicBezTo>
                  <a:pt x="5024" y="8555"/>
                  <a:pt x="4718" y="8247"/>
                  <a:pt x="4339" y="8247"/>
                </a:cubicBezTo>
                <a:cubicBezTo>
                  <a:pt x="3961" y="8247"/>
                  <a:pt x="3654" y="8555"/>
                  <a:pt x="3654" y="8934"/>
                </a:cubicBezTo>
                <a:lnTo>
                  <a:pt x="3654" y="10767"/>
                </a:lnTo>
                <a:cubicBezTo>
                  <a:pt x="3641" y="12683"/>
                  <a:pt x="4403" y="14552"/>
                  <a:pt x="5767" y="15892"/>
                </a:cubicBezTo>
                <a:cubicBezTo>
                  <a:pt x="6935" y="17041"/>
                  <a:pt x="8442" y="17714"/>
                  <a:pt x="10048" y="17868"/>
                </a:cubicBezTo>
                <a:lnTo>
                  <a:pt x="10048" y="20159"/>
                </a:lnTo>
                <a:lnTo>
                  <a:pt x="7079" y="20159"/>
                </a:lnTo>
                <a:cubicBezTo>
                  <a:pt x="6701" y="20159"/>
                  <a:pt x="6394" y="20466"/>
                  <a:pt x="6394" y="20846"/>
                </a:cubicBezTo>
                <a:cubicBezTo>
                  <a:pt x="6394" y="21225"/>
                  <a:pt x="6701" y="21533"/>
                  <a:pt x="7079" y="21533"/>
                </a:cubicBezTo>
                <a:lnTo>
                  <a:pt x="14387" y="21533"/>
                </a:lnTo>
                <a:cubicBezTo>
                  <a:pt x="14765" y="21533"/>
                  <a:pt x="15072" y="21225"/>
                  <a:pt x="15072" y="20846"/>
                </a:cubicBezTo>
                <a:cubicBezTo>
                  <a:pt x="15072" y="20466"/>
                  <a:pt x="14765" y="20159"/>
                  <a:pt x="14387" y="20159"/>
                </a:cubicBezTo>
                <a:lnTo>
                  <a:pt x="11418" y="20159"/>
                </a:lnTo>
                <a:lnTo>
                  <a:pt x="11418" y="17868"/>
                </a:lnTo>
                <a:cubicBezTo>
                  <a:pt x="12836" y="17732"/>
                  <a:pt x="14150" y="17178"/>
                  <a:pt x="15243" y="16265"/>
                </a:cubicBezTo>
                <a:lnTo>
                  <a:pt x="20295" y="21333"/>
                </a:lnTo>
                <a:cubicBezTo>
                  <a:pt x="20429" y="21467"/>
                  <a:pt x="20604" y="21533"/>
                  <a:pt x="20780" y="21533"/>
                </a:cubicBezTo>
                <a:cubicBezTo>
                  <a:pt x="20956" y="21533"/>
                  <a:pt x="21132" y="21467"/>
                  <a:pt x="21265" y="21333"/>
                </a:cubicBezTo>
                <a:cubicBezTo>
                  <a:pt x="21533" y="21064"/>
                  <a:pt x="21533" y="20627"/>
                  <a:pt x="21265" y="20359"/>
                </a:cubicBezTo>
                <a:cubicBezTo>
                  <a:pt x="21265" y="20359"/>
                  <a:pt x="15871" y="14947"/>
                  <a:pt x="15871" y="14947"/>
                </a:cubicBezTo>
                <a:cubicBezTo>
                  <a:pt x="15842" y="14899"/>
                  <a:pt x="15827" y="14846"/>
                  <a:pt x="15785" y="14804"/>
                </a:cubicBezTo>
                <a:cubicBezTo>
                  <a:pt x="15747" y="14767"/>
                  <a:pt x="15686" y="14745"/>
                  <a:pt x="15642" y="14718"/>
                </a:cubicBezTo>
                <a:lnTo>
                  <a:pt x="1171" y="201"/>
                </a:lnTo>
                <a:cubicBezTo>
                  <a:pt x="903" y="-67"/>
                  <a:pt x="468" y="-67"/>
                  <a:pt x="201" y="201"/>
                </a:cubicBezTo>
                <a:close/>
                <a:moveTo>
                  <a:pt x="17241" y="8247"/>
                </a:moveTo>
                <a:cubicBezTo>
                  <a:pt x="16863" y="8247"/>
                  <a:pt x="16556" y="8555"/>
                  <a:pt x="16556" y="8934"/>
                </a:cubicBezTo>
                <a:lnTo>
                  <a:pt x="16556" y="10767"/>
                </a:lnTo>
                <a:cubicBezTo>
                  <a:pt x="16556" y="11102"/>
                  <a:pt x="16501" y="11438"/>
                  <a:pt x="16442" y="11769"/>
                </a:cubicBezTo>
                <a:cubicBezTo>
                  <a:pt x="16375" y="12143"/>
                  <a:pt x="16640" y="12503"/>
                  <a:pt x="17012" y="12571"/>
                </a:cubicBezTo>
                <a:cubicBezTo>
                  <a:pt x="17054" y="12578"/>
                  <a:pt x="17087" y="12571"/>
                  <a:pt x="17127" y="12571"/>
                </a:cubicBezTo>
                <a:cubicBezTo>
                  <a:pt x="17451" y="12571"/>
                  <a:pt x="17752" y="12359"/>
                  <a:pt x="17812" y="12027"/>
                </a:cubicBezTo>
                <a:cubicBezTo>
                  <a:pt x="17886" y="11615"/>
                  <a:pt x="17926" y="11184"/>
                  <a:pt x="17926" y="10767"/>
                </a:cubicBezTo>
                <a:lnTo>
                  <a:pt x="17926" y="8934"/>
                </a:lnTo>
                <a:cubicBezTo>
                  <a:pt x="17926" y="8555"/>
                  <a:pt x="17619" y="8247"/>
                  <a:pt x="17241" y="8247"/>
                </a:cubicBezTo>
                <a:close/>
                <a:moveTo>
                  <a:pt x="8678" y="9679"/>
                </a:moveTo>
                <a:lnTo>
                  <a:pt x="11618" y="12628"/>
                </a:lnTo>
                <a:cubicBezTo>
                  <a:pt x="11346" y="12758"/>
                  <a:pt x="11043" y="12828"/>
                  <a:pt x="10733" y="12829"/>
                </a:cubicBezTo>
                <a:cubicBezTo>
                  <a:pt x="10183" y="12829"/>
                  <a:pt x="9665" y="12616"/>
                  <a:pt x="9277" y="12227"/>
                </a:cubicBezTo>
                <a:cubicBezTo>
                  <a:pt x="8888" y="11838"/>
                  <a:pt x="8678" y="11317"/>
                  <a:pt x="8678" y="10767"/>
                </a:cubicBezTo>
                <a:lnTo>
                  <a:pt x="8678" y="9679"/>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1" name="Google Shape;1361;p70"/>
          <p:cNvSpPr/>
          <p:nvPr/>
        </p:nvSpPr>
        <p:spPr>
          <a:xfrm>
            <a:off x="4738457" y="3880776"/>
            <a:ext cx="107028" cy="162270"/>
          </a:xfrm>
          <a:custGeom>
            <a:rect b="b" l="l" r="r" t="t"/>
            <a:pathLst>
              <a:path extrusionOk="0" h="21600" w="21600">
                <a:moveTo>
                  <a:pt x="10800" y="0"/>
                </a:moveTo>
                <a:cubicBezTo>
                  <a:pt x="7919" y="0"/>
                  <a:pt x="5574" y="1546"/>
                  <a:pt x="5574" y="3447"/>
                </a:cubicBezTo>
                <a:lnTo>
                  <a:pt x="5574" y="10800"/>
                </a:lnTo>
                <a:cubicBezTo>
                  <a:pt x="5574" y="12701"/>
                  <a:pt x="7919" y="14247"/>
                  <a:pt x="10800" y="14247"/>
                </a:cubicBezTo>
                <a:cubicBezTo>
                  <a:pt x="13681" y="14247"/>
                  <a:pt x="16026" y="12701"/>
                  <a:pt x="16026" y="10800"/>
                </a:cubicBezTo>
                <a:lnTo>
                  <a:pt x="16026" y="3447"/>
                </a:lnTo>
                <a:cubicBezTo>
                  <a:pt x="16026" y="1546"/>
                  <a:pt x="13681" y="0"/>
                  <a:pt x="10800" y="0"/>
                </a:cubicBezTo>
                <a:close/>
                <a:moveTo>
                  <a:pt x="10800" y="1379"/>
                </a:moveTo>
                <a:cubicBezTo>
                  <a:pt x="12528" y="1379"/>
                  <a:pt x="13935" y="2306"/>
                  <a:pt x="13935" y="3447"/>
                </a:cubicBezTo>
                <a:lnTo>
                  <a:pt x="13935" y="10800"/>
                </a:lnTo>
                <a:cubicBezTo>
                  <a:pt x="13935" y="11940"/>
                  <a:pt x="12528" y="12868"/>
                  <a:pt x="10800" y="12868"/>
                </a:cubicBezTo>
                <a:cubicBezTo>
                  <a:pt x="9072" y="12868"/>
                  <a:pt x="7665" y="11940"/>
                  <a:pt x="7665" y="10800"/>
                </a:cubicBezTo>
                <a:lnTo>
                  <a:pt x="7665" y="3447"/>
                </a:lnTo>
                <a:cubicBezTo>
                  <a:pt x="7665" y="2306"/>
                  <a:pt x="9072" y="1379"/>
                  <a:pt x="10800" y="1379"/>
                </a:cubicBezTo>
                <a:close/>
                <a:moveTo>
                  <a:pt x="1045" y="8272"/>
                </a:moveTo>
                <a:cubicBezTo>
                  <a:pt x="468" y="8272"/>
                  <a:pt x="0" y="8581"/>
                  <a:pt x="0" y="8962"/>
                </a:cubicBezTo>
                <a:lnTo>
                  <a:pt x="0" y="10800"/>
                </a:lnTo>
                <a:cubicBezTo>
                  <a:pt x="0" y="14495"/>
                  <a:pt x="4289" y="17547"/>
                  <a:pt x="9755" y="17895"/>
                </a:cubicBezTo>
                <a:lnTo>
                  <a:pt x="9755" y="20221"/>
                </a:lnTo>
                <a:lnTo>
                  <a:pt x="5226" y="20221"/>
                </a:lnTo>
                <a:cubicBezTo>
                  <a:pt x="4649" y="20221"/>
                  <a:pt x="4181" y="20530"/>
                  <a:pt x="4181" y="20911"/>
                </a:cubicBezTo>
                <a:cubicBezTo>
                  <a:pt x="4181" y="21291"/>
                  <a:pt x="4649" y="21600"/>
                  <a:pt x="5226" y="21600"/>
                </a:cubicBezTo>
                <a:lnTo>
                  <a:pt x="16374" y="21600"/>
                </a:lnTo>
                <a:cubicBezTo>
                  <a:pt x="16951" y="21600"/>
                  <a:pt x="17419" y="21291"/>
                  <a:pt x="17419" y="20911"/>
                </a:cubicBezTo>
                <a:cubicBezTo>
                  <a:pt x="17419" y="20530"/>
                  <a:pt x="16951" y="20221"/>
                  <a:pt x="16374" y="20221"/>
                </a:cubicBezTo>
                <a:lnTo>
                  <a:pt x="11845" y="20221"/>
                </a:lnTo>
                <a:lnTo>
                  <a:pt x="11845" y="17895"/>
                </a:lnTo>
                <a:cubicBezTo>
                  <a:pt x="17312" y="17547"/>
                  <a:pt x="21600" y="14495"/>
                  <a:pt x="21600" y="10800"/>
                </a:cubicBezTo>
                <a:lnTo>
                  <a:pt x="21600" y="8962"/>
                </a:lnTo>
                <a:cubicBezTo>
                  <a:pt x="21600" y="8581"/>
                  <a:pt x="21132" y="8272"/>
                  <a:pt x="20555" y="8272"/>
                </a:cubicBezTo>
                <a:cubicBezTo>
                  <a:pt x="19978" y="8272"/>
                  <a:pt x="19510" y="8581"/>
                  <a:pt x="19510" y="8962"/>
                </a:cubicBezTo>
                <a:lnTo>
                  <a:pt x="19510" y="10800"/>
                </a:lnTo>
                <a:cubicBezTo>
                  <a:pt x="19510" y="13968"/>
                  <a:pt x="15603" y="16545"/>
                  <a:pt x="10800" y="16545"/>
                </a:cubicBezTo>
                <a:cubicBezTo>
                  <a:pt x="5997" y="16545"/>
                  <a:pt x="2090" y="13968"/>
                  <a:pt x="2090" y="10800"/>
                </a:cubicBezTo>
                <a:lnTo>
                  <a:pt x="2090" y="8962"/>
                </a:lnTo>
                <a:cubicBezTo>
                  <a:pt x="2090" y="8581"/>
                  <a:pt x="1622" y="8272"/>
                  <a:pt x="1045" y="827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2" name="Google Shape;1362;p70"/>
          <p:cNvSpPr/>
          <p:nvPr/>
        </p:nvSpPr>
        <p:spPr>
          <a:xfrm>
            <a:off x="1527305"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791" y="7033"/>
                </a:moveTo>
                <a:cubicBezTo>
                  <a:pt x="8375" y="7033"/>
                  <a:pt x="8037" y="7370"/>
                  <a:pt x="8037" y="7786"/>
                </a:cubicBezTo>
                <a:lnTo>
                  <a:pt x="8037" y="13814"/>
                </a:lnTo>
                <a:cubicBezTo>
                  <a:pt x="8037" y="14230"/>
                  <a:pt x="8375" y="14567"/>
                  <a:pt x="8791" y="14567"/>
                </a:cubicBezTo>
                <a:cubicBezTo>
                  <a:pt x="9207" y="14567"/>
                  <a:pt x="9544" y="14230"/>
                  <a:pt x="9544" y="13814"/>
                </a:cubicBezTo>
                <a:lnTo>
                  <a:pt x="9544" y="7786"/>
                </a:lnTo>
                <a:cubicBezTo>
                  <a:pt x="9544" y="7370"/>
                  <a:pt x="9207" y="7033"/>
                  <a:pt x="8791" y="7033"/>
                </a:cubicBezTo>
                <a:close/>
                <a:moveTo>
                  <a:pt x="12809" y="7033"/>
                </a:moveTo>
                <a:cubicBezTo>
                  <a:pt x="12393" y="7033"/>
                  <a:pt x="12056" y="7370"/>
                  <a:pt x="12056" y="7786"/>
                </a:cubicBezTo>
                <a:lnTo>
                  <a:pt x="12056" y="13814"/>
                </a:lnTo>
                <a:cubicBezTo>
                  <a:pt x="12056" y="14230"/>
                  <a:pt x="12393" y="14567"/>
                  <a:pt x="12809" y="14567"/>
                </a:cubicBezTo>
                <a:cubicBezTo>
                  <a:pt x="13225" y="14567"/>
                  <a:pt x="13563" y="14230"/>
                  <a:pt x="13563" y="13814"/>
                </a:cubicBezTo>
                <a:lnTo>
                  <a:pt x="13563" y="7786"/>
                </a:lnTo>
                <a:cubicBezTo>
                  <a:pt x="13563" y="7370"/>
                  <a:pt x="13225" y="7033"/>
                  <a:pt x="12809" y="703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3" name="Google Shape;1363;p70"/>
          <p:cNvSpPr/>
          <p:nvPr/>
        </p:nvSpPr>
        <p:spPr>
          <a:xfrm>
            <a:off x="1288260" y="3901489"/>
            <a:ext cx="93204" cy="120852"/>
          </a:xfrm>
          <a:custGeom>
            <a:rect b="b" l="l" r="r" t="t"/>
            <a:pathLst>
              <a:path extrusionOk="0" h="21600" w="21600">
                <a:moveTo>
                  <a:pt x="1200" y="0"/>
                </a:moveTo>
                <a:cubicBezTo>
                  <a:pt x="537" y="0"/>
                  <a:pt x="0" y="415"/>
                  <a:pt x="0" y="926"/>
                </a:cubicBezTo>
                <a:lnTo>
                  <a:pt x="0" y="20674"/>
                </a:lnTo>
                <a:cubicBezTo>
                  <a:pt x="0" y="21185"/>
                  <a:pt x="537" y="21600"/>
                  <a:pt x="1200" y="21600"/>
                </a:cubicBezTo>
                <a:lnTo>
                  <a:pt x="7600" y="21600"/>
                </a:lnTo>
                <a:cubicBezTo>
                  <a:pt x="8262" y="21600"/>
                  <a:pt x="8800" y="21185"/>
                  <a:pt x="8800" y="20674"/>
                </a:cubicBezTo>
                <a:lnTo>
                  <a:pt x="8800" y="926"/>
                </a:lnTo>
                <a:cubicBezTo>
                  <a:pt x="8800" y="415"/>
                  <a:pt x="8262" y="0"/>
                  <a:pt x="7600" y="0"/>
                </a:cubicBezTo>
                <a:cubicBezTo>
                  <a:pt x="7600" y="0"/>
                  <a:pt x="1200" y="0"/>
                  <a:pt x="1200" y="0"/>
                </a:cubicBezTo>
                <a:close/>
                <a:moveTo>
                  <a:pt x="14000" y="0"/>
                </a:moveTo>
                <a:cubicBezTo>
                  <a:pt x="13338" y="0"/>
                  <a:pt x="12800" y="415"/>
                  <a:pt x="12800" y="926"/>
                </a:cubicBezTo>
                <a:lnTo>
                  <a:pt x="12800" y="20674"/>
                </a:lnTo>
                <a:cubicBezTo>
                  <a:pt x="12800" y="21185"/>
                  <a:pt x="13338" y="21600"/>
                  <a:pt x="14000" y="21600"/>
                </a:cubicBezTo>
                <a:lnTo>
                  <a:pt x="20400" y="21600"/>
                </a:lnTo>
                <a:cubicBezTo>
                  <a:pt x="21063" y="21600"/>
                  <a:pt x="21600" y="21185"/>
                  <a:pt x="21600" y="20674"/>
                </a:cubicBezTo>
                <a:lnTo>
                  <a:pt x="21600" y="926"/>
                </a:lnTo>
                <a:cubicBezTo>
                  <a:pt x="21600" y="415"/>
                  <a:pt x="21063" y="0"/>
                  <a:pt x="20400" y="0"/>
                </a:cubicBezTo>
                <a:lnTo>
                  <a:pt x="14000" y="0"/>
                </a:lnTo>
                <a:close/>
                <a:moveTo>
                  <a:pt x="2400" y="1851"/>
                </a:moveTo>
                <a:lnTo>
                  <a:pt x="6400" y="1851"/>
                </a:lnTo>
                <a:cubicBezTo>
                  <a:pt x="6400" y="1851"/>
                  <a:pt x="6400" y="19749"/>
                  <a:pt x="6400" y="19749"/>
                </a:cubicBezTo>
                <a:lnTo>
                  <a:pt x="2400" y="19749"/>
                </a:lnTo>
                <a:lnTo>
                  <a:pt x="2400" y="1851"/>
                </a:lnTo>
                <a:close/>
                <a:moveTo>
                  <a:pt x="15200" y="1851"/>
                </a:moveTo>
                <a:lnTo>
                  <a:pt x="19200" y="1851"/>
                </a:lnTo>
                <a:lnTo>
                  <a:pt x="19200" y="19749"/>
                </a:lnTo>
                <a:lnTo>
                  <a:pt x="15200" y="19749"/>
                </a:lnTo>
                <a:cubicBezTo>
                  <a:pt x="15200" y="19749"/>
                  <a:pt x="15200" y="1851"/>
                  <a:pt x="15200" y="18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4" name="Google Shape;1364;p70"/>
          <p:cNvSpPr/>
          <p:nvPr/>
        </p:nvSpPr>
        <p:spPr>
          <a:xfrm>
            <a:off x="2060632"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8445" y="6122"/>
                </a:moveTo>
                <a:cubicBezTo>
                  <a:pt x="8201" y="6253"/>
                  <a:pt x="8037" y="6504"/>
                  <a:pt x="8037" y="6781"/>
                </a:cubicBezTo>
                <a:lnTo>
                  <a:pt x="8037" y="14819"/>
                </a:lnTo>
                <a:cubicBezTo>
                  <a:pt x="8037" y="15096"/>
                  <a:pt x="8201" y="15347"/>
                  <a:pt x="8445" y="15478"/>
                </a:cubicBezTo>
                <a:cubicBezTo>
                  <a:pt x="8557" y="15538"/>
                  <a:pt x="8669" y="15572"/>
                  <a:pt x="8791" y="15572"/>
                </a:cubicBezTo>
                <a:cubicBezTo>
                  <a:pt x="8937" y="15572"/>
                  <a:pt x="9073" y="15530"/>
                  <a:pt x="9199" y="15447"/>
                </a:cubicBezTo>
                <a:lnTo>
                  <a:pt x="15227" y="11428"/>
                </a:lnTo>
                <a:cubicBezTo>
                  <a:pt x="15436" y="11288"/>
                  <a:pt x="15572" y="11052"/>
                  <a:pt x="15572" y="10800"/>
                </a:cubicBezTo>
                <a:cubicBezTo>
                  <a:pt x="15572" y="10548"/>
                  <a:pt x="15436" y="10312"/>
                  <a:pt x="15227" y="10172"/>
                </a:cubicBezTo>
                <a:lnTo>
                  <a:pt x="9199" y="6153"/>
                </a:lnTo>
                <a:cubicBezTo>
                  <a:pt x="8968" y="6000"/>
                  <a:pt x="8690" y="5992"/>
                  <a:pt x="8445" y="6122"/>
                </a:cubicBezTo>
                <a:close/>
                <a:moveTo>
                  <a:pt x="9544" y="8194"/>
                </a:moveTo>
                <a:lnTo>
                  <a:pt x="13469" y="10800"/>
                </a:lnTo>
                <a:lnTo>
                  <a:pt x="9544" y="13406"/>
                </a:lnTo>
                <a:cubicBezTo>
                  <a:pt x="9544" y="13406"/>
                  <a:pt x="9544" y="8194"/>
                  <a:pt x="9544" y="819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5" name="Google Shape;1365;p70"/>
          <p:cNvSpPr/>
          <p:nvPr/>
        </p:nvSpPr>
        <p:spPr>
          <a:xfrm>
            <a:off x="4184512" y="3908387"/>
            <a:ext cx="147808" cy="107871"/>
          </a:xfrm>
          <a:custGeom>
            <a:rect b="b" l="l" r="r" t="t"/>
            <a:pathLst>
              <a:path extrusionOk="0" h="21499" w="19675">
                <a:moveTo>
                  <a:pt x="2887" y="302"/>
                </a:moveTo>
                <a:cubicBezTo>
                  <a:pt x="-963" y="6068"/>
                  <a:pt x="-963" y="15432"/>
                  <a:pt x="2887" y="21198"/>
                </a:cubicBezTo>
                <a:cubicBezTo>
                  <a:pt x="3022" y="21400"/>
                  <a:pt x="3199" y="21499"/>
                  <a:pt x="3375" y="21499"/>
                </a:cubicBezTo>
                <a:cubicBezTo>
                  <a:pt x="3552" y="21499"/>
                  <a:pt x="3700" y="21400"/>
                  <a:pt x="3835" y="21198"/>
                </a:cubicBezTo>
                <a:cubicBezTo>
                  <a:pt x="4104" y="20795"/>
                  <a:pt x="4104" y="20182"/>
                  <a:pt x="3835" y="19779"/>
                </a:cubicBezTo>
                <a:cubicBezTo>
                  <a:pt x="522" y="14818"/>
                  <a:pt x="522" y="6725"/>
                  <a:pt x="3835" y="1764"/>
                </a:cubicBezTo>
                <a:cubicBezTo>
                  <a:pt x="4104" y="1361"/>
                  <a:pt x="4104" y="705"/>
                  <a:pt x="3835" y="302"/>
                </a:cubicBezTo>
                <a:cubicBezTo>
                  <a:pt x="3566" y="-101"/>
                  <a:pt x="3156" y="-101"/>
                  <a:pt x="2887" y="302"/>
                </a:cubicBezTo>
                <a:close/>
                <a:moveTo>
                  <a:pt x="15810" y="302"/>
                </a:moveTo>
                <a:cubicBezTo>
                  <a:pt x="15541" y="705"/>
                  <a:pt x="15541" y="1361"/>
                  <a:pt x="15810" y="1764"/>
                </a:cubicBezTo>
                <a:cubicBezTo>
                  <a:pt x="19123" y="6725"/>
                  <a:pt x="19123" y="14818"/>
                  <a:pt x="15810" y="19779"/>
                </a:cubicBezTo>
                <a:cubicBezTo>
                  <a:pt x="15541" y="20182"/>
                  <a:pt x="15541" y="20795"/>
                  <a:pt x="15810" y="21198"/>
                </a:cubicBezTo>
                <a:cubicBezTo>
                  <a:pt x="15945" y="21400"/>
                  <a:pt x="16122" y="21499"/>
                  <a:pt x="16299" y="21499"/>
                </a:cubicBezTo>
                <a:cubicBezTo>
                  <a:pt x="16475" y="21499"/>
                  <a:pt x="16652" y="21400"/>
                  <a:pt x="16787" y="21198"/>
                </a:cubicBezTo>
                <a:cubicBezTo>
                  <a:pt x="20637" y="15432"/>
                  <a:pt x="20637" y="6068"/>
                  <a:pt x="16787" y="302"/>
                </a:cubicBezTo>
                <a:cubicBezTo>
                  <a:pt x="16518" y="-101"/>
                  <a:pt x="16079" y="-101"/>
                  <a:pt x="15810" y="302"/>
                </a:cubicBezTo>
                <a:close/>
                <a:moveTo>
                  <a:pt x="5472" y="4430"/>
                </a:moveTo>
                <a:cubicBezTo>
                  <a:pt x="5467" y="4437"/>
                  <a:pt x="5477" y="4465"/>
                  <a:pt x="5472" y="4473"/>
                </a:cubicBezTo>
                <a:cubicBezTo>
                  <a:pt x="3066" y="8096"/>
                  <a:pt x="3056" y="13972"/>
                  <a:pt x="5472" y="17586"/>
                </a:cubicBezTo>
                <a:cubicBezTo>
                  <a:pt x="5606" y="17787"/>
                  <a:pt x="5784" y="17887"/>
                  <a:pt x="5960" y="17887"/>
                </a:cubicBezTo>
                <a:cubicBezTo>
                  <a:pt x="6136" y="17887"/>
                  <a:pt x="6314" y="17788"/>
                  <a:pt x="6448" y="17586"/>
                </a:cubicBezTo>
                <a:cubicBezTo>
                  <a:pt x="6717" y="17183"/>
                  <a:pt x="6718" y="16528"/>
                  <a:pt x="6448" y="16125"/>
                </a:cubicBezTo>
                <a:cubicBezTo>
                  <a:pt x="4566" y="13310"/>
                  <a:pt x="4565" y="8716"/>
                  <a:pt x="6448" y="5892"/>
                </a:cubicBezTo>
                <a:cubicBezTo>
                  <a:pt x="6718" y="5488"/>
                  <a:pt x="6718" y="4833"/>
                  <a:pt x="6448" y="4430"/>
                </a:cubicBezTo>
                <a:cubicBezTo>
                  <a:pt x="6179" y="4027"/>
                  <a:pt x="5741" y="4027"/>
                  <a:pt x="5472" y="4430"/>
                </a:cubicBezTo>
                <a:close/>
                <a:moveTo>
                  <a:pt x="13053" y="4430"/>
                </a:moveTo>
                <a:cubicBezTo>
                  <a:pt x="12785" y="4833"/>
                  <a:pt x="12784" y="5488"/>
                  <a:pt x="13053" y="5892"/>
                </a:cubicBezTo>
                <a:cubicBezTo>
                  <a:pt x="14935" y="8706"/>
                  <a:pt x="14937" y="13300"/>
                  <a:pt x="13053" y="16125"/>
                </a:cubicBezTo>
                <a:cubicBezTo>
                  <a:pt x="12784" y="16528"/>
                  <a:pt x="12784" y="17183"/>
                  <a:pt x="13053" y="17586"/>
                </a:cubicBezTo>
                <a:cubicBezTo>
                  <a:pt x="13188" y="17788"/>
                  <a:pt x="13365" y="17887"/>
                  <a:pt x="13542" y="17887"/>
                </a:cubicBezTo>
                <a:cubicBezTo>
                  <a:pt x="13718" y="17887"/>
                  <a:pt x="13895" y="17788"/>
                  <a:pt x="14030" y="17586"/>
                </a:cubicBezTo>
                <a:cubicBezTo>
                  <a:pt x="14035" y="17579"/>
                  <a:pt x="14025" y="17551"/>
                  <a:pt x="14030" y="17543"/>
                </a:cubicBezTo>
                <a:cubicBezTo>
                  <a:pt x="16436" y="13920"/>
                  <a:pt x="16446" y="8044"/>
                  <a:pt x="14030" y="4430"/>
                </a:cubicBezTo>
                <a:cubicBezTo>
                  <a:pt x="13761" y="4028"/>
                  <a:pt x="13323" y="4027"/>
                  <a:pt x="13053" y="4430"/>
                </a:cubicBezTo>
                <a:close/>
                <a:moveTo>
                  <a:pt x="9866" y="6880"/>
                </a:moveTo>
                <a:cubicBezTo>
                  <a:pt x="8472" y="6880"/>
                  <a:pt x="7339" y="8577"/>
                  <a:pt x="7339" y="10664"/>
                </a:cubicBezTo>
                <a:cubicBezTo>
                  <a:pt x="7339" y="12751"/>
                  <a:pt x="8472" y="14448"/>
                  <a:pt x="9866" y="14448"/>
                </a:cubicBezTo>
                <a:cubicBezTo>
                  <a:pt x="11259" y="14448"/>
                  <a:pt x="12393" y="12751"/>
                  <a:pt x="12393" y="10664"/>
                </a:cubicBezTo>
                <a:cubicBezTo>
                  <a:pt x="12393" y="8577"/>
                  <a:pt x="11259" y="6880"/>
                  <a:pt x="9866" y="6880"/>
                </a:cubicBezTo>
                <a:close/>
                <a:moveTo>
                  <a:pt x="9866" y="8944"/>
                </a:moveTo>
                <a:cubicBezTo>
                  <a:pt x="10499" y="8944"/>
                  <a:pt x="11014" y="9715"/>
                  <a:pt x="11014" y="10664"/>
                </a:cubicBezTo>
                <a:cubicBezTo>
                  <a:pt x="11014" y="11613"/>
                  <a:pt x="10499" y="12384"/>
                  <a:pt x="9866" y="12384"/>
                </a:cubicBezTo>
                <a:cubicBezTo>
                  <a:pt x="9232" y="12384"/>
                  <a:pt x="8717" y="11613"/>
                  <a:pt x="8717" y="10664"/>
                </a:cubicBezTo>
                <a:cubicBezTo>
                  <a:pt x="8717" y="9715"/>
                  <a:pt x="9232" y="8944"/>
                  <a:pt x="9866" y="894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6" name="Google Shape;1366;p70"/>
          <p:cNvSpPr/>
          <p:nvPr/>
        </p:nvSpPr>
        <p:spPr>
          <a:xfrm>
            <a:off x="993977" y="3908327"/>
            <a:ext cx="148446" cy="107087"/>
          </a:xfrm>
          <a:custGeom>
            <a:rect b="b" l="l" r="r" t="t"/>
            <a:pathLst>
              <a:path extrusionOk="0" h="21525" w="21600">
                <a:moveTo>
                  <a:pt x="10141" y="100"/>
                </a:moveTo>
                <a:cubicBezTo>
                  <a:pt x="9883" y="-75"/>
                  <a:pt x="9552" y="-15"/>
                  <a:pt x="9324" y="230"/>
                </a:cubicBezTo>
                <a:lnTo>
                  <a:pt x="283" y="9945"/>
                </a:lnTo>
                <a:cubicBezTo>
                  <a:pt x="99" y="10142"/>
                  <a:pt x="0" y="10448"/>
                  <a:pt x="0" y="10769"/>
                </a:cubicBezTo>
                <a:cubicBezTo>
                  <a:pt x="0" y="11090"/>
                  <a:pt x="99" y="11396"/>
                  <a:pt x="283" y="11593"/>
                </a:cubicBezTo>
                <a:lnTo>
                  <a:pt x="9324" y="21308"/>
                </a:lnTo>
                <a:cubicBezTo>
                  <a:pt x="9459" y="21453"/>
                  <a:pt x="9631" y="21525"/>
                  <a:pt x="9795" y="21525"/>
                </a:cubicBezTo>
                <a:cubicBezTo>
                  <a:pt x="9908" y="21525"/>
                  <a:pt x="10036" y="21509"/>
                  <a:pt x="10141" y="21438"/>
                </a:cubicBezTo>
                <a:cubicBezTo>
                  <a:pt x="10399" y="21263"/>
                  <a:pt x="10549" y="20882"/>
                  <a:pt x="10549" y="20484"/>
                </a:cubicBezTo>
                <a:lnTo>
                  <a:pt x="10549" y="1054"/>
                </a:lnTo>
                <a:cubicBezTo>
                  <a:pt x="10549" y="656"/>
                  <a:pt x="10399" y="275"/>
                  <a:pt x="10141" y="100"/>
                </a:cubicBezTo>
                <a:close/>
                <a:moveTo>
                  <a:pt x="21192" y="100"/>
                </a:moveTo>
                <a:cubicBezTo>
                  <a:pt x="20934" y="-75"/>
                  <a:pt x="20603" y="-15"/>
                  <a:pt x="20376" y="230"/>
                </a:cubicBezTo>
                <a:lnTo>
                  <a:pt x="11334" y="9945"/>
                </a:lnTo>
                <a:cubicBezTo>
                  <a:pt x="11150" y="10142"/>
                  <a:pt x="11051" y="10448"/>
                  <a:pt x="11051" y="10769"/>
                </a:cubicBezTo>
                <a:cubicBezTo>
                  <a:pt x="11051" y="11090"/>
                  <a:pt x="11150" y="11396"/>
                  <a:pt x="11334" y="11593"/>
                </a:cubicBezTo>
                <a:lnTo>
                  <a:pt x="20376" y="21308"/>
                </a:lnTo>
                <a:cubicBezTo>
                  <a:pt x="20510" y="21453"/>
                  <a:pt x="20682" y="21525"/>
                  <a:pt x="20847" y="21525"/>
                </a:cubicBezTo>
                <a:cubicBezTo>
                  <a:pt x="20959" y="21525"/>
                  <a:pt x="21087" y="21509"/>
                  <a:pt x="21192" y="21438"/>
                </a:cubicBezTo>
                <a:cubicBezTo>
                  <a:pt x="21450" y="21263"/>
                  <a:pt x="21600" y="20882"/>
                  <a:pt x="21600" y="20484"/>
                </a:cubicBezTo>
                <a:lnTo>
                  <a:pt x="21600" y="1054"/>
                </a:lnTo>
                <a:cubicBezTo>
                  <a:pt x="21600" y="656"/>
                  <a:pt x="21450" y="275"/>
                  <a:pt x="21192" y="100"/>
                </a:cubicBezTo>
                <a:close/>
                <a:moveTo>
                  <a:pt x="9042" y="3179"/>
                </a:moveTo>
                <a:cubicBezTo>
                  <a:pt x="9042" y="3179"/>
                  <a:pt x="9042" y="18359"/>
                  <a:pt x="9042" y="18359"/>
                </a:cubicBezTo>
                <a:lnTo>
                  <a:pt x="1978" y="10769"/>
                </a:lnTo>
                <a:lnTo>
                  <a:pt x="9042" y="3179"/>
                </a:lnTo>
                <a:close/>
                <a:moveTo>
                  <a:pt x="20093" y="3179"/>
                </a:moveTo>
                <a:cubicBezTo>
                  <a:pt x="20093" y="3179"/>
                  <a:pt x="20093" y="18359"/>
                  <a:pt x="20093" y="18359"/>
                </a:cubicBezTo>
                <a:lnTo>
                  <a:pt x="13029" y="10769"/>
                </a:lnTo>
                <a:lnTo>
                  <a:pt x="20093" y="3179"/>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7" name="Google Shape;1367;p70"/>
          <p:cNvSpPr/>
          <p:nvPr/>
        </p:nvSpPr>
        <p:spPr>
          <a:xfrm>
            <a:off x="748028" y="3901417"/>
            <a:ext cx="107028" cy="120925"/>
          </a:xfrm>
          <a:custGeom>
            <a:rect b="b" l="l" r="r" t="t"/>
            <a:pathLst>
              <a:path extrusionOk="0" h="21536" w="21600">
                <a:moveTo>
                  <a:pt x="20990" y="90"/>
                </a:moveTo>
                <a:cubicBezTo>
                  <a:pt x="20630" y="-64"/>
                  <a:pt x="20217" y="-17"/>
                  <a:pt x="19902" y="205"/>
                </a:cubicBezTo>
                <a:lnTo>
                  <a:pt x="5966" y="10044"/>
                </a:lnTo>
                <a:cubicBezTo>
                  <a:pt x="5718" y="10219"/>
                  <a:pt x="5574" y="10494"/>
                  <a:pt x="5574" y="10774"/>
                </a:cubicBezTo>
                <a:cubicBezTo>
                  <a:pt x="5574" y="11055"/>
                  <a:pt x="5718" y="11330"/>
                  <a:pt x="5966" y="11505"/>
                </a:cubicBezTo>
                <a:lnTo>
                  <a:pt x="19902" y="21344"/>
                </a:lnTo>
                <a:cubicBezTo>
                  <a:pt x="20091" y="21478"/>
                  <a:pt x="20322" y="21536"/>
                  <a:pt x="20555" y="21536"/>
                </a:cubicBezTo>
                <a:cubicBezTo>
                  <a:pt x="20709" y="21536"/>
                  <a:pt x="20847" y="21520"/>
                  <a:pt x="20990" y="21459"/>
                </a:cubicBezTo>
                <a:cubicBezTo>
                  <a:pt x="21353" y="21306"/>
                  <a:pt x="21600" y="20968"/>
                  <a:pt x="21600" y="20614"/>
                </a:cubicBezTo>
                <a:lnTo>
                  <a:pt x="21600" y="935"/>
                </a:lnTo>
                <a:cubicBezTo>
                  <a:pt x="21600" y="581"/>
                  <a:pt x="21353" y="243"/>
                  <a:pt x="20990" y="90"/>
                </a:cubicBezTo>
                <a:close/>
                <a:moveTo>
                  <a:pt x="1045" y="1243"/>
                </a:moveTo>
                <a:cubicBezTo>
                  <a:pt x="468" y="1243"/>
                  <a:pt x="0" y="1656"/>
                  <a:pt x="0" y="2165"/>
                </a:cubicBezTo>
                <a:lnTo>
                  <a:pt x="0" y="19384"/>
                </a:lnTo>
                <a:cubicBezTo>
                  <a:pt x="0" y="19893"/>
                  <a:pt x="468" y="20306"/>
                  <a:pt x="1045" y="20306"/>
                </a:cubicBezTo>
                <a:cubicBezTo>
                  <a:pt x="1622" y="20306"/>
                  <a:pt x="2090" y="19893"/>
                  <a:pt x="2090" y="19384"/>
                </a:cubicBezTo>
                <a:lnTo>
                  <a:pt x="2090" y="2165"/>
                </a:lnTo>
                <a:cubicBezTo>
                  <a:pt x="2090" y="1656"/>
                  <a:pt x="1622" y="1243"/>
                  <a:pt x="1045" y="1243"/>
                </a:cubicBezTo>
                <a:close/>
                <a:moveTo>
                  <a:pt x="19510" y="2857"/>
                </a:moveTo>
                <a:cubicBezTo>
                  <a:pt x="19510" y="2857"/>
                  <a:pt x="19510" y="18692"/>
                  <a:pt x="19510" y="18692"/>
                </a:cubicBezTo>
                <a:lnTo>
                  <a:pt x="8274" y="10774"/>
                </a:lnTo>
                <a:lnTo>
                  <a:pt x="19510" y="2857"/>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8" name="Google Shape;1368;p70"/>
          <p:cNvSpPr/>
          <p:nvPr/>
        </p:nvSpPr>
        <p:spPr>
          <a:xfrm>
            <a:off x="2881337" y="3901412"/>
            <a:ext cx="107028" cy="120919"/>
          </a:xfrm>
          <a:custGeom>
            <a:rect b="b" l="l" r="r" t="t"/>
            <a:pathLst>
              <a:path extrusionOk="0" h="21535" w="21600">
                <a:moveTo>
                  <a:pt x="610" y="91"/>
                </a:moveTo>
                <a:cubicBezTo>
                  <a:pt x="247" y="244"/>
                  <a:pt x="0" y="582"/>
                  <a:pt x="0" y="936"/>
                </a:cubicBezTo>
                <a:lnTo>
                  <a:pt x="0" y="20613"/>
                </a:lnTo>
                <a:cubicBezTo>
                  <a:pt x="0" y="20967"/>
                  <a:pt x="247" y="21305"/>
                  <a:pt x="610" y="21458"/>
                </a:cubicBezTo>
                <a:cubicBezTo>
                  <a:pt x="753" y="21519"/>
                  <a:pt x="891" y="21535"/>
                  <a:pt x="1045" y="21535"/>
                </a:cubicBezTo>
                <a:cubicBezTo>
                  <a:pt x="1278" y="21535"/>
                  <a:pt x="1509" y="21477"/>
                  <a:pt x="1698" y="21343"/>
                </a:cubicBezTo>
                <a:lnTo>
                  <a:pt x="15634" y="11505"/>
                </a:lnTo>
                <a:cubicBezTo>
                  <a:pt x="15882" y="11330"/>
                  <a:pt x="16026" y="11055"/>
                  <a:pt x="16026" y="10774"/>
                </a:cubicBezTo>
                <a:cubicBezTo>
                  <a:pt x="16026" y="10494"/>
                  <a:pt x="15882" y="10219"/>
                  <a:pt x="15634" y="10044"/>
                </a:cubicBezTo>
                <a:lnTo>
                  <a:pt x="1698" y="206"/>
                </a:lnTo>
                <a:cubicBezTo>
                  <a:pt x="1383" y="-16"/>
                  <a:pt x="969" y="-65"/>
                  <a:pt x="610" y="91"/>
                </a:cubicBezTo>
                <a:close/>
                <a:moveTo>
                  <a:pt x="20555" y="1243"/>
                </a:moveTo>
                <a:cubicBezTo>
                  <a:pt x="19978" y="1243"/>
                  <a:pt x="19510" y="1657"/>
                  <a:pt x="19510" y="2166"/>
                </a:cubicBezTo>
                <a:lnTo>
                  <a:pt x="19510" y="19383"/>
                </a:lnTo>
                <a:cubicBezTo>
                  <a:pt x="19510" y="19892"/>
                  <a:pt x="19978" y="20305"/>
                  <a:pt x="20555" y="20305"/>
                </a:cubicBezTo>
                <a:cubicBezTo>
                  <a:pt x="21132" y="20305"/>
                  <a:pt x="21600" y="19892"/>
                  <a:pt x="21600" y="19383"/>
                </a:cubicBezTo>
                <a:lnTo>
                  <a:pt x="21600" y="2166"/>
                </a:lnTo>
                <a:cubicBezTo>
                  <a:pt x="21600" y="1657"/>
                  <a:pt x="21132" y="1243"/>
                  <a:pt x="20555" y="1243"/>
                </a:cubicBezTo>
                <a:close/>
                <a:moveTo>
                  <a:pt x="2090" y="2858"/>
                </a:moveTo>
                <a:lnTo>
                  <a:pt x="13326" y="10774"/>
                </a:lnTo>
                <a:lnTo>
                  <a:pt x="2090" y="18691"/>
                </a:lnTo>
                <a:cubicBezTo>
                  <a:pt x="2090" y="18691"/>
                  <a:pt x="2090" y="2858"/>
                  <a:pt x="2090" y="285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69" name="Google Shape;1369;p70"/>
          <p:cNvSpPr/>
          <p:nvPr/>
        </p:nvSpPr>
        <p:spPr>
          <a:xfrm>
            <a:off x="1281355" y="4161249"/>
            <a:ext cx="107028" cy="148446"/>
          </a:xfrm>
          <a:custGeom>
            <a:rect b="b" l="l" r="r" t="t"/>
            <a:pathLst>
              <a:path extrusionOk="0" h="21600" w="21600">
                <a:moveTo>
                  <a:pt x="3832" y="0"/>
                </a:moveTo>
                <a:cubicBezTo>
                  <a:pt x="1719" y="0"/>
                  <a:pt x="0" y="1239"/>
                  <a:pt x="0" y="2763"/>
                </a:cubicBezTo>
                <a:lnTo>
                  <a:pt x="0" y="18837"/>
                </a:lnTo>
                <a:cubicBezTo>
                  <a:pt x="0" y="20361"/>
                  <a:pt x="1719" y="21600"/>
                  <a:pt x="3832" y="21600"/>
                </a:cubicBezTo>
                <a:lnTo>
                  <a:pt x="17768" y="21600"/>
                </a:lnTo>
                <a:cubicBezTo>
                  <a:pt x="19881" y="21600"/>
                  <a:pt x="21600" y="20361"/>
                  <a:pt x="21600" y="18837"/>
                </a:cubicBezTo>
                <a:lnTo>
                  <a:pt x="21600" y="2763"/>
                </a:lnTo>
                <a:cubicBezTo>
                  <a:pt x="21600" y="1239"/>
                  <a:pt x="19881" y="0"/>
                  <a:pt x="17768" y="0"/>
                </a:cubicBezTo>
                <a:lnTo>
                  <a:pt x="3832" y="0"/>
                </a:lnTo>
                <a:close/>
                <a:moveTo>
                  <a:pt x="3832" y="1507"/>
                </a:moveTo>
                <a:lnTo>
                  <a:pt x="17768" y="1507"/>
                </a:lnTo>
                <a:cubicBezTo>
                  <a:pt x="18729" y="1507"/>
                  <a:pt x="19510" y="2070"/>
                  <a:pt x="19510" y="2763"/>
                </a:cubicBezTo>
                <a:lnTo>
                  <a:pt x="19510" y="18837"/>
                </a:lnTo>
                <a:cubicBezTo>
                  <a:pt x="19510" y="19530"/>
                  <a:pt x="18729" y="20093"/>
                  <a:pt x="17768" y="20093"/>
                </a:cubicBezTo>
                <a:lnTo>
                  <a:pt x="3832" y="20093"/>
                </a:lnTo>
                <a:cubicBezTo>
                  <a:pt x="2871" y="20093"/>
                  <a:pt x="2090" y="19530"/>
                  <a:pt x="2090" y="18837"/>
                </a:cubicBezTo>
                <a:lnTo>
                  <a:pt x="2090" y="2763"/>
                </a:lnTo>
                <a:cubicBezTo>
                  <a:pt x="2090" y="2070"/>
                  <a:pt x="2871" y="1507"/>
                  <a:pt x="3832" y="1507"/>
                </a:cubicBezTo>
                <a:close/>
                <a:moveTo>
                  <a:pt x="10452" y="16137"/>
                </a:moveTo>
                <a:cubicBezTo>
                  <a:pt x="10313" y="16170"/>
                  <a:pt x="10211" y="16248"/>
                  <a:pt x="10103" y="16326"/>
                </a:cubicBezTo>
                <a:cubicBezTo>
                  <a:pt x="9888" y="16481"/>
                  <a:pt x="9755" y="16669"/>
                  <a:pt x="9755" y="16891"/>
                </a:cubicBezTo>
                <a:cubicBezTo>
                  <a:pt x="9755" y="17112"/>
                  <a:pt x="9888" y="17332"/>
                  <a:pt x="10103" y="17487"/>
                </a:cubicBezTo>
                <a:cubicBezTo>
                  <a:pt x="10211" y="17565"/>
                  <a:pt x="10313" y="17631"/>
                  <a:pt x="10452" y="17676"/>
                </a:cubicBezTo>
                <a:cubicBezTo>
                  <a:pt x="10605" y="17720"/>
                  <a:pt x="10734" y="17738"/>
                  <a:pt x="10887" y="17738"/>
                </a:cubicBezTo>
                <a:cubicBezTo>
                  <a:pt x="11193" y="17738"/>
                  <a:pt x="11500" y="17642"/>
                  <a:pt x="11715" y="17487"/>
                </a:cubicBezTo>
                <a:cubicBezTo>
                  <a:pt x="11929" y="17332"/>
                  <a:pt x="12063" y="17112"/>
                  <a:pt x="12063" y="16891"/>
                </a:cubicBezTo>
                <a:cubicBezTo>
                  <a:pt x="12063" y="16669"/>
                  <a:pt x="11929" y="16481"/>
                  <a:pt x="11715" y="16326"/>
                </a:cubicBezTo>
                <a:cubicBezTo>
                  <a:pt x="11393" y="16093"/>
                  <a:pt x="10880" y="16004"/>
                  <a:pt x="10452" y="161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0" name="Google Shape;1370;p70"/>
          <p:cNvSpPr/>
          <p:nvPr/>
        </p:nvSpPr>
        <p:spPr>
          <a:xfrm>
            <a:off x="1541114"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cubicBezTo>
                  <a:pt x="19749" y="2763"/>
                  <a:pt x="19749" y="18837"/>
                  <a:pt x="19749" y="18837"/>
                </a:cubicBezTo>
                <a:cubicBezTo>
                  <a:pt x="19749" y="19530"/>
                  <a:pt x="19057" y="20093"/>
                  <a:pt x="18206" y="20093"/>
                </a:cubicBezTo>
                <a:lnTo>
                  <a:pt x="3394" y="20093"/>
                </a:lnTo>
                <a:cubicBezTo>
                  <a:pt x="2543" y="20093"/>
                  <a:pt x="1851" y="19530"/>
                  <a:pt x="1851" y="18837"/>
                </a:cubicBezTo>
                <a:lnTo>
                  <a:pt x="1851" y="2763"/>
                </a:lnTo>
                <a:cubicBezTo>
                  <a:pt x="1851" y="2070"/>
                  <a:pt x="2543" y="1507"/>
                  <a:pt x="3394" y="1507"/>
                </a:cubicBezTo>
                <a:close/>
                <a:moveTo>
                  <a:pt x="10183" y="4238"/>
                </a:moveTo>
                <a:cubicBezTo>
                  <a:pt x="9993" y="4394"/>
                  <a:pt x="9874" y="4612"/>
                  <a:pt x="9874" y="4835"/>
                </a:cubicBezTo>
                <a:cubicBezTo>
                  <a:pt x="9874" y="5057"/>
                  <a:pt x="9993" y="5276"/>
                  <a:pt x="10183" y="5431"/>
                </a:cubicBezTo>
                <a:cubicBezTo>
                  <a:pt x="10278" y="5509"/>
                  <a:pt x="10369" y="5575"/>
                  <a:pt x="10491" y="5620"/>
                </a:cubicBezTo>
                <a:cubicBezTo>
                  <a:pt x="10613" y="5664"/>
                  <a:pt x="10741" y="5683"/>
                  <a:pt x="10877" y="5683"/>
                </a:cubicBezTo>
                <a:cubicBezTo>
                  <a:pt x="11012" y="5683"/>
                  <a:pt x="11166" y="5664"/>
                  <a:pt x="11301" y="5620"/>
                </a:cubicBezTo>
                <a:cubicBezTo>
                  <a:pt x="11423" y="5575"/>
                  <a:pt x="11515" y="5509"/>
                  <a:pt x="11610" y="5431"/>
                </a:cubicBezTo>
                <a:cubicBezTo>
                  <a:pt x="11800" y="5276"/>
                  <a:pt x="11919" y="5057"/>
                  <a:pt x="11919" y="4835"/>
                </a:cubicBezTo>
                <a:cubicBezTo>
                  <a:pt x="11919" y="4612"/>
                  <a:pt x="11800" y="4394"/>
                  <a:pt x="11610" y="4238"/>
                </a:cubicBezTo>
                <a:cubicBezTo>
                  <a:pt x="11230" y="3927"/>
                  <a:pt x="10563" y="3927"/>
                  <a:pt x="10183" y="4238"/>
                </a:cubicBezTo>
                <a:close/>
                <a:moveTo>
                  <a:pt x="10800" y="8037"/>
                </a:moveTo>
                <a:cubicBezTo>
                  <a:pt x="7567" y="8037"/>
                  <a:pt x="4937" y="10178"/>
                  <a:pt x="4937" y="12809"/>
                </a:cubicBezTo>
                <a:cubicBezTo>
                  <a:pt x="4937" y="15441"/>
                  <a:pt x="7567" y="17581"/>
                  <a:pt x="10800" y="17581"/>
                </a:cubicBezTo>
                <a:cubicBezTo>
                  <a:pt x="14033" y="17581"/>
                  <a:pt x="16663" y="15441"/>
                  <a:pt x="16663" y="12809"/>
                </a:cubicBezTo>
                <a:cubicBezTo>
                  <a:pt x="16663" y="10178"/>
                  <a:pt x="14033" y="8037"/>
                  <a:pt x="10800" y="8037"/>
                </a:cubicBezTo>
                <a:close/>
                <a:moveTo>
                  <a:pt x="10800" y="9544"/>
                </a:moveTo>
                <a:cubicBezTo>
                  <a:pt x="13012" y="9544"/>
                  <a:pt x="14811" y="11009"/>
                  <a:pt x="14811" y="12809"/>
                </a:cubicBezTo>
                <a:cubicBezTo>
                  <a:pt x="14811" y="14610"/>
                  <a:pt x="13012" y="16074"/>
                  <a:pt x="10800" y="16074"/>
                </a:cubicBezTo>
                <a:cubicBezTo>
                  <a:pt x="8588" y="16074"/>
                  <a:pt x="6789" y="14610"/>
                  <a:pt x="6789" y="12809"/>
                </a:cubicBezTo>
                <a:cubicBezTo>
                  <a:pt x="6789" y="11009"/>
                  <a:pt x="8588" y="9544"/>
                  <a:pt x="10800" y="954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1" name="Google Shape;1371;p70"/>
          <p:cNvSpPr/>
          <p:nvPr/>
        </p:nvSpPr>
        <p:spPr>
          <a:xfrm>
            <a:off x="1793968" y="3887680"/>
            <a:ext cx="148446" cy="148446"/>
          </a:xfrm>
          <a:custGeom>
            <a:rect b="b" l="l" r="r" t="t"/>
            <a:pathLst>
              <a:path extrusionOk="0" h="21600" w="2160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0800" y="1507"/>
                </a:moveTo>
                <a:cubicBezTo>
                  <a:pt x="15924" y="1507"/>
                  <a:pt x="20093" y="5676"/>
                  <a:pt x="20093" y="10800"/>
                </a:cubicBezTo>
                <a:cubicBezTo>
                  <a:pt x="20093" y="15924"/>
                  <a:pt x="15924" y="20093"/>
                  <a:pt x="10800" y="20093"/>
                </a:cubicBezTo>
                <a:cubicBezTo>
                  <a:pt x="5676" y="20093"/>
                  <a:pt x="1507" y="15924"/>
                  <a:pt x="1507" y="10800"/>
                </a:cubicBezTo>
                <a:cubicBezTo>
                  <a:pt x="1507" y="5676"/>
                  <a:pt x="5676" y="1507"/>
                  <a:pt x="10800" y="1507"/>
                </a:cubicBezTo>
                <a:close/>
                <a:moveTo>
                  <a:pt x="7786" y="7033"/>
                </a:moveTo>
                <a:cubicBezTo>
                  <a:pt x="7370" y="7033"/>
                  <a:pt x="7033" y="7370"/>
                  <a:pt x="7033" y="7786"/>
                </a:cubicBezTo>
                <a:lnTo>
                  <a:pt x="7033" y="13814"/>
                </a:lnTo>
                <a:cubicBezTo>
                  <a:pt x="7033" y="14230"/>
                  <a:pt x="7370" y="14567"/>
                  <a:pt x="7786" y="14567"/>
                </a:cubicBezTo>
                <a:lnTo>
                  <a:pt x="13814" y="14567"/>
                </a:lnTo>
                <a:cubicBezTo>
                  <a:pt x="14230" y="14567"/>
                  <a:pt x="14567" y="14230"/>
                  <a:pt x="14567" y="13814"/>
                </a:cubicBezTo>
                <a:lnTo>
                  <a:pt x="14567" y="7786"/>
                </a:lnTo>
                <a:cubicBezTo>
                  <a:pt x="14567" y="7370"/>
                  <a:pt x="14230" y="7033"/>
                  <a:pt x="13814" y="7033"/>
                </a:cubicBezTo>
                <a:lnTo>
                  <a:pt x="7786" y="7033"/>
                </a:lnTo>
                <a:close/>
                <a:moveTo>
                  <a:pt x="8540" y="8540"/>
                </a:moveTo>
                <a:lnTo>
                  <a:pt x="13060" y="8540"/>
                </a:lnTo>
                <a:lnTo>
                  <a:pt x="13060" y="13060"/>
                </a:lnTo>
                <a:lnTo>
                  <a:pt x="8540" y="13060"/>
                </a:lnTo>
                <a:cubicBezTo>
                  <a:pt x="8540" y="13060"/>
                  <a:pt x="8540" y="8540"/>
                  <a:pt x="8540" y="85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2" name="Google Shape;1372;p70"/>
          <p:cNvSpPr/>
          <p:nvPr/>
        </p:nvSpPr>
        <p:spPr>
          <a:xfrm>
            <a:off x="1007787" y="4154344"/>
            <a:ext cx="120852" cy="148446"/>
          </a:xfrm>
          <a:custGeom>
            <a:rect b="b" l="l" r="r" t="t"/>
            <a:pathLst>
              <a:path extrusionOk="0" h="21600" w="21600">
                <a:moveTo>
                  <a:pt x="3394" y="0"/>
                </a:move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2763"/>
                </a:lnTo>
                <a:cubicBezTo>
                  <a:pt x="21600" y="1239"/>
                  <a:pt x="20078" y="0"/>
                  <a:pt x="18206" y="0"/>
                </a:cubicBezTo>
                <a:lnTo>
                  <a:pt x="3394" y="0"/>
                </a:lnTo>
                <a:close/>
                <a:moveTo>
                  <a:pt x="3394" y="1507"/>
                </a:moveTo>
                <a:lnTo>
                  <a:pt x="18206" y="1507"/>
                </a:lnTo>
                <a:cubicBezTo>
                  <a:pt x="19057" y="1507"/>
                  <a:pt x="19749" y="2070"/>
                  <a:pt x="19749" y="2763"/>
                </a:cubicBezTo>
                <a:lnTo>
                  <a:pt x="19749" y="18837"/>
                </a:lnTo>
                <a:cubicBezTo>
                  <a:pt x="19749" y="19530"/>
                  <a:pt x="19057" y="20093"/>
                  <a:pt x="18206" y="20093"/>
                </a:cubicBezTo>
                <a:lnTo>
                  <a:pt x="3394" y="20093"/>
                </a:lnTo>
                <a:cubicBezTo>
                  <a:pt x="2543" y="20093"/>
                  <a:pt x="1851" y="19530"/>
                  <a:pt x="1851" y="18837"/>
                </a:cubicBezTo>
                <a:cubicBezTo>
                  <a:pt x="1851" y="18837"/>
                  <a:pt x="1851" y="2763"/>
                  <a:pt x="1851" y="2763"/>
                </a:cubicBezTo>
                <a:cubicBezTo>
                  <a:pt x="1851" y="2070"/>
                  <a:pt x="2543" y="1507"/>
                  <a:pt x="3394" y="1507"/>
                </a:cubicBezTo>
                <a:close/>
                <a:moveTo>
                  <a:pt x="10183" y="16294"/>
                </a:moveTo>
                <a:cubicBezTo>
                  <a:pt x="9993" y="16450"/>
                  <a:pt x="9874" y="16668"/>
                  <a:pt x="9874" y="16891"/>
                </a:cubicBezTo>
                <a:cubicBezTo>
                  <a:pt x="9874" y="17113"/>
                  <a:pt x="9993" y="17331"/>
                  <a:pt x="10183" y="17487"/>
                </a:cubicBezTo>
                <a:cubicBezTo>
                  <a:pt x="10373" y="17643"/>
                  <a:pt x="10605" y="17738"/>
                  <a:pt x="10877" y="17738"/>
                </a:cubicBezTo>
                <a:cubicBezTo>
                  <a:pt x="11148" y="17738"/>
                  <a:pt x="11420" y="17643"/>
                  <a:pt x="11610" y="17487"/>
                </a:cubicBezTo>
                <a:cubicBezTo>
                  <a:pt x="11800" y="17331"/>
                  <a:pt x="11919" y="17113"/>
                  <a:pt x="11919" y="16891"/>
                </a:cubicBezTo>
                <a:cubicBezTo>
                  <a:pt x="11919" y="16668"/>
                  <a:pt x="11800" y="16450"/>
                  <a:pt x="11610" y="16294"/>
                </a:cubicBezTo>
                <a:cubicBezTo>
                  <a:pt x="11243" y="15983"/>
                  <a:pt x="10563" y="15983"/>
                  <a:pt x="10183" y="1629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3" name="Google Shape;1373;p70"/>
          <p:cNvSpPr/>
          <p:nvPr/>
        </p:nvSpPr>
        <p:spPr>
          <a:xfrm>
            <a:off x="5510821" y="3880769"/>
            <a:ext cx="164627" cy="162251"/>
          </a:xfrm>
          <a:custGeom>
            <a:rect b="b" l="l" r="r" t="t"/>
            <a:pathLst>
              <a:path extrusionOk="0" h="21533" w="21534">
                <a:moveTo>
                  <a:pt x="199" y="201"/>
                </a:moveTo>
                <a:cubicBezTo>
                  <a:pt x="-66" y="470"/>
                  <a:pt x="-66" y="907"/>
                  <a:pt x="199" y="1175"/>
                </a:cubicBezTo>
                <a:lnTo>
                  <a:pt x="2654" y="3666"/>
                </a:lnTo>
                <a:lnTo>
                  <a:pt x="2485" y="3666"/>
                </a:lnTo>
                <a:cubicBezTo>
                  <a:pt x="1115" y="3666"/>
                  <a:pt x="1" y="4796"/>
                  <a:pt x="1" y="6186"/>
                </a:cubicBezTo>
                <a:lnTo>
                  <a:pt x="1" y="15348"/>
                </a:lnTo>
                <a:cubicBezTo>
                  <a:pt x="1" y="16738"/>
                  <a:pt x="1115" y="17868"/>
                  <a:pt x="2485" y="17868"/>
                </a:cubicBezTo>
                <a:lnTo>
                  <a:pt x="12418" y="17868"/>
                </a:lnTo>
                <a:cubicBezTo>
                  <a:pt x="13566" y="17868"/>
                  <a:pt x="14533" y="17082"/>
                  <a:pt x="14817" y="16007"/>
                </a:cubicBezTo>
                <a:lnTo>
                  <a:pt x="20066" y="21333"/>
                </a:lnTo>
                <a:cubicBezTo>
                  <a:pt x="20199" y="21467"/>
                  <a:pt x="20373" y="21533"/>
                  <a:pt x="20546" y="21533"/>
                </a:cubicBezTo>
                <a:cubicBezTo>
                  <a:pt x="20720" y="21533"/>
                  <a:pt x="20894" y="21467"/>
                  <a:pt x="21026" y="21333"/>
                </a:cubicBezTo>
                <a:cubicBezTo>
                  <a:pt x="21291" y="21064"/>
                  <a:pt x="21291" y="20627"/>
                  <a:pt x="21026" y="20359"/>
                </a:cubicBezTo>
                <a:cubicBezTo>
                  <a:pt x="21026" y="20359"/>
                  <a:pt x="1158" y="201"/>
                  <a:pt x="1158" y="201"/>
                </a:cubicBezTo>
                <a:cubicBezTo>
                  <a:pt x="894" y="-67"/>
                  <a:pt x="463" y="-67"/>
                  <a:pt x="199" y="201"/>
                </a:cubicBezTo>
                <a:close/>
                <a:moveTo>
                  <a:pt x="9709" y="3666"/>
                </a:moveTo>
                <a:cubicBezTo>
                  <a:pt x="9335" y="3666"/>
                  <a:pt x="9032" y="3974"/>
                  <a:pt x="9032" y="4353"/>
                </a:cubicBezTo>
                <a:cubicBezTo>
                  <a:pt x="9032" y="4733"/>
                  <a:pt x="9335" y="5040"/>
                  <a:pt x="9709" y="5040"/>
                </a:cubicBezTo>
                <a:lnTo>
                  <a:pt x="12729" y="5040"/>
                </a:lnTo>
                <a:cubicBezTo>
                  <a:pt x="13352" y="5040"/>
                  <a:pt x="13858" y="5554"/>
                  <a:pt x="13858" y="6186"/>
                </a:cubicBezTo>
                <a:lnTo>
                  <a:pt x="13858" y="9249"/>
                </a:lnTo>
                <a:cubicBezTo>
                  <a:pt x="13858" y="9432"/>
                  <a:pt x="13928" y="9607"/>
                  <a:pt x="14055" y="9736"/>
                </a:cubicBezTo>
                <a:lnTo>
                  <a:pt x="14958" y="10652"/>
                </a:lnTo>
                <a:cubicBezTo>
                  <a:pt x="15195" y="10891"/>
                  <a:pt x="15564" y="10907"/>
                  <a:pt x="15833" y="10710"/>
                </a:cubicBezTo>
                <a:lnTo>
                  <a:pt x="20179" y="7531"/>
                </a:lnTo>
                <a:lnTo>
                  <a:pt x="20179" y="15348"/>
                </a:lnTo>
                <a:cubicBezTo>
                  <a:pt x="20179" y="15728"/>
                  <a:pt x="20483" y="16035"/>
                  <a:pt x="20857" y="16035"/>
                </a:cubicBezTo>
                <a:cubicBezTo>
                  <a:pt x="21231" y="16035"/>
                  <a:pt x="21534" y="15728"/>
                  <a:pt x="21534" y="15348"/>
                </a:cubicBezTo>
                <a:lnTo>
                  <a:pt x="21534" y="6186"/>
                </a:lnTo>
                <a:cubicBezTo>
                  <a:pt x="21534" y="5928"/>
                  <a:pt x="21394" y="5702"/>
                  <a:pt x="21167" y="5584"/>
                </a:cubicBezTo>
                <a:cubicBezTo>
                  <a:pt x="20940" y="5468"/>
                  <a:pt x="20667" y="5490"/>
                  <a:pt x="20462" y="5642"/>
                </a:cubicBezTo>
                <a:lnTo>
                  <a:pt x="15495" y="9249"/>
                </a:lnTo>
                <a:lnTo>
                  <a:pt x="15212" y="8963"/>
                </a:lnTo>
                <a:lnTo>
                  <a:pt x="15212" y="6186"/>
                </a:lnTo>
                <a:cubicBezTo>
                  <a:pt x="15212" y="4796"/>
                  <a:pt x="14099" y="3666"/>
                  <a:pt x="12729" y="3666"/>
                </a:cubicBezTo>
                <a:lnTo>
                  <a:pt x="9709" y="3666"/>
                </a:lnTo>
                <a:close/>
                <a:moveTo>
                  <a:pt x="2485" y="5040"/>
                </a:moveTo>
                <a:lnTo>
                  <a:pt x="4008" y="5040"/>
                </a:lnTo>
                <a:lnTo>
                  <a:pt x="13547" y="14718"/>
                </a:lnTo>
                <a:cubicBezTo>
                  <a:pt x="13547" y="14718"/>
                  <a:pt x="13547" y="15348"/>
                  <a:pt x="13547" y="15348"/>
                </a:cubicBezTo>
                <a:cubicBezTo>
                  <a:pt x="13547" y="15980"/>
                  <a:pt x="13041" y="16494"/>
                  <a:pt x="12418" y="16494"/>
                </a:cubicBezTo>
                <a:lnTo>
                  <a:pt x="2485" y="16494"/>
                </a:lnTo>
                <a:cubicBezTo>
                  <a:pt x="1862" y="16494"/>
                  <a:pt x="1356" y="15980"/>
                  <a:pt x="1356" y="15348"/>
                </a:cubicBezTo>
                <a:lnTo>
                  <a:pt x="1356" y="6186"/>
                </a:lnTo>
                <a:cubicBezTo>
                  <a:pt x="1356" y="5554"/>
                  <a:pt x="1862" y="5040"/>
                  <a:pt x="2485" y="50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4" name="Google Shape;1374;p70"/>
          <p:cNvSpPr/>
          <p:nvPr/>
        </p:nvSpPr>
        <p:spPr>
          <a:xfrm>
            <a:off x="3671802" y="3908321"/>
            <a:ext cx="110235" cy="107102"/>
          </a:xfrm>
          <a:custGeom>
            <a:rect b="b" l="l" r="r" t="t"/>
            <a:pathLst>
              <a:path extrusionOk="0" h="21528" w="20868">
                <a:moveTo>
                  <a:pt x="13155" y="101"/>
                </a:moveTo>
                <a:cubicBezTo>
                  <a:pt x="12817" y="-72"/>
                  <a:pt x="12429" y="-20"/>
                  <a:pt x="12134" y="232"/>
                </a:cubicBezTo>
                <a:lnTo>
                  <a:pt x="5883" y="5567"/>
                </a:lnTo>
                <a:lnTo>
                  <a:pt x="981" y="5567"/>
                </a:lnTo>
                <a:cubicBezTo>
                  <a:pt x="439" y="5567"/>
                  <a:pt x="0" y="6033"/>
                  <a:pt x="0" y="6608"/>
                </a:cubicBezTo>
                <a:lnTo>
                  <a:pt x="0" y="14935"/>
                </a:lnTo>
                <a:cubicBezTo>
                  <a:pt x="0" y="15510"/>
                  <a:pt x="439" y="15976"/>
                  <a:pt x="981" y="15976"/>
                </a:cubicBezTo>
                <a:lnTo>
                  <a:pt x="5883" y="15976"/>
                </a:lnTo>
                <a:lnTo>
                  <a:pt x="12134" y="21311"/>
                </a:lnTo>
                <a:cubicBezTo>
                  <a:pt x="12311" y="21462"/>
                  <a:pt x="12528" y="21528"/>
                  <a:pt x="12747" y="21528"/>
                </a:cubicBezTo>
                <a:cubicBezTo>
                  <a:pt x="12891" y="21528"/>
                  <a:pt x="13021" y="21510"/>
                  <a:pt x="13155" y="21441"/>
                </a:cubicBezTo>
                <a:cubicBezTo>
                  <a:pt x="13495" y="21268"/>
                  <a:pt x="13727" y="20887"/>
                  <a:pt x="13727" y="20487"/>
                </a:cubicBezTo>
                <a:lnTo>
                  <a:pt x="13727" y="1056"/>
                </a:lnTo>
                <a:cubicBezTo>
                  <a:pt x="13727" y="656"/>
                  <a:pt x="13495" y="274"/>
                  <a:pt x="13155" y="101"/>
                </a:cubicBezTo>
                <a:close/>
                <a:moveTo>
                  <a:pt x="11766" y="3224"/>
                </a:moveTo>
                <a:cubicBezTo>
                  <a:pt x="11766" y="3224"/>
                  <a:pt x="11766" y="18318"/>
                  <a:pt x="11766" y="18318"/>
                </a:cubicBezTo>
                <a:lnTo>
                  <a:pt x="6823" y="14111"/>
                </a:lnTo>
                <a:cubicBezTo>
                  <a:pt x="6648" y="13963"/>
                  <a:pt x="6433" y="13894"/>
                  <a:pt x="6210" y="13894"/>
                </a:cubicBezTo>
                <a:lnTo>
                  <a:pt x="1961" y="13894"/>
                </a:lnTo>
                <a:lnTo>
                  <a:pt x="1961" y="7648"/>
                </a:lnTo>
                <a:lnTo>
                  <a:pt x="6210" y="7648"/>
                </a:lnTo>
                <a:cubicBezTo>
                  <a:pt x="6433" y="7648"/>
                  <a:pt x="6648" y="7579"/>
                  <a:pt x="6823" y="7432"/>
                </a:cubicBezTo>
                <a:lnTo>
                  <a:pt x="11766" y="3224"/>
                </a:lnTo>
                <a:close/>
                <a:moveTo>
                  <a:pt x="17282" y="5870"/>
                </a:moveTo>
                <a:cubicBezTo>
                  <a:pt x="16899" y="6276"/>
                  <a:pt x="16898" y="6938"/>
                  <a:pt x="17282" y="7345"/>
                </a:cubicBezTo>
                <a:cubicBezTo>
                  <a:pt x="19446" y="9644"/>
                  <a:pt x="19447" y="13373"/>
                  <a:pt x="17282" y="15673"/>
                </a:cubicBezTo>
                <a:cubicBezTo>
                  <a:pt x="16899" y="16079"/>
                  <a:pt x="16898" y="16741"/>
                  <a:pt x="17282" y="17147"/>
                </a:cubicBezTo>
                <a:cubicBezTo>
                  <a:pt x="17473" y="17351"/>
                  <a:pt x="17725" y="17451"/>
                  <a:pt x="17976" y="17451"/>
                </a:cubicBezTo>
                <a:cubicBezTo>
                  <a:pt x="18227" y="17451"/>
                  <a:pt x="18479" y="17351"/>
                  <a:pt x="18671" y="17147"/>
                </a:cubicBezTo>
                <a:cubicBezTo>
                  <a:pt x="21600" y="14037"/>
                  <a:pt x="21600" y="8982"/>
                  <a:pt x="18671" y="5870"/>
                </a:cubicBezTo>
                <a:cubicBezTo>
                  <a:pt x="18288" y="5464"/>
                  <a:pt x="17664" y="5464"/>
                  <a:pt x="17282" y="587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5" name="Google Shape;1375;p70"/>
          <p:cNvSpPr/>
          <p:nvPr/>
        </p:nvSpPr>
        <p:spPr>
          <a:xfrm>
            <a:off x="3917752" y="3908321"/>
            <a:ext cx="147909" cy="107941"/>
          </a:xfrm>
          <a:custGeom>
            <a:rect b="b" l="l" r="r" t="t"/>
            <a:pathLst>
              <a:path extrusionOk="0" h="21513" w="20593">
                <a:moveTo>
                  <a:pt x="9672" y="101"/>
                </a:moveTo>
                <a:cubicBezTo>
                  <a:pt x="9424" y="-71"/>
                  <a:pt x="9138" y="-19"/>
                  <a:pt x="8921" y="230"/>
                </a:cubicBezTo>
                <a:lnTo>
                  <a:pt x="4326" y="5519"/>
                </a:lnTo>
                <a:lnTo>
                  <a:pt x="721" y="5519"/>
                </a:lnTo>
                <a:cubicBezTo>
                  <a:pt x="323" y="5519"/>
                  <a:pt x="0" y="5981"/>
                  <a:pt x="0" y="6550"/>
                </a:cubicBezTo>
                <a:lnTo>
                  <a:pt x="0" y="14806"/>
                </a:lnTo>
                <a:cubicBezTo>
                  <a:pt x="0" y="15375"/>
                  <a:pt x="323" y="15838"/>
                  <a:pt x="721" y="15838"/>
                </a:cubicBezTo>
                <a:lnTo>
                  <a:pt x="4326" y="15838"/>
                </a:lnTo>
                <a:lnTo>
                  <a:pt x="8921" y="21126"/>
                </a:lnTo>
                <a:cubicBezTo>
                  <a:pt x="9052" y="21276"/>
                  <a:pt x="9212" y="21341"/>
                  <a:pt x="9372" y="21341"/>
                </a:cubicBezTo>
                <a:cubicBezTo>
                  <a:pt x="9478" y="21341"/>
                  <a:pt x="9573" y="21324"/>
                  <a:pt x="9672" y="21255"/>
                </a:cubicBezTo>
                <a:cubicBezTo>
                  <a:pt x="9923" y="21084"/>
                  <a:pt x="10093" y="20705"/>
                  <a:pt x="10093" y="20309"/>
                </a:cubicBezTo>
                <a:lnTo>
                  <a:pt x="10093" y="1047"/>
                </a:lnTo>
                <a:cubicBezTo>
                  <a:pt x="10093" y="651"/>
                  <a:pt x="9923" y="272"/>
                  <a:pt x="9672" y="101"/>
                </a:cubicBezTo>
                <a:close/>
                <a:moveTo>
                  <a:pt x="16551" y="316"/>
                </a:moveTo>
                <a:cubicBezTo>
                  <a:pt x="16270" y="719"/>
                  <a:pt x="16270" y="1375"/>
                  <a:pt x="16551" y="1778"/>
                </a:cubicBezTo>
                <a:cubicBezTo>
                  <a:pt x="20016" y="6739"/>
                  <a:pt x="20016" y="14832"/>
                  <a:pt x="16551" y="19793"/>
                </a:cubicBezTo>
                <a:cubicBezTo>
                  <a:pt x="16270" y="20196"/>
                  <a:pt x="16270" y="20809"/>
                  <a:pt x="16551" y="21212"/>
                </a:cubicBezTo>
                <a:cubicBezTo>
                  <a:pt x="16692" y="21414"/>
                  <a:pt x="16878" y="21513"/>
                  <a:pt x="17062" y="21513"/>
                </a:cubicBezTo>
                <a:cubicBezTo>
                  <a:pt x="17246" y="21513"/>
                  <a:pt x="17432" y="21414"/>
                  <a:pt x="17573" y="21212"/>
                </a:cubicBezTo>
                <a:cubicBezTo>
                  <a:pt x="21600" y="15446"/>
                  <a:pt x="21600" y="6082"/>
                  <a:pt x="17573" y="316"/>
                </a:cubicBezTo>
                <a:cubicBezTo>
                  <a:pt x="17291" y="-87"/>
                  <a:pt x="16833" y="-87"/>
                  <a:pt x="16551" y="316"/>
                </a:cubicBezTo>
                <a:close/>
                <a:moveTo>
                  <a:pt x="8651" y="3197"/>
                </a:moveTo>
                <a:cubicBezTo>
                  <a:pt x="8651" y="3197"/>
                  <a:pt x="8651" y="18159"/>
                  <a:pt x="8651" y="18159"/>
                </a:cubicBezTo>
                <a:lnTo>
                  <a:pt x="5016" y="13989"/>
                </a:lnTo>
                <a:cubicBezTo>
                  <a:pt x="4888" y="13842"/>
                  <a:pt x="4730" y="13774"/>
                  <a:pt x="4566" y="13774"/>
                </a:cubicBezTo>
                <a:lnTo>
                  <a:pt x="1442" y="13774"/>
                </a:lnTo>
                <a:lnTo>
                  <a:pt x="1442" y="7582"/>
                </a:lnTo>
                <a:lnTo>
                  <a:pt x="4566" y="7582"/>
                </a:lnTo>
                <a:cubicBezTo>
                  <a:pt x="4730" y="7582"/>
                  <a:pt x="4888" y="7514"/>
                  <a:pt x="5016" y="7367"/>
                </a:cubicBezTo>
                <a:lnTo>
                  <a:pt x="8651" y="3197"/>
                </a:lnTo>
                <a:close/>
                <a:moveTo>
                  <a:pt x="13668" y="5820"/>
                </a:moveTo>
                <a:cubicBezTo>
                  <a:pt x="13386" y="6223"/>
                  <a:pt x="13386" y="6878"/>
                  <a:pt x="13668" y="7281"/>
                </a:cubicBezTo>
                <a:cubicBezTo>
                  <a:pt x="15260" y="9561"/>
                  <a:pt x="15260" y="13257"/>
                  <a:pt x="13668" y="15537"/>
                </a:cubicBezTo>
                <a:cubicBezTo>
                  <a:pt x="13386" y="15940"/>
                  <a:pt x="13386" y="16595"/>
                  <a:pt x="13668" y="16998"/>
                </a:cubicBezTo>
                <a:cubicBezTo>
                  <a:pt x="13808" y="17200"/>
                  <a:pt x="13994" y="17299"/>
                  <a:pt x="14178" y="17299"/>
                </a:cubicBezTo>
                <a:cubicBezTo>
                  <a:pt x="14363" y="17299"/>
                  <a:pt x="14548" y="17200"/>
                  <a:pt x="14689" y="16998"/>
                </a:cubicBezTo>
                <a:cubicBezTo>
                  <a:pt x="16843" y="13915"/>
                  <a:pt x="16843" y="8904"/>
                  <a:pt x="14689" y="5820"/>
                </a:cubicBezTo>
                <a:cubicBezTo>
                  <a:pt x="14407" y="5416"/>
                  <a:pt x="13949" y="5416"/>
                  <a:pt x="13668" y="582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6" name="Google Shape;1376;p70"/>
          <p:cNvSpPr/>
          <p:nvPr/>
        </p:nvSpPr>
        <p:spPr>
          <a:xfrm>
            <a:off x="3127286" y="3908321"/>
            <a:ext cx="155339" cy="107102"/>
          </a:xfrm>
          <a:custGeom>
            <a:rect b="b" l="l" r="r" t="t"/>
            <a:pathLst>
              <a:path extrusionOk="0" h="21528" w="21530">
                <a:moveTo>
                  <a:pt x="9628" y="101"/>
                </a:moveTo>
                <a:cubicBezTo>
                  <a:pt x="9381" y="-72"/>
                  <a:pt x="9097" y="-20"/>
                  <a:pt x="8881" y="232"/>
                </a:cubicBezTo>
                <a:lnTo>
                  <a:pt x="4306" y="5567"/>
                </a:lnTo>
                <a:lnTo>
                  <a:pt x="718" y="5567"/>
                </a:lnTo>
                <a:cubicBezTo>
                  <a:pt x="321" y="5567"/>
                  <a:pt x="0" y="6033"/>
                  <a:pt x="0" y="6608"/>
                </a:cubicBezTo>
                <a:lnTo>
                  <a:pt x="0" y="14935"/>
                </a:lnTo>
                <a:cubicBezTo>
                  <a:pt x="0" y="15510"/>
                  <a:pt x="321" y="15976"/>
                  <a:pt x="718" y="15976"/>
                </a:cubicBezTo>
                <a:lnTo>
                  <a:pt x="4306" y="15976"/>
                </a:lnTo>
                <a:lnTo>
                  <a:pt x="8881" y="21311"/>
                </a:lnTo>
                <a:cubicBezTo>
                  <a:pt x="9011" y="21462"/>
                  <a:pt x="9169" y="21528"/>
                  <a:pt x="9329" y="21528"/>
                </a:cubicBezTo>
                <a:cubicBezTo>
                  <a:pt x="9435" y="21528"/>
                  <a:pt x="9530" y="21510"/>
                  <a:pt x="9628" y="21441"/>
                </a:cubicBezTo>
                <a:cubicBezTo>
                  <a:pt x="9877" y="21268"/>
                  <a:pt x="10047" y="20887"/>
                  <a:pt x="10047" y="20487"/>
                </a:cubicBezTo>
                <a:lnTo>
                  <a:pt x="10047" y="1056"/>
                </a:lnTo>
                <a:cubicBezTo>
                  <a:pt x="10047" y="656"/>
                  <a:pt x="9877" y="274"/>
                  <a:pt x="9628" y="101"/>
                </a:cubicBezTo>
                <a:close/>
                <a:moveTo>
                  <a:pt x="8612" y="3224"/>
                </a:moveTo>
                <a:cubicBezTo>
                  <a:pt x="8612" y="3224"/>
                  <a:pt x="8612" y="18318"/>
                  <a:pt x="8612" y="18318"/>
                </a:cubicBezTo>
                <a:lnTo>
                  <a:pt x="4994" y="14111"/>
                </a:lnTo>
                <a:cubicBezTo>
                  <a:pt x="4866" y="13963"/>
                  <a:pt x="4708" y="13894"/>
                  <a:pt x="4545" y="13894"/>
                </a:cubicBezTo>
                <a:lnTo>
                  <a:pt x="1435" y="13894"/>
                </a:lnTo>
                <a:lnTo>
                  <a:pt x="1435" y="7648"/>
                </a:lnTo>
                <a:lnTo>
                  <a:pt x="4545" y="7648"/>
                </a:lnTo>
                <a:cubicBezTo>
                  <a:pt x="4708" y="7648"/>
                  <a:pt x="4866" y="7579"/>
                  <a:pt x="4994" y="7432"/>
                </a:cubicBezTo>
                <a:lnTo>
                  <a:pt x="8612" y="3224"/>
                </a:lnTo>
                <a:close/>
                <a:moveTo>
                  <a:pt x="14562" y="5870"/>
                </a:moveTo>
                <a:cubicBezTo>
                  <a:pt x="14282" y="6277"/>
                  <a:pt x="14282" y="6938"/>
                  <a:pt x="14562" y="7345"/>
                </a:cubicBezTo>
                <a:lnTo>
                  <a:pt x="16924" y="10771"/>
                </a:lnTo>
                <a:lnTo>
                  <a:pt x="14562" y="14198"/>
                </a:lnTo>
                <a:cubicBezTo>
                  <a:pt x="14282" y="14605"/>
                  <a:pt x="14282" y="15266"/>
                  <a:pt x="14562" y="15673"/>
                </a:cubicBezTo>
                <a:cubicBezTo>
                  <a:pt x="14702" y="15876"/>
                  <a:pt x="14887" y="15976"/>
                  <a:pt x="15070" y="15976"/>
                </a:cubicBezTo>
                <a:cubicBezTo>
                  <a:pt x="15254" y="15976"/>
                  <a:pt x="15438" y="15876"/>
                  <a:pt x="15579" y="15673"/>
                </a:cubicBezTo>
                <a:lnTo>
                  <a:pt x="17941" y="12246"/>
                </a:lnTo>
                <a:lnTo>
                  <a:pt x="20303" y="15673"/>
                </a:lnTo>
                <a:cubicBezTo>
                  <a:pt x="20443" y="15876"/>
                  <a:pt x="20628" y="15976"/>
                  <a:pt x="20811" y="15976"/>
                </a:cubicBezTo>
                <a:cubicBezTo>
                  <a:pt x="20995" y="15976"/>
                  <a:pt x="21180" y="15876"/>
                  <a:pt x="21320" y="15673"/>
                </a:cubicBezTo>
                <a:cubicBezTo>
                  <a:pt x="21600" y="15266"/>
                  <a:pt x="21600" y="14605"/>
                  <a:pt x="21320" y="14198"/>
                </a:cubicBezTo>
                <a:lnTo>
                  <a:pt x="18957" y="10771"/>
                </a:lnTo>
                <a:lnTo>
                  <a:pt x="21320" y="7345"/>
                </a:lnTo>
                <a:cubicBezTo>
                  <a:pt x="21600" y="6938"/>
                  <a:pt x="21600" y="6277"/>
                  <a:pt x="21320" y="5870"/>
                </a:cubicBezTo>
                <a:cubicBezTo>
                  <a:pt x="21039" y="5464"/>
                  <a:pt x="20583" y="5464"/>
                  <a:pt x="20303" y="5870"/>
                </a:cubicBezTo>
                <a:lnTo>
                  <a:pt x="17941" y="9297"/>
                </a:lnTo>
                <a:lnTo>
                  <a:pt x="15579" y="5870"/>
                </a:lnTo>
                <a:cubicBezTo>
                  <a:pt x="15298" y="5464"/>
                  <a:pt x="14842" y="5464"/>
                  <a:pt x="14562" y="587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7" name="Google Shape;1377;p70"/>
          <p:cNvSpPr/>
          <p:nvPr/>
        </p:nvSpPr>
        <p:spPr>
          <a:xfrm>
            <a:off x="2587039" y="4414096"/>
            <a:ext cx="164549" cy="162251"/>
          </a:xfrm>
          <a:custGeom>
            <a:rect b="b" l="l" r="r" t="t"/>
            <a:pathLst>
              <a:path extrusionOk="0" h="21533" w="21198">
                <a:moveTo>
                  <a:pt x="308" y="201"/>
                </a:moveTo>
                <a:cubicBezTo>
                  <a:pt x="47" y="470"/>
                  <a:pt x="47" y="907"/>
                  <a:pt x="308" y="1175"/>
                </a:cubicBezTo>
                <a:lnTo>
                  <a:pt x="3282" y="4239"/>
                </a:lnTo>
                <a:cubicBezTo>
                  <a:pt x="1845" y="5285"/>
                  <a:pt x="802" y="6795"/>
                  <a:pt x="308" y="8562"/>
                </a:cubicBezTo>
                <a:cubicBezTo>
                  <a:pt x="-267" y="10620"/>
                  <a:pt x="-31" y="12787"/>
                  <a:pt x="975" y="14661"/>
                </a:cubicBezTo>
                <a:cubicBezTo>
                  <a:pt x="2350" y="17223"/>
                  <a:pt x="4961" y="18784"/>
                  <a:pt x="7785" y="18784"/>
                </a:cubicBezTo>
                <a:cubicBezTo>
                  <a:pt x="7827" y="18784"/>
                  <a:pt x="7854" y="18785"/>
                  <a:pt x="7896" y="18784"/>
                </a:cubicBezTo>
                <a:lnTo>
                  <a:pt x="15901" y="18784"/>
                </a:lnTo>
                <a:cubicBezTo>
                  <a:pt x="16346" y="18784"/>
                  <a:pt x="16779" y="18702"/>
                  <a:pt x="17207" y="18584"/>
                </a:cubicBezTo>
                <a:lnTo>
                  <a:pt x="19875" y="21333"/>
                </a:lnTo>
                <a:cubicBezTo>
                  <a:pt x="20005" y="21467"/>
                  <a:pt x="20177" y="21533"/>
                  <a:pt x="20348" y="21533"/>
                </a:cubicBezTo>
                <a:cubicBezTo>
                  <a:pt x="20518" y="21533"/>
                  <a:pt x="20690" y="21467"/>
                  <a:pt x="20820" y="21333"/>
                </a:cubicBezTo>
                <a:cubicBezTo>
                  <a:pt x="21081" y="21064"/>
                  <a:pt x="21081" y="20627"/>
                  <a:pt x="20820" y="20359"/>
                </a:cubicBezTo>
                <a:cubicBezTo>
                  <a:pt x="20820" y="20359"/>
                  <a:pt x="1253" y="201"/>
                  <a:pt x="1253" y="201"/>
                </a:cubicBezTo>
                <a:cubicBezTo>
                  <a:pt x="992" y="-67"/>
                  <a:pt x="569" y="-67"/>
                  <a:pt x="308" y="201"/>
                </a:cubicBezTo>
                <a:close/>
                <a:moveTo>
                  <a:pt x="8730" y="2750"/>
                </a:moveTo>
                <a:cubicBezTo>
                  <a:pt x="8372" y="2715"/>
                  <a:pt x="8040" y="3002"/>
                  <a:pt x="8007" y="3380"/>
                </a:cubicBezTo>
                <a:cubicBezTo>
                  <a:pt x="7974" y="3758"/>
                  <a:pt x="8251" y="4091"/>
                  <a:pt x="8618" y="4124"/>
                </a:cubicBezTo>
                <a:cubicBezTo>
                  <a:pt x="11344" y="4372"/>
                  <a:pt x="13615" y="6375"/>
                  <a:pt x="14288" y="9106"/>
                </a:cubicBezTo>
                <a:cubicBezTo>
                  <a:pt x="14364" y="9411"/>
                  <a:pt x="14650" y="9622"/>
                  <a:pt x="14956" y="9622"/>
                </a:cubicBezTo>
                <a:lnTo>
                  <a:pt x="16067" y="9622"/>
                </a:lnTo>
                <a:cubicBezTo>
                  <a:pt x="16576" y="9622"/>
                  <a:pt x="17072" y="9732"/>
                  <a:pt x="17540" y="9937"/>
                </a:cubicBezTo>
                <a:cubicBezTo>
                  <a:pt x="18470" y="10342"/>
                  <a:pt x="19190" y="11091"/>
                  <a:pt x="19569" y="12055"/>
                </a:cubicBezTo>
                <a:cubicBezTo>
                  <a:pt x="19948" y="13020"/>
                  <a:pt x="19935" y="14075"/>
                  <a:pt x="19542" y="15033"/>
                </a:cubicBezTo>
                <a:cubicBezTo>
                  <a:pt x="19398" y="15383"/>
                  <a:pt x="19564" y="15801"/>
                  <a:pt x="19903" y="15950"/>
                </a:cubicBezTo>
                <a:cubicBezTo>
                  <a:pt x="19988" y="15987"/>
                  <a:pt x="20067" y="15978"/>
                  <a:pt x="20153" y="15978"/>
                </a:cubicBezTo>
                <a:cubicBezTo>
                  <a:pt x="20413" y="15978"/>
                  <a:pt x="20685" y="15840"/>
                  <a:pt x="20792" y="15577"/>
                </a:cubicBezTo>
                <a:cubicBezTo>
                  <a:pt x="21325" y="14282"/>
                  <a:pt x="21333" y="12845"/>
                  <a:pt x="20820" y="11540"/>
                </a:cubicBezTo>
                <a:cubicBezTo>
                  <a:pt x="20307" y="10236"/>
                  <a:pt x="19326" y="9225"/>
                  <a:pt x="18068" y="8677"/>
                </a:cubicBezTo>
                <a:cubicBezTo>
                  <a:pt x="17434" y="8400"/>
                  <a:pt x="16755" y="8247"/>
                  <a:pt x="16067" y="8247"/>
                </a:cubicBezTo>
                <a:lnTo>
                  <a:pt x="15456" y="8247"/>
                </a:lnTo>
                <a:cubicBezTo>
                  <a:pt x="14494" y="5218"/>
                  <a:pt x="11844" y="3033"/>
                  <a:pt x="8730" y="2750"/>
                </a:cubicBezTo>
                <a:close/>
                <a:moveTo>
                  <a:pt x="4255" y="5212"/>
                </a:moveTo>
                <a:lnTo>
                  <a:pt x="16067" y="17410"/>
                </a:lnTo>
                <a:cubicBezTo>
                  <a:pt x="16015" y="17412"/>
                  <a:pt x="15953" y="17410"/>
                  <a:pt x="15901" y="17410"/>
                </a:cubicBezTo>
                <a:lnTo>
                  <a:pt x="7896" y="17410"/>
                </a:lnTo>
                <a:cubicBezTo>
                  <a:pt x="5535" y="17473"/>
                  <a:pt x="3299" y="16128"/>
                  <a:pt x="2142" y="13974"/>
                </a:cubicBezTo>
                <a:cubicBezTo>
                  <a:pt x="1309" y="12421"/>
                  <a:pt x="1110" y="10640"/>
                  <a:pt x="1587" y="8934"/>
                </a:cubicBezTo>
                <a:cubicBezTo>
                  <a:pt x="2017" y="7394"/>
                  <a:pt x="2967" y="6082"/>
                  <a:pt x="4255" y="521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8" name="Google Shape;1378;p70"/>
          <p:cNvSpPr/>
          <p:nvPr/>
        </p:nvSpPr>
        <p:spPr>
          <a:xfrm>
            <a:off x="453745" y="4414102"/>
            <a:ext cx="162270" cy="162270"/>
          </a:xfrm>
          <a:custGeom>
            <a:rect b="b" l="l" r="r" t="t"/>
            <a:pathLst>
              <a:path extrusionOk="0" h="21600" w="21600">
                <a:moveTo>
                  <a:pt x="10800" y="0"/>
                </a:moveTo>
                <a:cubicBezTo>
                  <a:pt x="10419" y="0"/>
                  <a:pt x="10111" y="309"/>
                  <a:pt x="10111" y="689"/>
                </a:cubicBezTo>
                <a:lnTo>
                  <a:pt x="10111" y="2528"/>
                </a:lnTo>
                <a:cubicBezTo>
                  <a:pt x="10111" y="2908"/>
                  <a:pt x="10419" y="3217"/>
                  <a:pt x="10800" y="3217"/>
                </a:cubicBezTo>
                <a:cubicBezTo>
                  <a:pt x="11181" y="3217"/>
                  <a:pt x="11489" y="2908"/>
                  <a:pt x="11489" y="2528"/>
                </a:cubicBezTo>
                <a:lnTo>
                  <a:pt x="11489" y="689"/>
                </a:lnTo>
                <a:cubicBezTo>
                  <a:pt x="11489" y="309"/>
                  <a:pt x="11181" y="0"/>
                  <a:pt x="10800" y="0"/>
                </a:cubicBezTo>
                <a:close/>
                <a:moveTo>
                  <a:pt x="2959" y="2959"/>
                </a:moveTo>
                <a:cubicBezTo>
                  <a:pt x="2689" y="3228"/>
                  <a:pt x="2689" y="3666"/>
                  <a:pt x="2959" y="3935"/>
                </a:cubicBezTo>
                <a:lnTo>
                  <a:pt x="4251" y="5228"/>
                </a:lnTo>
                <a:cubicBezTo>
                  <a:pt x="4386" y="5362"/>
                  <a:pt x="4563" y="5429"/>
                  <a:pt x="4739" y="5429"/>
                </a:cubicBezTo>
                <a:cubicBezTo>
                  <a:pt x="4916" y="5429"/>
                  <a:pt x="5093" y="5362"/>
                  <a:pt x="5228" y="5228"/>
                </a:cubicBezTo>
                <a:cubicBezTo>
                  <a:pt x="5497" y="4958"/>
                  <a:pt x="5497" y="4520"/>
                  <a:pt x="5228" y="4251"/>
                </a:cubicBezTo>
                <a:lnTo>
                  <a:pt x="3935" y="2959"/>
                </a:lnTo>
                <a:cubicBezTo>
                  <a:pt x="3666" y="2689"/>
                  <a:pt x="3228" y="2689"/>
                  <a:pt x="2959" y="2959"/>
                </a:cubicBezTo>
                <a:close/>
                <a:moveTo>
                  <a:pt x="18038" y="2959"/>
                </a:moveTo>
                <a:lnTo>
                  <a:pt x="16746" y="4251"/>
                </a:lnTo>
                <a:cubicBezTo>
                  <a:pt x="16476" y="4520"/>
                  <a:pt x="16476" y="4958"/>
                  <a:pt x="16746" y="5228"/>
                </a:cubicBezTo>
                <a:cubicBezTo>
                  <a:pt x="16880" y="5362"/>
                  <a:pt x="17058" y="5429"/>
                  <a:pt x="17234" y="5429"/>
                </a:cubicBezTo>
                <a:cubicBezTo>
                  <a:pt x="17410" y="5429"/>
                  <a:pt x="17588" y="5362"/>
                  <a:pt x="17722" y="5228"/>
                </a:cubicBezTo>
                <a:lnTo>
                  <a:pt x="19015" y="3935"/>
                </a:lnTo>
                <a:cubicBezTo>
                  <a:pt x="19284" y="3666"/>
                  <a:pt x="19284" y="3228"/>
                  <a:pt x="19015" y="2959"/>
                </a:cubicBezTo>
                <a:cubicBezTo>
                  <a:pt x="18746" y="2689"/>
                  <a:pt x="18308" y="2689"/>
                  <a:pt x="18038" y="2959"/>
                </a:cubicBezTo>
                <a:close/>
                <a:moveTo>
                  <a:pt x="10800" y="5515"/>
                </a:moveTo>
                <a:cubicBezTo>
                  <a:pt x="7886" y="5515"/>
                  <a:pt x="5515" y="7886"/>
                  <a:pt x="5515" y="10800"/>
                </a:cubicBezTo>
                <a:cubicBezTo>
                  <a:pt x="5515" y="13714"/>
                  <a:pt x="7886" y="16085"/>
                  <a:pt x="10800" y="16085"/>
                </a:cubicBezTo>
                <a:cubicBezTo>
                  <a:pt x="13714" y="16085"/>
                  <a:pt x="16085" y="13714"/>
                  <a:pt x="16085" y="10800"/>
                </a:cubicBezTo>
                <a:cubicBezTo>
                  <a:pt x="16085" y="7886"/>
                  <a:pt x="13714" y="5515"/>
                  <a:pt x="10800" y="5515"/>
                </a:cubicBezTo>
                <a:close/>
                <a:moveTo>
                  <a:pt x="10800" y="6894"/>
                </a:moveTo>
                <a:cubicBezTo>
                  <a:pt x="12954" y="6894"/>
                  <a:pt x="14706" y="8646"/>
                  <a:pt x="14706" y="10800"/>
                </a:cubicBezTo>
                <a:cubicBezTo>
                  <a:pt x="14706" y="12954"/>
                  <a:pt x="12954" y="14706"/>
                  <a:pt x="10800" y="14706"/>
                </a:cubicBezTo>
                <a:cubicBezTo>
                  <a:pt x="8646" y="14706"/>
                  <a:pt x="6894" y="12954"/>
                  <a:pt x="6894" y="10800"/>
                </a:cubicBezTo>
                <a:cubicBezTo>
                  <a:pt x="6894" y="8646"/>
                  <a:pt x="8646" y="6894"/>
                  <a:pt x="10800" y="6894"/>
                </a:cubicBezTo>
                <a:close/>
                <a:moveTo>
                  <a:pt x="689" y="10111"/>
                </a:moveTo>
                <a:cubicBezTo>
                  <a:pt x="309" y="10111"/>
                  <a:pt x="0" y="10419"/>
                  <a:pt x="0" y="10800"/>
                </a:cubicBezTo>
                <a:cubicBezTo>
                  <a:pt x="0" y="11181"/>
                  <a:pt x="309" y="11489"/>
                  <a:pt x="689" y="11489"/>
                </a:cubicBezTo>
                <a:lnTo>
                  <a:pt x="2528" y="11489"/>
                </a:lnTo>
                <a:cubicBezTo>
                  <a:pt x="2908" y="11489"/>
                  <a:pt x="3217" y="11181"/>
                  <a:pt x="3217" y="10800"/>
                </a:cubicBezTo>
                <a:cubicBezTo>
                  <a:pt x="3217" y="10419"/>
                  <a:pt x="2908" y="10111"/>
                  <a:pt x="2528" y="10111"/>
                </a:cubicBezTo>
                <a:lnTo>
                  <a:pt x="689" y="10111"/>
                </a:lnTo>
                <a:close/>
                <a:moveTo>
                  <a:pt x="19072" y="10111"/>
                </a:moveTo>
                <a:cubicBezTo>
                  <a:pt x="18692" y="10111"/>
                  <a:pt x="18383" y="10419"/>
                  <a:pt x="18383" y="10800"/>
                </a:cubicBezTo>
                <a:cubicBezTo>
                  <a:pt x="18383" y="11181"/>
                  <a:pt x="18692" y="11489"/>
                  <a:pt x="19072" y="11489"/>
                </a:cubicBezTo>
                <a:lnTo>
                  <a:pt x="20911" y="11489"/>
                </a:lnTo>
                <a:cubicBezTo>
                  <a:pt x="21291" y="11489"/>
                  <a:pt x="21600" y="11181"/>
                  <a:pt x="21600" y="10800"/>
                </a:cubicBezTo>
                <a:cubicBezTo>
                  <a:pt x="21600" y="10419"/>
                  <a:pt x="21291" y="10111"/>
                  <a:pt x="20911" y="10111"/>
                </a:cubicBezTo>
                <a:lnTo>
                  <a:pt x="19072" y="10111"/>
                </a:lnTo>
                <a:close/>
                <a:moveTo>
                  <a:pt x="4251" y="16746"/>
                </a:moveTo>
                <a:lnTo>
                  <a:pt x="2959" y="18038"/>
                </a:lnTo>
                <a:cubicBezTo>
                  <a:pt x="2689" y="18308"/>
                  <a:pt x="2689" y="18746"/>
                  <a:pt x="2959" y="19015"/>
                </a:cubicBezTo>
                <a:cubicBezTo>
                  <a:pt x="3093" y="19150"/>
                  <a:pt x="3270" y="19216"/>
                  <a:pt x="3447" y="19216"/>
                </a:cubicBezTo>
                <a:cubicBezTo>
                  <a:pt x="3623" y="19216"/>
                  <a:pt x="3800" y="19150"/>
                  <a:pt x="3935" y="19015"/>
                </a:cubicBezTo>
                <a:lnTo>
                  <a:pt x="5228" y="17722"/>
                </a:lnTo>
                <a:cubicBezTo>
                  <a:pt x="5497" y="17453"/>
                  <a:pt x="5497" y="17015"/>
                  <a:pt x="5228" y="16746"/>
                </a:cubicBezTo>
                <a:cubicBezTo>
                  <a:pt x="4958" y="16476"/>
                  <a:pt x="4520" y="16476"/>
                  <a:pt x="4251" y="16746"/>
                </a:cubicBezTo>
                <a:close/>
                <a:moveTo>
                  <a:pt x="16746" y="16746"/>
                </a:moveTo>
                <a:cubicBezTo>
                  <a:pt x="16476" y="17015"/>
                  <a:pt x="16476" y="17453"/>
                  <a:pt x="16746" y="17722"/>
                </a:cubicBezTo>
                <a:lnTo>
                  <a:pt x="18038" y="19015"/>
                </a:lnTo>
                <a:cubicBezTo>
                  <a:pt x="18173" y="19150"/>
                  <a:pt x="18350" y="19216"/>
                  <a:pt x="18527" y="19216"/>
                </a:cubicBezTo>
                <a:cubicBezTo>
                  <a:pt x="18703" y="19216"/>
                  <a:pt x="18880" y="19150"/>
                  <a:pt x="19015" y="19015"/>
                </a:cubicBezTo>
                <a:cubicBezTo>
                  <a:pt x="19284" y="18746"/>
                  <a:pt x="19284" y="18308"/>
                  <a:pt x="19015" y="18038"/>
                </a:cubicBezTo>
                <a:cubicBezTo>
                  <a:pt x="19015" y="18038"/>
                  <a:pt x="17722" y="16746"/>
                  <a:pt x="17722" y="16746"/>
                </a:cubicBezTo>
                <a:cubicBezTo>
                  <a:pt x="17453" y="16476"/>
                  <a:pt x="17015" y="16476"/>
                  <a:pt x="16746" y="16746"/>
                </a:cubicBezTo>
                <a:close/>
                <a:moveTo>
                  <a:pt x="10800" y="18383"/>
                </a:moveTo>
                <a:cubicBezTo>
                  <a:pt x="10419" y="18383"/>
                  <a:pt x="10111" y="18692"/>
                  <a:pt x="10111" y="19072"/>
                </a:cubicBezTo>
                <a:lnTo>
                  <a:pt x="10111" y="20911"/>
                </a:lnTo>
                <a:cubicBezTo>
                  <a:pt x="10111" y="21291"/>
                  <a:pt x="10419" y="21600"/>
                  <a:pt x="10800" y="21600"/>
                </a:cubicBezTo>
                <a:cubicBezTo>
                  <a:pt x="11181" y="21600"/>
                  <a:pt x="11489" y="21291"/>
                  <a:pt x="11489" y="20911"/>
                </a:cubicBezTo>
                <a:lnTo>
                  <a:pt x="11489" y="19072"/>
                </a:lnTo>
                <a:cubicBezTo>
                  <a:pt x="11489" y="18692"/>
                  <a:pt x="11181" y="18383"/>
                  <a:pt x="10800" y="1838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79" name="Google Shape;1379;p70"/>
          <p:cNvSpPr/>
          <p:nvPr/>
        </p:nvSpPr>
        <p:spPr>
          <a:xfrm>
            <a:off x="993977" y="4687671"/>
            <a:ext cx="148446" cy="148446"/>
          </a:xfrm>
          <a:custGeom>
            <a:rect b="b" l="l" r="r" t="t"/>
            <a:pathLst>
              <a:path extrusionOk="0" h="21600" w="21600">
                <a:moveTo>
                  <a:pt x="5777" y="0"/>
                </a:moveTo>
                <a:cubicBezTo>
                  <a:pt x="2592" y="0"/>
                  <a:pt x="0" y="2592"/>
                  <a:pt x="0" y="5777"/>
                </a:cubicBezTo>
                <a:lnTo>
                  <a:pt x="0" y="15823"/>
                </a:lnTo>
                <a:cubicBezTo>
                  <a:pt x="0" y="19008"/>
                  <a:pt x="2592" y="21600"/>
                  <a:pt x="5777" y="21600"/>
                </a:cubicBezTo>
                <a:lnTo>
                  <a:pt x="15823" y="21600"/>
                </a:lnTo>
                <a:cubicBezTo>
                  <a:pt x="19008" y="21600"/>
                  <a:pt x="21600" y="19008"/>
                  <a:pt x="21600" y="15823"/>
                </a:cubicBezTo>
                <a:lnTo>
                  <a:pt x="21600" y="5777"/>
                </a:lnTo>
                <a:cubicBezTo>
                  <a:pt x="21600" y="2592"/>
                  <a:pt x="19008" y="0"/>
                  <a:pt x="15823" y="0"/>
                </a:cubicBezTo>
                <a:lnTo>
                  <a:pt x="5777" y="0"/>
                </a:lnTo>
                <a:close/>
                <a:moveTo>
                  <a:pt x="5777" y="1507"/>
                </a:moveTo>
                <a:lnTo>
                  <a:pt x="15823" y="1507"/>
                </a:lnTo>
                <a:cubicBezTo>
                  <a:pt x="18177" y="1507"/>
                  <a:pt x="20093" y="3423"/>
                  <a:pt x="20093" y="5777"/>
                </a:cubicBezTo>
                <a:cubicBezTo>
                  <a:pt x="20093" y="5777"/>
                  <a:pt x="20093" y="15823"/>
                  <a:pt x="20093" y="15823"/>
                </a:cubicBezTo>
                <a:cubicBezTo>
                  <a:pt x="20093" y="18177"/>
                  <a:pt x="18177" y="20093"/>
                  <a:pt x="15823" y="20093"/>
                </a:cubicBezTo>
                <a:lnTo>
                  <a:pt x="5777" y="20093"/>
                </a:lnTo>
                <a:cubicBezTo>
                  <a:pt x="3423" y="20093"/>
                  <a:pt x="1507" y="18177"/>
                  <a:pt x="1507" y="15823"/>
                </a:cubicBezTo>
                <a:lnTo>
                  <a:pt x="1507" y="5777"/>
                </a:lnTo>
                <a:cubicBezTo>
                  <a:pt x="1507" y="3423"/>
                  <a:pt x="3423" y="1507"/>
                  <a:pt x="5777" y="1507"/>
                </a:cubicBezTo>
                <a:close/>
                <a:moveTo>
                  <a:pt x="16577" y="5086"/>
                </a:moveTo>
                <a:cubicBezTo>
                  <a:pt x="16477" y="5130"/>
                  <a:pt x="16403" y="5197"/>
                  <a:pt x="16326" y="5274"/>
                </a:cubicBezTo>
                <a:cubicBezTo>
                  <a:pt x="16248" y="5352"/>
                  <a:pt x="16181" y="5426"/>
                  <a:pt x="16137" y="5526"/>
                </a:cubicBezTo>
                <a:cubicBezTo>
                  <a:pt x="16093" y="5625"/>
                  <a:pt x="16074" y="5729"/>
                  <a:pt x="16074" y="5840"/>
                </a:cubicBezTo>
                <a:cubicBezTo>
                  <a:pt x="16074" y="6060"/>
                  <a:pt x="16171" y="6281"/>
                  <a:pt x="16326" y="6436"/>
                </a:cubicBezTo>
                <a:cubicBezTo>
                  <a:pt x="16403" y="6513"/>
                  <a:pt x="16477" y="6580"/>
                  <a:pt x="16577" y="6624"/>
                </a:cubicBezTo>
                <a:cubicBezTo>
                  <a:pt x="16687" y="6669"/>
                  <a:pt x="16780" y="6687"/>
                  <a:pt x="16891" y="6687"/>
                </a:cubicBezTo>
                <a:cubicBezTo>
                  <a:pt x="17111" y="6687"/>
                  <a:pt x="17332" y="6591"/>
                  <a:pt x="17487" y="6436"/>
                </a:cubicBezTo>
                <a:cubicBezTo>
                  <a:pt x="17642" y="6281"/>
                  <a:pt x="17738" y="6060"/>
                  <a:pt x="17738" y="5840"/>
                </a:cubicBezTo>
                <a:cubicBezTo>
                  <a:pt x="17738" y="5729"/>
                  <a:pt x="17720" y="5625"/>
                  <a:pt x="17676" y="5526"/>
                </a:cubicBezTo>
                <a:cubicBezTo>
                  <a:pt x="17631" y="5426"/>
                  <a:pt x="17564" y="5352"/>
                  <a:pt x="17487" y="5274"/>
                </a:cubicBezTo>
                <a:cubicBezTo>
                  <a:pt x="17255" y="5042"/>
                  <a:pt x="16886" y="4953"/>
                  <a:pt x="16577" y="5086"/>
                </a:cubicBezTo>
                <a:close/>
                <a:moveTo>
                  <a:pt x="10109" y="6091"/>
                </a:moveTo>
                <a:cubicBezTo>
                  <a:pt x="7506" y="6477"/>
                  <a:pt x="5705" y="8888"/>
                  <a:pt x="6091" y="11491"/>
                </a:cubicBezTo>
                <a:cubicBezTo>
                  <a:pt x="6441" y="13858"/>
                  <a:pt x="8476" y="15573"/>
                  <a:pt x="10800" y="15572"/>
                </a:cubicBezTo>
                <a:cubicBezTo>
                  <a:pt x="11032" y="15572"/>
                  <a:pt x="11255" y="15545"/>
                  <a:pt x="11491" y="15509"/>
                </a:cubicBezTo>
                <a:cubicBezTo>
                  <a:pt x="12752" y="15322"/>
                  <a:pt x="13871" y="14681"/>
                  <a:pt x="14630" y="13657"/>
                </a:cubicBezTo>
                <a:cubicBezTo>
                  <a:pt x="15390" y="12633"/>
                  <a:pt x="15697" y="11370"/>
                  <a:pt x="15509" y="10109"/>
                </a:cubicBezTo>
                <a:cubicBezTo>
                  <a:pt x="15199" y="8015"/>
                  <a:pt x="13585" y="6401"/>
                  <a:pt x="11491" y="6091"/>
                </a:cubicBezTo>
                <a:cubicBezTo>
                  <a:pt x="11027" y="6021"/>
                  <a:pt x="10573" y="6021"/>
                  <a:pt x="10109" y="6091"/>
                </a:cubicBezTo>
                <a:close/>
                <a:moveTo>
                  <a:pt x="10800" y="7535"/>
                </a:moveTo>
                <a:cubicBezTo>
                  <a:pt x="10960" y="7535"/>
                  <a:pt x="11112" y="7543"/>
                  <a:pt x="11271" y="7566"/>
                </a:cubicBezTo>
                <a:cubicBezTo>
                  <a:pt x="12704" y="7779"/>
                  <a:pt x="13821" y="8896"/>
                  <a:pt x="14034" y="10329"/>
                </a:cubicBezTo>
                <a:cubicBezTo>
                  <a:pt x="14162" y="11192"/>
                  <a:pt x="13957" y="12046"/>
                  <a:pt x="13437" y="12747"/>
                </a:cubicBezTo>
                <a:cubicBezTo>
                  <a:pt x="12918" y="13447"/>
                  <a:pt x="12134" y="13906"/>
                  <a:pt x="11271" y="14034"/>
                </a:cubicBezTo>
                <a:cubicBezTo>
                  <a:pt x="9495" y="14290"/>
                  <a:pt x="7831" y="13052"/>
                  <a:pt x="7566" y="11271"/>
                </a:cubicBezTo>
                <a:cubicBezTo>
                  <a:pt x="7303" y="9490"/>
                  <a:pt x="8548" y="7831"/>
                  <a:pt x="10329" y="7566"/>
                </a:cubicBezTo>
                <a:cubicBezTo>
                  <a:pt x="10488" y="7543"/>
                  <a:pt x="10640" y="7535"/>
                  <a:pt x="10800" y="753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0" name="Google Shape;1380;p70"/>
          <p:cNvSpPr/>
          <p:nvPr/>
        </p:nvSpPr>
        <p:spPr>
          <a:xfrm>
            <a:off x="1260641" y="4694575"/>
            <a:ext cx="148446" cy="141534"/>
          </a:xfrm>
          <a:custGeom>
            <a:rect b="b" l="l" r="r" t="t"/>
            <a:pathLst>
              <a:path extrusionOk="0" h="21600" w="21600">
                <a:moveTo>
                  <a:pt x="2763" y="0"/>
                </a:moveTo>
                <a:cubicBezTo>
                  <a:pt x="1239" y="0"/>
                  <a:pt x="0" y="1300"/>
                  <a:pt x="0" y="2898"/>
                </a:cubicBezTo>
                <a:cubicBezTo>
                  <a:pt x="0" y="4496"/>
                  <a:pt x="1239" y="5795"/>
                  <a:pt x="2763" y="5795"/>
                </a:cubicBezTo>
                <a:cubicBezTo>
                  <a:pt x="4286" y="5795"/>
                  <a:pt x="5526" y="4496"/>
                  <a:pt x="5526" y="2898"/>
                </a:cubicBezTo>
                <a:cubicBezTo>
                  <a:pt x="5526" y="1300"/>
                  <a:pt x="4286" y="0"/>
                  <a:pt x="2763" y="0"/>
                </a:cubicBezTo>
                <a:close/>
                <a:moveTo>
                  <a:pt x="2763" y="1580"/>
                </a:moveTo>
                <a:cubicBezTo>
                  <a:pt x="3455" y="1580"/>
                  <a:pt x="4019" y="2171"/>
                  <a:pt x="4019" y="2898"/>
                </a:cubicBezTo>
                <a:cubicBezTo>
                  <a:pt x="4019" y="3624"/>
                  <a:pt x="3455" y="4215"/>
                  <a:pt x="2763" y="4215"/>
                </a:cubicBezTo>
                <a:cubicBezTo>
                  <a:pt x="2070" y="4215"/>
                  <a:pt x="1507" y="3624"/>
                  <a:pt x="1507" y="2898"/>
                </a:cubicBezTo>
                <a:cubicBezTo>
                  <a:pt x="1507" y="2171"/>
                  <a:pt x="2070" y="1580"/>
                  <a:pt x="2763" y="1580"/>
                </a:cubicBezTo>
                <a:close/>
                <a:moveTo>
                  <a:pt x="14819" y="6322"/>
                </a:moveTo>
                <a:cubicBezTo>
                  <a:pt x="11079" y="6322"/>
                  <a:pt x="8037" y="9512"/>
                  <a:pt x="8037" y="13434"/>
                </a:cubicBezTo>
                <a:lnTo>
                  <a:pt x="8037" y="20810"/>
                </a:lnTo>
                <a:cubicBezTo>
                  <a:pt x="8037" y="21246"/>
                  <a:pt x="8375" y="21600"/>
                  <a:pt x="8791" y="21600"/>
                </a:cubicBezTo>
                <a:lnTo>
                  <a:pt x="12809" y="21600"/>
                </a:lnTo>
                <a:cubicBezTo>
                  <a:pt x="13225" y="21600"/>
                  <a:pt x="13563" y="21246"/>
                  <a:pt x="13563" y="20810"/>
                </a:cubicBezTo>
                <a:lnTo>
                  <a:pt x="13563" y="13434"/>
                </a:lnTo>
                <a:cubicBezTo>
                  <a:pt x="13563" y="12708"/>
                  <a:pt x="14126" y="12117"/>
                  <a:pt x="14819" y="12117"/>
                </a:cubicBezTo>
                <a:cubicBezTo>
                  <a:pt x="15511" y="12117"/>
                  <a:pt x="16074" y="12708"/>
                  <a:pt x="16074" y="13434"/>
                </a:cubicBezTo>
                <a:lnTo>
                  <a:pt x="16074" y="20810"/>
                </a:lnTo>
                <a:cubicBezTo>
                  <a:pt x="16074" y="21246"/>
                  <a:pt x="16412" y="21600"/>
                  <a:pt x="16828" y="21600"/>
                </a:cubicBezTo>
                <a:lnTo>
                  <a:pt x="20847" y="21600"/>
                </a:lnTo>
                <a:cubicBezTo>
                  <a:pt x="21262" y="21600"/>
                  <a:pt x="21600" y="21246"/>
                  <a:pt x="21600" y="20810"/>
                </a:cubicBezTo>
                <a:lnTo>
                  <a:pt x="21600" y="13434"/>
                </a:lnTo>
                <a:cubicBezTo>
                  <a:pt x="21600" y="9512"/>
                  <a:pt x="18558" y="6322"/>
                  <a:pt x="14819" y="6322"/>
                </a:cubicBezTo>
                <a:close/>
                <a:moveTo>
                  <a:pt x="753" y="7376"/>
                </a:moveTo>
                <a:cubicBezTo>
                  <a:pt x="338" y="7376"/>
                  <a:pt x="0" y="7730"/>
                  <a:pt x="0" y="8166"/>
                </a:cubicBezTo>
                <a:lnTo>
                  <a:pt x="0" y="20810"/>
                </a:lnTo>
                <a:cubicBezTo>
                  <a:pt x="0" y="21246"/>
                  <a:pt x="338" y="21600"/>
                  <a:pt x="753" y="21600"/>
                </a:cubicBezTo>
                <a:lnTo>
                  <a:pt x="4772" y="21600"/>
                </a:lnTo>
                <a:cubicBezTo>
                  <a:pt x="5188" y="21600"/>
                  <a:pt x="5526" y="21246"/>
                  <a:pt x="5526" y="20810"/>
                </a:cubicBezTo>
                <a:lnTo>
                  <a:pt x="5526" y="8166"/>
                </a:lnTo>
                <a:cubicBezTo>
                  <a:pt x="5526" y="7730"/>
                  <a:pt x="5188" y="7376"/>
                  <a:pt x="4772" y="7376"/>
                </a:cubicBezTo>
                <a:lnTo>
                  <a:pt x="753" y="7376"/>
                </a:lnTo>
                <a:close/>
                <a:moveTo>
                  <a:pt x="14819" y="7902"/>
                </a:moveTo>
                <a:cubicBezTo>
                  <a:pt x="17727" y="7902"/>
                  <a:pt x="20093" y="10384"/>
                  <a:pt x="20093" y="13434"/>
                </a:cubicBezTo>
                <a:cubicBezTo>
                  <a:pt x="20093" y="13434"/>
                  <a:pt x="20093" y="20020"/>
                  <a:pt x="20093" y="20020"/>
                </a:cubicBezTo>
                <a:lnTo>
                  <a:pt x="17581" y="20020"/>
                </a:lnTo>
                <a:lnTo>
                  <a:pt x="17581" y="13434"/>
                </a:lnTo>
                <a:cubicBezTo>
                  <a:pt x="17581" y="11836"/>
                  <a:pt x="16342" y="10537"/>
                  <a:pt x="14819" y="10537"/>
                </a:cubicBezTo>
                <a:cubicBezTo>
                  <a:pt x="13295" y="10537"/>
                  <a:pt x="12056" y="11836"/>
                  <a:pt x="12056" y="13434"/>
                </a:cubicBezTo>
                <a:lnTo>
                  <a:pt x="12056" y="20020"/>
                </a:lnTo>
                <a:lnTo>
                  <a:pt x="9544" y="20020"/>
                </a:lnTo>
                <a:lnTo>
                  <a:pt x="9544" y="13434"/>
                </a:lnTo>
                <a:cubicBezTo>
                  <a:pt x="9544" y="10384"/>
                  <a:pt x="11910" y="7902"/>
                  <a:pt x="14819" y="7902"/>
                </a:cubicBezTo>
                <a:close/>
                <a:moveTo>
                  <a:pt x="1507" y="8956"/>
                </a:moveTo>
                <a:lnTo>
                  <a:pt x="4019" y="8956"/>
                </a:lnTo>
                <a:cubicBezTo>
                  <a:pt x="4019" y="8956"/>
                  <a:pt x="4019" y="20020"/>
                  <a:pt x="4019" y="20020"/>
                </a:cubicBezTo>
                <a:lnTo>
                  <a:pt x="1507" y="20020"/>
                </a:lnTo>
                <a:lnTo>
                  <a:pt x="1507" y="8956"/>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1" name="Google Shape;1381;p70"/>
          <p:cNvSpPr/>
          <p:nvPr/>
        </p:nvSpPr>
        <p:spPr>
          <a:xfrm>
            <a:off x="2860622" y="4694575"/>
            <a:ext cx="148446" cy="134622"/>
          </a:xfrm>
          <a:custGeom>
            <a:rect b="b" l="l" r="r" t="t"/>
            <a:pathLst>
              <a:path extrusionOk="0" h="21600" w="21600">
                <a:moveTo>
                  <a:pt x="2763" y="0"/>
                </a:moveTo>
                <a:cubicBezTo>
                  <a:pt x="1239" y="0"/>
                  <a:pt x="0" y="1366"/>
                  <a:pt x="0" y="3046"/>
                </a:cubicBezTo>
                <a:lnTo>
                  <a:pt x="0" y="9692"/>
                </a:lnTo>
                <a:cubicBezTo>
                  <a:pt x="0" y="16258"/>
                  <a:pt x="4845" y="21600"/>
                  <a:pt x="10800" y="21600"/>
                </a:cubicBezTo>
                <a:cubicBezTo>
                  <a:pt x="16755" y="21600"/>
                  <a:pt x="21600" y="16258"/>
                  <a:pt x="21600" y="9692"/>
                </a:cubicBezTo>
                <a:lnTo>
                  <a:pt x="21600" y="3046"/>
                </a:lnTo>
                <a:cubicBezTo>
                  <a:pt x="21600" y="1366"/>
                  <a:pt x="20361" y="0"/>
                  <a:pt x="18837" y="0"/>
                </a:cubicBezTo>
                <a:lnTo>
                  <a:pt x="2763" y="0"/>
                </a:lnTo>
                <a:close/>
                <a:moveTo>
                  <a:pt x="2763" y="1662"/>
                </a:moveTo>
                <a:lnTo>
                  <a:pt x="18837" y="1662"/>
                </a:lnTo>
                <a:cubicBezTo>
                  <a:pt x="19530" y="1662"/>
                  <a:pt x="20093" y="2282"/>
                  <a:pt x="20093" y="3046"/>
                </a:cubicBezTo>
                <a:cubicBezTo>
                  <a:pt x="20093" y="3046"/>
                  <a:pt x="20093" y="9692"/>
                  <a:pt x="20093" y="9692"/>
                </a:cubicBezTo>
                <a:cubicBezTo>
                  <a:pt x="20093" y="15342"/>
                  <a:pt x="15924" y="19938"/>
                  <a:pt x="10800" y="19938"/>
                </a:cubicBezTo>
                <a:cubicBezTo>
                  <a:pt x="5676" y="19938"/>
                  <a:pt x="1507" y="15342"/>
                  <a:pt x="1507" y="9692"/>
                </a:cubicBezTo>
                <a:lnTo>
                  <a:pt x="1507" y="3046"/>
                </a:lnTo>
                <a:cubicBezTo>
                  <a:pt x="1507" y="2282"/>
                  <a:pt x="2070" y="1662"/>
                  <a:pt x="2763" y="1662"/>
                </a:cubicBezTo>
                <a:close/>
                <a:moveTo>
                  <a:pt x="6248" y="7996"/>
                </a:moveTo>
                <a:cubicBezTo>
                  <a:pt x="5953" y="8321"/>
                  <a:pt x="5953" y="8849"/>
                  <a:pt x="6248" y="9173"/>
                </a:cubicBezTo>
                <a:lnTo>
                  <a:pt x="10266" y="13604"/>
                </a:lnTo>
                <a:cubicBezTo>
                  <a:pt x="10413" y="13766"/>
                  <a:pt x="10607" y="13846"/>
                  <a:pt x="10800" y="13846"/>
                </a:cubicBezTo>
                <a:cubicBezTo>
                  <a:pt x="10993" y="13846"/>
                  <a:pt x="11187" y="13766"/>
                  <a:pt x="11334" y="13604"/>
                </a:cubicBezTo>
                <a:lnTo>
                  <a:pt x="15352" y="9173"/>
                </a:lnTo>
                <a:cubicBezTo>
                  <a:pt x="15647" y="8849"/>
                  <a:pt x="15647" y="8321"/>
                  <a:pt x="15352" y="7996"/>
                </a:cubicBezTo>
                <a:cubicBezTo>
                  <a:pt x="15058" y="7672"/>
                  <a:pt x="14579" y="7672"/>
                  <a:pt x="14285" y="7996"/>
                </a:cubicBezTo>
                <a:lnTo>
                  <a:pt x="10800" y="11838"/>
                </a:lnTo>
                <a:lnTo>
                  <a:pt x="7315" y="7996"/>
                </a:lnTo>
                <a:cubicBezTo>
                  <a:pt x="7021" y="7672"/>
                  <a:pt x="6542" y="7672"/>
                  <a:pt x="6248" y="799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2" name="Google Shape;1382;p70"/>
          <p:cNvSpPr/>
          <p:nvPr/>
        </p:nvSpPr>
        <p:spPr>
          <a:xfrm>
            <a:off x="2053716" y="4680761"/>
            <a:ext cx="162203" cy="162265"/>
          </a:xfrm>
          <a:custGeom>
            <a:rect b="b" l="l" r="r" t="t"/>
            <a:pathLst>
              <a:path extrusionOk="0" h="21585" w="21038">
                <a:moveTo>
                  <a:pt x="12373" y="1"/>
                </a:moveTo>
                <a:cubicBezTo>
                  <a:pt x="11043" y="16"/>
                  <a:pt x="9485" y="322"/>
                  <a:pt x="7643" y="890"/>
                </a:cubicBezTo>
                <a:cubicBezTo>
                  <a:pt x="3951" y="2031"/>
                  <a:pt x="1839" y="3409"/>
                  <a:pt x="785" y="5397"/>
                </a:cubicBezTo>
                <a:cubicBezTo>
                  <a:pt x="-274" y="7395"/>
                  <a:pt x="-267" y="9973"/>
                  <a:pt x="841" y="13749"/>
                </a:cubicBezTo>
                <a:cubicBezTo>
                  <a:pt x="1953" y="17535"/>
                  <a:pt x="3325" y="19701"/>
                  <a:pt x="5264" y="20781"/>
                </a:cubicBezTo>
                <a:cubicBezTo>
                  <a:pt x="6217" y="21313"/>
                  <a:pt x="7301" y="21585"/>
                  <a:pt x="8595" y="21585"/>
                </a:cubicBezTo>
                <a:cubicBezTo>
                  <a:pt x="9946" y="21585"/>
                  <a:pt x="11528" y="21304"/>
                  <a:pt x="13409" y="20724"/>
                </a:cubicBezTo>
                <a:cubicBezTo>
                  <a:pt x="17101" y="19584"/>
                  <a:pt x="19213" y="18177"/>
                  <a:pt x="20267" y="16189"/>
                </a:cubicBezTo>
                <a:cubicBezTo>
                  <a:pt x="21326" y="14191"/>
                  <a:pt x="21291" y="11613"/>
                  <a:pt x="20183" y="7836"/>
                </a:cubicBezTo>
                <a:cubicBezTo>
                  <a:pt x="19072" y="4028"/>
                  <a:pt x="17707" y="1850"/>
                  <a:pt x="15760" y="776"/>
                </a:cubicBezTo>
                <a:cubicBezTo>
                  <a:pt x="14790" y="240"/>
                  <a:pt x="13703" y="-15"/>
                  <a:pt x="12373" y="1"/>
                </a:cubicBezTo>
                <a:close/>
                <a:moveTo>
                  <a:pt x="12457" y="1378"/>
                </a:moveTo>
                <a:cubicBezTo>
                  <a:pt x="13512" y="1378"/>
                  <a:pt x="14400" y="1570"/>
                  <a:pt x="15144" y="1981"/>
                </a:cubicBezTo>
                <a:cubicBezTo>
                  <a:pt x="16752" y="2869"/>
                  <a:pt x="17895" y="4808"/>
                  <a:pt x="18895" y="8238"/>
                </a:cubicBezTo>
                <a:cubicBezTo>
                  <a:pt x="20822" y="14800"/>
                  <a:pt x="19459" y="17415"/>
                  <a:pt x="13017" y="19404"/>
                </a:cubicBezTo>
                <a:cubicBezTo>
                  <a:pt x="6622" y="21380"/>
                  <a:pt x="4068" y="19953"/>
                  <a:pt x="2129" y="13347"/>
                </a:cubicBezTo>
                <a:cubicBezTo>
                  <a:pt x="203" y="6787"/>
                  <a:pt x="1593" y="4199"/>
                  <a:pt x="8035" y="2211"/>
                </a:cubicBezTo>
                <a:cubicBezTo>
                  <a:pt x="9807" y="1664"/>
                  <a:pt x="11245" y="1378"/>
                  <a:pt x="12457" y="1378"/>
                </a:cubicBezTo>
                <a:close/>
                <a:moveTo>
                  <a:pt x="10834" y="4622"/>
                </a:moveTo>
                <a:cubicBezTo>
                  <a:pt x="10483" y="4746"/>
                  <a:pt x="10293" y="5152"/>
                  <a:pt x="10414" y="5512"/>
                </a:cubicBezTo>
                <a:lnTo>
                  <a:pt x="11058" y="7463"/>
                </a:lnTo>
                <a:lnTo>
                  <a:pt x="8119" y="8497"/>
                </a:lnTo>
                <a:lnTo>
                  <a:pt x="7447" y="6545"/>
                </a:lnTo>
                <a:cubicBezTo>
                  <a:pt x="7327" y="6185"/>
                  <a:pt x="6961" y="5991"/>
                  <a:pt x="6607" y="6114"/>
                </a:cubicBezTo>
                <a:cubicBezTo>
                  <a:pt x="6257" y="6238"/>
                  <a:pt x="6067" y="6644"/>
                  <a:pt x="6187" y="7004"/>
                </a:cubicBezTo>
                <a:lnTo>
                  <a:pt x="6831" y="8956"/>
                </a:lnTo>
                <a:lnTo>
                  <a:pt x="4928" y="9616"/>
                </a:lnTo>
                <a:cubicBezTo>
                  <a:pt x="4577" y="9740"/>
                  <a:pt x="4387" y="10146"/>
                  <a:pt x="4508" y="10506"/>
                </a:cubicBezTo>
                <a:cubicBezTo>
                  <a:pt x="4604" y="10792"/>
                  <a:pt x="4873" y="10965"/>
                  <a:pt x="5152" y="10965"/>
                </a:cubicBezTo>
                <a:cubicBezTo>
                  <a:pt x="5224" y="10965"/>
                  <a:pt x="5303" y="10962"/>
                  <a:pt x="5376" y="10936"/>
                </a:cubicBezTo>
                <a:lnTo>
                  <a:pt x="7279" y="10248"/>
                </a:lnTo>
                <a:lnTo>
                  <a:pt x="8287" y="13290"/>
                </a:lnTo>
                <a:lnTo>
                  <a:pt x="6383" y="13950"/>
                </a:lnTo>
                <a:cubicBezTo>
                  <a:pt x="6033" y="14074"/>
                  <a:pt x="5843" y="14480"/>
                  <a:pt x="5964" y="14840"/>
                </a:cubicBezTo>
                <a:cubicBezTo>
                  <a:pt x="6059" y="15126"/>
                  <a:pt x="6328" y="15299"/>
                  <a:pt x="6607" y="15299"/>
                </a:cubicBezTo>
                <a:cubicBezTo>
                  <a:pt x="6680" y="15299"/>
                  <a:pt x="6759" y="15296"/>
                  <a:pt x="6831" y="15270"/>
                </a:cubicBezTo>
                <a:lnTo>
                  <a:pt x="8735" y="14582"/>
                </a:lnTo>
                <a:lnTo>
                  <a:pt x="9378" y="16533"/>
                </a:lnTo>
                <a:cubicBezTo>
                  <a:pt x="9474" y="16819"/>
                  <a:pt x="9743" y="17021"/>
                  <a:pt x="10022" y="17021"/>
                </a:cubicBezTo>
                <a:cubicBezTo>
                  <a:pt x="10095" y="17021"/>
                  <a:pt x="10173" y="16989"/>
                  <a:pt x="10246" y="16964"/>
                </a:cubicBezTo>
                <a:cubicBezTo>
                  <a:pt x="10597" y="16840"/>
                  <a:pt x="10787" y="16462"/>
                  <a:pt x="10666" y="16103"/>
                </a:cubicBezTo>
                <a:lnTo>
                  <a:pt x="9994" y="14151"/>
                </a:lnTo>
                <a:lnTo>
                  <a:pt x="12961" y="13089"/>
                </a:lnTo>
                <a:lnTo>
                  <a:pt x="13605" y="15070"/>
                </a:lnTo>
                <a:cubicBezTo>
                  <a:pt x="13701" y="15355"/>
                  <a:pt x="13970" y="15529"/>
                  <a:pt x="14249" y="15529"/>
                </a:cubicBezTo>
                <a:cubicBezTo>
                  <a:pt x="14321" y="15529"/>
                  <a:pt x="14400" y="15497"/>
                  <a:pt x="14473" y="15471"/>
                </a:cubicBezTo>
                <a:cubicBezTo>
                  <a:pt x="14823" y="15348"/>
                  <a:pt x="15013" y="14970"/>
                  <a:pt x="14893" y="14610"/>
                </a:cubicBezTo>
                <a:lnTo>
                  <a:pt x="14221" y="12659"/>
                </a:lnTo>
                <a:lnTo>
                  <a:pt x="16124" y="11970"/>
                </a:lnTo>
                <a:cubicBezTo>
                  <a:pt x="16475" y="11846"/>
                  <a:pt x="16665" y="11468"/>
                  <a:pt x="16544" y="11109"/>
                </a:cubicBezTo>
                <a:cubicBezTo>
                  <a:pt x="16424" y="10749"/>
                  <a:pt x="16058" y="10554"/>
                  <a:pt x="15704" y="10678"/>
                </a:cubicBezTo>
                <a:lnTo>
                  <a:pt x="13801" y="11338"/>
                </a:lnTo>
                <a:lnTo>
                  <a:pt x="12765" y="8324"/>
                </a:lnTo>
                <a:lnTo>
                  <a:pt x="14697" y="7636"/>
                </a:lnTo>
                <a:cubicBezTo>
                  <a:pt x="15047" y="7512"/>
                  <a:pt x="15209" y="7134"/>
                  <a:pt x="15088" y="6774"/>
                </a:cubicBezTo>
                <a:cubicBezTo>
                  <a:pt x="14968" y="6415"/>
                  <a:pt x="14602" y="6222"/>
                  <a:pt x="14249" y="6344"/>
                </a:cubicBezTo>
                <a:lnTo>
                  <a:pt x="12345" y="7004"/>
                </a:lnTo>
                <a:lnTo>
                  <a:pt x="11674" y="5052"/>
                </a:lnTo>
                <a:cubicBezTo>
                  <a:pt x="11553" y="4693"/>
                  <a:pt x="11186" y="4499"/>
                  <a:pt x="10834" y="4622"/>
                </a:cubicBezTo>
                <a:close/>
                <a:moveTo>
                  <a:pt x="11506" y="8755"/>
                </a:moveTo>
                <a:lnTo>
                  <a:pt x="12513" y="11797"/>
                </a:lnTo>
                <a:cubicBezTo>
                  <a:pt x="12513" y="11797"/>
                  <a:pt x="9574" y="12831"/>
                  <a:pt x="9574" y="12831"/>
                </a:cubicBezTo>
                <a:lnTo>
                  <a:pt x="8539" y="9817"/>
                </a:lnTo>
                <a:lnTo>
                  <a:pt x="11506" y="8755"/>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3" name="Google Shape;1383;p70"/>
          <p:cNvSpPr/>
          <p:nvPr/>
        </p:nvSpPr>
        <p:spPr>
          <a:xfrm>
            <a:off x="1787063" y="4708385"/>
            <a:ext cx="162282" cy="117180"/>
          </a:xfrm>
          <a:custGeom>
            <a:rect b="b" l="l" r="r" t="t"/>
            <a:pathLst>
              <a:path extrusionOk="0" h="21600" w="21580">
                <a:moveTo>
                  <a:pt x="10790" y="0"/>
                </a:moveTo>
                <a:cubicBezTo>
                  <a:pt x="10134" y="0"/>
                  <a:pt x="4328" y="32"/>
                  <a:pt x="2698" y="636"/>
                </a:cubicBezTo>
                <a:cubicBezTo>
                  <a:pt x="1584" y="1073"/>
                  <a:pt x="722" y="2279"/>
                  <a:pt x="431" y="3898"/>
                </a:cubicBezTo>
                <a:cubicBezTo>
                  <a:pt x="136" y="6171"/>
                  <a:pt x="-7" y="8520"/>
                  <a:pt x="1" y="10820"/>
                </a:cubicBezTo>
                <a:cubicBezTo>
                  <a:pt x="-10" y="13149"/>
                  <a:pt x="146" y="15479"/>
                  <a:pt x="460" y="17861"/>
                </a:cubicBezTo>
                <a:cubicBezTo>
                  <a:pt x="769" y="19362"/>
                  <a:pt x="1637" y="20550"/>
                  <a:pt x="2727" y="20964"/>
                </a:cubicBezTo>
                <a:cubicBezTo>
                  <a:pt x="4347" y="21564"/>
                  <a:pt x="10134" y="21600"/>
                  <a:pt x="10790" y="21600"/>
                </a:cubicBezTo>
                <a:cubicBezTo>
                  <a:pt x="11446" y="21600"/>
                  <a:pt x="17252" y="21568"/>
                  <a:pt x="18882" y="20964"/>
                </a:cubicBezTo>
                <a:cubicBezTo>
                  <a:pt x="19996" y="20527"/>
                  <a:pt x="20858" y="19281"/>
                  <a:pt x="21149" y="17662"/>
                </a:cubicBezTo>
                <a:cubicBezTo>
                  <a:pt x="21442" y="15406"/>
                  <a:pt x="21585" y="13104"/>
                  <a:pt x="21579" y="10820"/>
                </a:cubicBezTo>
                <a:cubicBezTo>
                  <a:pt x="21590" y="8491"/>
                  <a:pt x="21447" y="6148"/>
                  <a:pt x="21149" y="3859"/>
                </a:cubicBezTo>
                <a:cubicBezTo>
                  <a:pt x="21146" y="3838"/>
                  <a:pt x="21152" y="3839"/>
                  <a:pt x="21149" y="3819"/>
                </a:cubicBezTo>
                <a:cubicBezTo>
                  <a:pt x="20868" y="2262"/>
                  <a:pt x="19992" y="1003"/>
                  <a:pt x="18853" y="557"/>
                </a:cubicBezTo>
                <a:cubicBezTo>
                  <a:pt x="17240" y="11"/>
                  <a:pt x="11445" y="0"/>
                  <a:pt x="10790" y="0"/>
                </a:cubicBezTo>
                <a:close/>
                <a:moveTo>
                  <a:pt x="10790" y="1909"/>
                </a:moveTo>
                <a:cubicBezTo>
                  <a:pt x="12524" y="1909"/>
                  <a:pt x="17303" y="2019"/>
                  <a:pt x="18509" y="2427"/>
                </a:cubicBezTo>
                <a:cubicBezTo>
                  <a:pt x="19143" y="2675"/>
                  <a:pt x="19633" y="3374"/>
                  <a:pt x="19800" y="4256"/>
                </a:cubicBezTo>
                <a:cubicBezTo>
                  <a:pt x="20080" y="6420"/>
                  <a:pt x="20212" y="8610"/>
                  <a:pt x="20202" y="10820"/>
                </a:cubicBezTo>
                <a:cubicBezTo>
                  <a:pt x="20208" y="12998"/>
                  <a:pt x="20069" y="15185"/>
                  <a:pt x="19800" y="17264"/>
                </a:cubicBezTo>
                <a:cubicBezTo>
                  <a:pt x="19638" y="18160"/>
                  <a:pt x="19140" y="18886"/>
                  <a:pt x="18509" y="19134"/>
                </a:cubicBezTo>
                <a:cubicBezTo>
                  <a:pt x="17285" y="19587"/>
                  <a:pt x="12522" y="19691"/>
                  <a:pt x="10790" y="19691"/>
                </a:cubicBezTo>
                <a:cubicBezTo>
                  <a:pt x="9058" y="19691"/>
                  <a:pt x="4291" y="19586"/>
                  <a:pt x="3071" y="19134"/>
                </a:cubicBezTo>
                <a:cubicBezTo>
                  <a:pt x="2446" y="18896"/>
                  <a:pt x="1942" y="18195"/>
                  <a:pt x="1780" y="17423"/>
                </a:cubicBezTo>
                <a:cubicBezTo>
                  <a:pt x="1496" y="15249"/>
                  <a:pt x="1368" y="13043"/>
                  <a:pt x="1378" y="10820"/>
                </a:cubicBezTo>
                <a:cubicBezTo>
                  <a:pt x="1370" y="8625"/>
                  <a:pt x="1509" y="6432"/>
                  <a:pt x="1780" y="4336"/>
                </a:cubicBezTo>
                <a:cubicBezTo>
                  <a:pt x="1942" y="3440"/>
                  <a:pt x="2440" y="2714"/>
                  <a:pt x="3071" y="2466"/>
                </a:cubicBezTo>
                <a:cubicBezTo>
                  <a:pt x="4295" y="2013"/>
                  <a:pt x="9058" y="1909"/>
                  <a:pt x="10790" y="1909"/>
                </a:cubicBezTo>
                <a:close/>
                <a:moveTo>
                  <a:pt x="8609" y="5211"/>
                </a:moveTo>
                <a:cubicBezTo>
                  <a:pt x="8397" y="5382"/>
                  <a:pt x="8265" y="5706"/>
                  <a:pt x="8265" y="6046"/>
                </a:cubicBezTo>
                <a:lnTo>
                  <a:pt x="8265" y="14360"/>
                </a:lnTo>
                <a:cubicBezTo>
                  <a:pt x="8265" y="14700"/>
                  <a:pt x="8397" y="15025"/>
                  <a:pt x="8609" y="15196"/>
                </a:cubicBezTo>
                <a:cubicBezTo>
                  <a:pt x="8716" y="15282"/>
                  <a:pt x="8834" y="15315"/>
                  <a:pt x="8954" y="15315"/>
                </a:cubicBezTo>
                <a:cubicBezTo>
                  <a:pt x="9071" y="15315"/>
                  <a:pt x="9193" y="15279"/>
                  <a:pt x="9298" y="15196"/>
                </a:cubicBezTo>
                <a:lnTo>
                  <a:pt x="14578" y="11019"/>
                </a:lnTo>
                <a:cubicBezTo>
                  <a:pt x="14793" y="10849"/>
                  <a:pt x="14922" y="10566"/>
                  <a:pt x="14922" y="10223"/>
                </a:cubicBezTo>
                <a:cubicBezTo>
                  <a:pt x="14922" y="9880"/>
                  <a:pt x="14793" y="9558"/>
                  <a:pt x="14578" y="9388"/>
                </a:cubicBezTo>
                <a:lnTo>
                  <a:pt x="9298" y="5211"/>
                </a:lnTo>
                <a:cubicBezTo>
                  <a:pt x="9086" y="5044"/>
                  <a:pt x="8821" y="5040"/>
                  <a:pt x="8609" y="5211"/>
                </a:cubicBezTo>
                <a:close/>
                <a:moveTo>
                  <a:pt x="9642" y="7677"/>
                </a:moveTo>
                <a:lnTo>
                  <a:pt x="12827" y="10223"/>
                </a:lnTo>
                <a:cubicBezTo>
                  <a:pt x="12827" y="10223"/>
                  <a:pt x="9642" y="12729"/>
                  <a:pt x="9642" y="12729"/>
                </a:cubicBezTo>
                <a:lnTo>
                  <a:pt x="9642" y="7677"/>
                </a:ln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4" name="Google Shape;1384;p70"/>
          <p:cNvSpPr/>
          <p:nvPr/>
        </p:nvSpPr>
        <p:spPr>
          <a:xfrm>
            <a:off x="5784397" y="1221045"/>
            <a:ext cx="151902" cy="151902"/>
          </a:xfrm>
          <a:custGeom>
            <a:rect b="b" l="l" r="r" t="t"/>
            <a:pathLst>
              <a:path extrusionOk="0" h="21600" w="21600">
                <a:moveTo>
                  <a:pt x="7364" y="0"/>
                </a:moveTo>
                <a:cubicBezTo>
                  <a:pt x="3303" y="0"/>
                  <a:pt x="0" y="3303"/>
                  <a:pt x="0" y="7364"/>
                </a:cubicBezTo>
                <a:cubicBezTo>
                  <a:pt x="0" y="11424"/>
                  <a:pt x="3303" y="14727"/>
                  <a:pt x="7364" y="14727"/>
                </a:cubicBezTo>
                <a:cubicBezTo>
                  <a:pt x="7803" y="14727"/>
                  <a:pt x="8249" y="14691"/>
                  <a:pt x="8714" y="14605"/>
                </a:cubicBezTo>
                <a:lnTo>
                  <a:pt x="12764" y="18655"/>
                </a:lnTo>
                <a:lnTo>
                  <a:pt x="14727" y="18655"/>
                </a:lnTo>
                <a:lnTo>
                  <a:pt x="17673" y="21600"/>
                </a:lnTo>
                <a:lnTo>
                  <a:pt x="21600" y="21600"/>
                </a:lnTo>
                <a:lnTo>
                  <a:pt x="21600" y="15709"/>
                </a:lnTo>
                <a:lnTo>
                  <a:pt x="14605" y="8714"/>
                </a:lnTo>
                <a:cubicBezTo>
                  <a:pt x="14690" y="8244"/>
                  <a:pt x="14727" y="7797"/>
                  <a:pt x="14727" y="7364"/>
                </a:cubicBezTo>
                <a:cubicBezTo>
                  <a:pt x="14727" y="3303"/>
                  <a:pt x="11424" y="0"/>
                  <a:pt x="7364" y="0"/>
                </a:cubicBezTo>
                <a:close/>
                <a:moveTo>
                  <a:pt x="7364" y="1473"/>
                </a:moveTo>
                <a:cubicBezTo>
                  <a:pt x="10612" y="1473"/>
                  <a:pt x="13255" y="4115"/>
                  <a:pt x="13255" y="7364"/>
                </a:cubicBezTo>
                <a:cubicBezTo>
                  <a:pt x="13255" y="7708"/>
                  <a:pt x="13232" y="8059"/>
                  <a:pt x="13162" y="8438"/>
                </a:cubicBezTo>
                <a:lnTo>
                  <a:pt x="13009" y="9205"/>
                </a:lnTo>
                <a:cubicBezTo>
                  <a:pt x="13009" y="9205"/>
                  <a:pt x="20127" y="16323"/>
                  <a:pt x="20127" y="16323"/>
                </a:cubicBezTo>
                <a:lnTo>
                  <a:pt x="20127" y="20127"/>
                </a:lnTo>
                <a:lnTo>
                  <a:pt x="18286" y="20127"/>
                </a:lnTo>
                <a:lnTo>
                  <a:pt x="15341" y="17182"/>
                </a:lnTo>
                <a:lnTo>
                  <a:pt x="13377" y="17182"/>
                </a:lnTo>
                <a:lnTo>
                  <a:pt x="9205" y="13009"/>
                </a:lnTo>
                <a:lnTo>
                  <a:pt x="8438" y="13162"/>
                </a:lnTo>
                <a:cubicBezTo>
                  <a:pt x="8062" y="13232"/>
                  <a:pt x="7712" y="13255"/>
                  <a:pt x="7364" y="13255"/>
                </a:cubicBezTo>
                <a:cubicBezTo>
                  <a:pt x="4115" y="13255"/>
                  <a:pt x="1473" y="10612"/>
                  <a:pt x="1473" y="7364"/>
                </a:cubicBezTo>
                <a:cubicBezTo>
                  <a:pt x="1473" y="4115"/>
                  <a:pt x="4115" y="1473"/>
                  <a:pt x="7364" y="1473"/>
                </a:cubicBezTo>
                <a:close/>
                <a:moveTo>
                  <a:pt x="7364" y="3927"/>
                </a:moveTo>
                <a:cubicBezTo>
                  <a:pt x="5469" y="3927"/>
                  <a:pt x="3927" y="5469"/>
                  <a:pt x="3927" y="7364"/>
                </a:cubicBezTo>
                <a:cubicBezTo>
                  <a:pt x="3927" y="9258"/>
                  <a:pt x="5469" y="10800"/>
                  <a:pt x="7364" y="10800"/>
                </a:cubicBezTo>
                <a:cubicBezTo>
                  <a:pt x="9258" y="10800"/>
                  <a:pt x="10800" y="9258"/>
                  <a:pt x="10800" y="7364"/>
                </a:cubicBezTo>
                <a:cubicBezTo>
                  <a:pt x="10800" y="5469"/>
                  <a:pt x="9258" y="3927"/>
                  <a:pt x="7364" y="3927"/>
                </a:cubicBezTo>
                <a:close/>
                <a:moveTo>
                  <a:pt x="7364" y="5400"/>
                </a:moveTo>
                <a:cubicBezTo>
                  <a:pt x="8446" y="5400"/>
                  <a:pt x="9327" y="6281"/>
                  <a:pt x="9327" y="7364"/>
                </a:cubicBezTo>
                <a:cubicBezTo>
                  <a:pt x="9327" y="8447"/>
                  <a:pt x="8446" y="9327"/>
                  <a:pt x="7364" y="9327"/>
                </a:cubicBezTo>
                <a:cubicBezTo>
                  <a:pt x="6281" y="9327"/>
                  <a:pt x="5400" y="8447"/>
                  <a:pt x="5400" y="7364"/>
                </a:cubicBezTo>
                <a:cubicBezTo>
                  <a:pt x="5400" y="6281"/>
                  <a:pt x="6281" y="5400"/>
                  <a:pt x="7364" y="5400"/>
                </a:cubicBezTo>
                <a:close/>
                <a:moveTo>
                  <a:pt x="11015" y="11015"/>
                </a:moveTo>
                <a:cubicBezTo>
                  <a:pt x="10727" y="11302"/>
                  <a:pt x="10727" y="11770"/>
                  <a:pt x="11015" y="12058"/>
                </a:cubicBezTo>
                <a:lnTo>
                  <a:pt x="14206" y="15249"/>
                </a:lnTo>
                <a:cubicBezTo>
                  <a:pt x="14350" y="15393"/>
                  <a:pt x="14538" y="15464"/>
                  <a:pt x="14727" y="15464"/>
                </a:cubicBezTo>
                <a:cubicBezTo>
                  <a:pt x="14916" y="15464"/>
                  <a:pt x="15105" y="15393"/>
                  <a:pt x="15249" y="15249"/>
                </a:cubicBezTo>
                <a:cubicBezTo>
                  <a:pt x="15537" y="14961"/>
                  <a:pt x="15537" y="14493"/>
                  <a:pt x="15249" y="14206"/>
                </a:cubicBezTo>
                <a:lnTo>
                  <a:pt x="12058" y="11015"/>
                </a:lnTo>
                <a:cubicBezTo>
                  <a:pt x="11770" y="10727"/>
                  <a:pt x="11302" y="10727"/>
                  <a:pt x="11015" y="1101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5" name="Google Shape;1385;p70"/>
          <p:cNvSpPr/>
          <p:nvPr/>
        </p:nvSpPr>
        <p:spPr>
          <a:xfrm>
            <a:off x="6057965" y="1494613"/>
            <a:ext cx="134622" cy="134622"/>
          </a:xfrm>
          <a:custGeom>
            <a:rect b="b" l="l" r="r" t="t"/>
            <a:pathLst>
              <a:path extrusionOk="0" h="21600" w="21600">
                <a:moveTo>
                  <a:pt x="831" y="0"/>
                </a:moveTo>
                <a:cubicBezTo>
                  <a:pt x="372" y="0"/>
                  <a:pt x="0" y="372"/>
                  <a:pt x="0" y="831"/>
                </a:cubicBezTo>
                <a:lnTo>
                  <a:pt x="0" y="8585"/>
                </a:lnTo>
                <a:cubicBezTo>
                  <a:pt x="0" y="9043"/>
                  <a:pt x="372" y="9415"/>
                  <a:pt x="831" y="9415"/>
                </a:cubicBezTo>
                <a:lnTo>
                  <a:pt x="8585" y="9415"/>
                </a:lnTo>
                <a:cubicBezTo>
                  <a:pt x="9043" y="9415"/>
                  <a:pt x="9415" y="9043"/>
                  <a:pt x="9415" y="8585"/>
                </a:cubicBezTo>
                <a:lnTo>
                  <a:pt x="9415" y="831"/>
                </a:lnTo>
                <a:cubicBezTo>
                  <a:pt x="9415" y="372"/>
                  <a:pt x="9043" y="0"/>
                  <a:pt x="8585" y="0"/>
                </a:cubicBezTo>
                <a:lnTo>
                  <a:pt x="831" y="0"/>
                </a:lnTo>
                <a:close/>
                <a:moveTo>
                  <a:pt x="13015" y="0"/>
                </a:moveTo>
                <a:cubicBezTo>
                  <a:pt x="12557" y="0"/>
                  <a:pt x="12185" y="372"/>
                  <a:pt x="12185" y="831"/>
                </a:cubicBezTo>
                <a:lnTo>
                  <a:pt x="12185" y="8585"/>
                </a:lnTo>
                <a:cubicBezTo>
                  <a:pt x="12185" y="9043"/>
                  <a:pt x="12557" y="9415"/>
                  <a:pt x="13015" y="9415"/>
                </a:cubicBezTo>
                <a:lnTo>
                  <a:pt x="20769" y="9415"/>
                </a:lnTo>
                <a:cubicBezTo>
                  <a:pt x="21228" y="9415"/>
                  <a:pt x="21600" y="9043"/>
                  <a:pt x="21600" y="8585"/>
                </a:cubicBezTo>
                <a:lnTo>
                  <a:pt x="21600" y="831"/>
                </a:lnTo>
                <a:cubicBezTo>
                  <a:pt x="21600" y="372"/>
                  <a:pt x="21228" y="0"/>
                  <a:pt x="20769" y="0"/>
                </a:cubicBezTo>
                <a:lnTo>
                  <a:pt x="13015" y="0"/>
                </a:lnTo>
                <a:close/>
                <a:moveTo>
                  <a:pt x="1662" y="1662"/>
                </a:moveTo>
                <a:lnTo>
                  <a:pt x="7754" y="1662"/>
                </a:lnTo>
                <a:lnTo>
                  <a:pt x="7754" y="7754"/>
                </a:lnTo>
                <a:lnTo>
                  <a:pt x="1662" y="7754"/>
                </a:lnTo>
                <a:cubicBezTo>
                  <a:pt x="1662" y="7754"/>
                  <a:pt x="1662" y="1662"/>
                  <a:pt x="1662" y="1662"/>
                </a:cubicBezTo>
                <a:close/>
                <a:moveTo>
                  <a:pt x="13846" y="1662"/>
                </a:moveTo>
                <a:lnTo>
                  <a:pt x="19938" y="1662"/>
                </a:lnTo>
                <a:lnTo>
                  <a:pt x="19938" y="7754"/>
                </a:lnTo>
                <a:lnTo>
                  <a:pt x="13846" y="7754"/>
                </a:lnTo>
                <a:cubicBezTo>
                  <a:pt x="13846" y="7754"/>
                  <a:pt x="13846" y="1662"/>
                  <a:pt x="13846" y="1662"/>
                </a:cubicBezTo>
                <a:close/>
                <a:moveTo>
                  <a:pt x="831" y="12185"/>
                </a:moveTo>
                <a:cubicBezTo>
                  <a:pt x="372" y="12185"/>
                  <a:pt x="0" y="12557"/>
                  <a:pt x="0" y="13015"/>
                </a:cubicBezTo>
                <a:lnTo>
                  <a:pt x="0" y="20769"/>
                </a:lnTo>
                <a:cubicBezTo>
                  <a:pt x="0" y="21228"/>
                  <a:pt x="372" y="21600"/>
                  <a:pt x="831" y="21600"/>
                </a:cubicBezTo>
                <a:lnTo>
                  <a:pt x="8585" y="21600"/>
                </a:lnTo>
                <a:cubicBezTo>
                  <a:pt x="9043" y="21600"/>
                  <a:pt x="9415" y="21228"/>
                  <a:pt x="9415" y="20769"/>
                </a:cubicBezTo>
                <a:lnTo>
                  <a:pt x="9415" y="13015"/>
                </a:lnTo>
                <a:cubicBezTo>
                  <a:pt x="9415" y="12557"/>
                  <a:pt x="9043" y="12185"/>
                  <a:pt x="8585" y="12185"/>
                </a:cubicBezTo>
                <a:lnTo>
                  <a:pt x="831" y="12185"/>
                </a:lnTo>
                <a:close/>
                <a:moveTo>
                  <a:pt x="13015" y="12185"/>
                </a:moveTo>
                <a:cubicBezTo>
                  <a:pt x="12557" y="12185"/>
                  <a:pt x="12185" y="12557"/>
                  <a:pt x="12185" y="13015"/>
                </a:cubicBezTo>
                <a:lnTo>
                  <a:pt x="12185" y="20769"/>
                </a:lnTo>
                <a:cubicBezTo>
                  <a:pt x="12185" y="21228"/>
                  <a:pt x="12557" y="21600"/>
                  <a:pt x="13015" y="21600"/>
                </a:cubicBezTo>
                <a:lnTo>
                  <a:pt x="20769" y="21600"/>
                </a:lnTo>
                <a:cubicBezTo>
                  <a:pt x="21228" y="21600"/>
                  <a:pt x="21600" y="21228"/>
                  <a:pt x="21600" y="20769"/>
                </a:cubicBezTo>
                <a:lnTo>
                  <a:pt x="21600" y="13015"/>
                </a:lnTo>
                <a:cubicBezTo>
                  <a:pt x="21600" y="12557"/>
                  <a:pt x="21228" y="12185"/>
                  <a:pt x="20769" y="12185"/>
                </a:cubicBezTo>
                <a:lnTo>
                  <a:pt x="13015" y="12185"/>
                </a:lnTo>
                <a:close/>
                <a:moveTo>
                  <a:pt x="1662" y="13846"/>
                </a:moveTo>
                <a:lnTo>
                  <a:pt x="7754" y="13846"/>
                </a:lnTo>
                <a:lnTo>
                  <a:pt x="7754" y="19938"/>
                </a:lnTo>
                <a:lnTo>
                  <a:pt x="1662" y="19938"/>
                </a:lnTo>
                <a:cubicBezTo>
                  <a:pt x="1662" y="19938"/>
                  <a:pt x="1662" y="13846"/>
                  <a:pt x="1662" y="13846"/>
                </a:cubicBezTo>
                <a:close/>
                <a:moveTo>
                  <a:pt x="13846" y="13846"/>
                </a:moveTo>
                <a:lnTo>
                  <a:pt x="19938" y="13846"/>
                </a:lnTo>
                <a:lnTo>
                  <a:pt x="19938" y="19938"/>
                </a:lnTo>
                <a:lnTo>
                  <a:pt x="13846" y="19938"/>
                </a:lnTo>
                <a:cubicBezTo>
                  <a:pt x="13846" y="19938"/>
                  <a:pt x="13846" y="13846"/>
                  <a:pt x="13846" y="1384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6" name="Google Shape;1386;p70"/>
          <p:cNvSpPr/>
          <p:nvPr/>
        </p:nvSpPr>
        <p:spPr>
          <a:xfrm>
            <a:off x="2860622" y="1221045"/>
            <a:ext cx="148446" cy="148446"/>
          </a:xfrm>
          <a:custGeom>
            <a:rect b="b" l="l" r="r" t="t"/>
            <a:pathLst>
              <a:path extrusionOk="0" h="21600" w="21600">
                <a:moveTo>
                  <a:pt x="3725" y="4790"/>
                </a:moveTo>
                <a:lnTo>
                  <a:pt x="6945" y="8011"/>
                </a:lnTo>
                <a:cubicBezTo>
                  <a:pt x="6375" y="8797"/>
                  <a:pt x="6028" y="9756"/>
                  <a:pt x="6028" y="10800"/>
                </a:cubicBezTo>
                <a:cubicBezTo>
                  <a:pt x="6028" y="11844"/>
                  <a:pt x="6375" y="12803"/>
                  <a:pt x="6945" y="13589"/>
                </a:cubicBezTo>
                <a:lnTo>
                  <a:pt x="3725" y="16810"/>
                </a:lnTo>
                <a:cubicBezTo>
                  <a:pt x="2345" y="15188"/>
                  <a:pt x="1507" y="13091"/>
                  <a:pt x="1507" y="10800"/>
                </a:cubicBezTo>
                <a:cubicBezTo>
                  <a:pt x="1507" y="8509"/>
                  <a:pt x="2345" y="6412"/>
                  <a:pt x="3725" y="4790"/>
                </a:cubicBezTo>
                <a:close/>
                <a:moveTo>
                  <a:pt x="10800" y="1507"/>
                </a:moveTo>
                <a:cubicBezTo>
                  <a:pt x="13091" y="1507"/>
                  <a:pt x="15188" y="2345"/>
                  <a:pt x="16810" y="3725"/>
                </a:cubicBezTo>
                <a:lnTo>
                  <a:pt x="16657" y="3878"/>
                </a:lnTo>
                <a:lnTo>
                  <a:pt x="13589" y="6945"/>
                </a:lnTo>
                <a:cubicBezTo>
                  <a:pt x="12803" y="6375"/>
                  <a:pt x="11844" y="6028"/>
                  <a:pt x="10800" y="6028"/>
                </a:cubicBezTo>
                <a:cubicBezTo>
                  <a:pt x="9756" y="6028"/>
                  <a:pt x="8797" y="6375"/>
                  <a:pt x="8011" y="6945"/>
                </a:cubicBezTo>
                <a:lnTo>
                  <a:pt x="4790" y="3725"/>
                </a:lnTo>
                <a:cubicBezTo>
                  <a:pt x="6412" y="2345"/>
                  <a:pt x="8509" y="1507"/>
                  <a:pt x="10800" y="1507"/>
                </a:cubicBezTo>
                <a:close/>
                <a:moveTo>
                  <a:pt x="17875" y="4790"/>
                </a:moveTo>
                <a:cubicBezTo>
                  <a:pt x="19255" y="6412"/>
                  <a:pt x="20093" y="8509"/>
                  <a:pt x="20093" y="10800"/>
                </a:cubicBezTo>
                <a:cubicBezTo>
                  <a:pt x="20093" y="13091"/>
                  <a:pt x="19255" y="15188"/>
                  <a:pt x="17875" y="16810"/>
                </a:cubicBezTo>
                <a:lnTo>
                  <a:pt x="14655" y="13589"/>
                </a:lnTo>
                <a:cubicBezTo>
                  <a:pt x="15225" y="12803"/>
                  <a:pt x="15572" y="11844"/>
                  <a:pt x="15572" y="10800"/>
                </a:cubicBezTo>
                <a:cubicBezTo>
                  <a:pt x="15572" y="9756"/>
                  <a:pt x="15225" y="8797"/>
                  <a:pt x="14655" y="8011"/>
                </a:cubicBezTo>
                <a:lnTo>
                  <a:pt x="17722" y="4943"/>
                </a:lnTo>
                <a:cubicBezTo>
                  <a:pt x="17722" y="4943"/>
                  <a:pt x="17875" y="4790"/>
                  <a:pt x="17875" y="4790"/>
                </a:cubicBezTo>
                <a:close/>
                <a:moveTo>
                  <a:pt x="7535" y="10800"/>
                </a:moveTo>
                <a:cubicBezTo>
                  <a:pt x="7535" y="9000"/>
                  <a:pt x="9000" y="7535"/>
                  <a:pt x="10800" y="7535"/>
                </a:cubicBezTo>
                <a:cubicBezTo>
                  <a:pt x="12600" y="7535"/>
                  <a:pt x="14065" y="9000"/>
                  <a:pt x="14065" y="10800"/>
                </a:cubicBezTo>
                <a:cubicBezTo>
                  <a:pt x="14065" y="12600"/>
                  <a:pt x="12600" y="14065"/>
                  <a:pt x="10800" y="14065"/>
                </a:cubicBezTo>
                <a:cubicBezTo>
                  <a:pt x="9000" y="14065"/>
                  <a:pt x="7535" y="12600"/>
                  <a:pt x="7535" y="10800"/>
                </a:cubicBezTo>
                <a:close/>
                <a:moveTo>
                  <a:pt x="10800" y="20093"/>
                </a:moveTo>
                <a:cubicBezTo>
                  <a:pt x="8509" y="20093"/>
                  <a:pt x="6412" y="19255"/>
                  <a:pt x="4790" y="17875"/>
                </a:cubicBezTo>
                <a:lnTo>
                  <a:pt x="8011" y="14655"/>
                </a:lnTo>
                <a:cubicBezTo>
                  <a:pt x="8797" y="15225"/>
                  <a:pt x="9756" y="15572"/>
                  <a:pt x="10800" y="15572"/>
                </a:cubicBezTo>
                <a:cubicBezTo>
                  <a:pt x="11844" y="15572"/>
                  <a:pt x="12803" y="15225"/>
                  <a:pt x="13589" y="14655"/>
                </a:cubicBezTo>
                <a:lnTo>
                  <a:pt x="16810" y="17875"/>
                </a:lnTo>
                <a:cubicBezTo>
                  <a:pt x="15188" y="19255"/>
                  <a:pt x="13091" y="20093"/>
                  <a:pt x="10800" y="20093"/>
                </a:cubicBezTo>
                <a:close/>
                <a:moveTo>
                  <a:pt x="3165" y="18435"/>
                </a:moveTo>
                <a:cubicBezTo>
                  <a:pt x="3170" y="18441"/>
                  <a:pt x="3177" y="18442"/>
                  <a:pt x="3182" y="18447"/>
                </a:cubicBezTo>
                <a:cubicBezTo>
                  <a:pt x="5136" y="20394"/>
                  <a:pt x="7830" y="21600"/>
                  <a:pt x="10800" y="21600"/>
                </a:cubicBez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7830"/>
                  <a:pt x="20394" y="5136"/>
                  <a:pt x="18447" y="3182"/>
                </a:cubicBezTo>
                <a:cubicBezTo>
                  <a:pt x="18442" y="3177"/>
                  <a:pt x="18441" y="3170"/>
                  <a:pt x="18435" y="3165"/>
                </a:cubicBezTo>
                <a:cubicBezTo>
                  <a:pt x="18430" y="3159"/>
                  <a:pt x="18423" y="3158"/>
                  <a:pt x="18418" y="3153"/>
                </a:cubicBezTo>
                <a:cubicBezTo>
                  <a:pt x="16464" y="1206"/>
                  <a:pt x="13770"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3770"/>
                  <a:pt x="1206" y="16464"/>
                  <a:pt x="3153" y="18418"/>
                </a:cubicBezTo>
                <a:cubicBezTo>
                  <a:pt x="3158" y="18423"/>
                  <a:pt x="3159" y="18430"/>
                  <a:pt x="3165" y="1843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7" name="Google Shape;1387;p70"/>
          <p:cNvSpPr/>
          <p:nvPr/>
        </p:nvSpPr>
        <p:spPr>
          <a:xfrm>
            <a:off x="3393950" y="1214140"/>
            <a:ext cx="148452" cy="159020"/>
          </a:xfrm>
          <a:custGeom>
            <a:rect b="b" l="l" r="r" t="t"/>
            <a:pathLst>
              <a:path extrusionOk="0" h="21511" w="21593">
                <a:moveTo>
                  <a:pt x="20087" y="15205"/>
                </a:moveTo>
                <a:cubicBezTo>
                  <a:pt x="20086" y="15651"/>
                  <a:pt x="19819" y="16052"/>
                  <a:pt x="19388" y="16251"/>
                </a:cubicBezTo>
                <a:lnTo>
                  <a:pt x="11550" y="19896"/>
                </a:lnTo>
                <a:lnTo>
                  <a:pt x="11550" y="10248"/>
                </a:lnTo>
                <a:lnTo>
                  <a:pt x="20083" y="6280"/>
                </a:lnTo>
                <a:cubicBezTo>
                  <a:pt x="20083" y="6288"/>
                  <a:pt x="20087" y="6295"/>
                  <a:pt x="20087" y="6303"/>
                </a:cubicBezTo>
                <a:cubicBezTo>
                  <a:pt x="20087" y="6303"/>
                  <a:pt x="20087" y="15205"/>
                  <a:pt x="20087" y="15205"/>
                </a:cubicBezTo>
                <a:close/>
                <a:moveTo>
                  <a:pt x="2443" y="5147"/>
                </a:moveTo>
                <a:lnTo>
                  <a:pt x="5780" y="3595"/>
                </a:lnTo>
                <a:lnTo>
                  <a:pt x="14134" y="7480"/>
                </a:lnTo>
                <a:lnTo>
                  <a:pt x="10797" y="9032"/>
                </a:lnTo>
                <a:cubicBezTo>
                  <a:pt x="10797" y="9032"/>
                  <a:pt x="2443" y="5147"/>
                  <a:pt x="2443" y="5147"/>
                </a:cubicBezTo>
                <a:close/>
                <a:moveTo>
                  <a:pt x="10043" y="19901"/>
                </a:moveTo>
                <a:lnTo>
                  <a:pt x="2197" y="16252"/>
                </a:lnTo>
                <a:cubicBezTo>
                  <a:pt x="1768" y="16051"/>
                  <a:pt x="1503" y="15648"/>
                  <a:pt x="1507" y="15196"/>
                </a:cubicBezTo>
                <a:lnTo>
                  <a:pt x="1507" y="6304"/>
                </a:lnTo>
                <a:cubicBezTo>
                  <a:pt x="1507" y="6296"/>
                  <a:pt x="1510" y="6288"/>
                  <a:pt x="1510" y="6280"/>
                </a:cubicBezTo>
                <a:lnTo>
                  <a:pt x="10043" y="10248"/>
                </a:lnTo>
                <a:cubicBezTo>
                  <a:pt x="10043" y="10248"/>
                  <a:pt x="10043" y="19901"/>
                  <a:pt x="10043" y="19901"/>
                </a:cubicBezTo>
                <a:close/>
                <a:moveTo>
                  <a:pt x="10238" y="1522"/>
                </a:moveTo>
                <a:cubicBezTo>
                  <a:pt x="10413" y="1441"/>
                  <a:pt x="10605" y="1400"/>
                  <a:pt x="10797" y="1400"/>
                </a:cubicBezTo>
                <a:cubicBezTo>
                  <a:pt x="10989" y="1400"/>
                  <a:pt x="11181" y="1441"/>
                  <a:pt x="11355" y="1522"/>
                </a:cubicBezTo>
                <a:lnTo>
                  <a:pt x="19150" y="5147"/>
                </a:lnTo>
                <a:lnTo>
                  <a:pt x="15818" y="6697"/>
                </a:lnTo>
                <a:lnTo>
                  <a:pt x="7465" y="2812"/>
                </a:lnTo>
                <a:cubicBezTo>
                  <a:pt x="7465" y="2812"/>
                  <a:pt x="10238" y="1522"/>
                  <a:pt x="10238" y="1522"/>
                </a:cubicBezTo>
                <a:close/>
                <a:moveTo>
                  <a:pt x="20062" y="4004"/>
                </a:moveTo>
                <a:lnTo>
                  <a:pt x="12028" y="268"/>
                </a:lnTo>
                <a:cubicBezTo>
                  <a:pt x="12027" y="268"/>
                  <a:pt x="12027" y="267"/>
                  <a:pt x="12026" y="267"/>
                </a:cubicBezTo>
                <a:cubicBezTo>
                  <a:pt x="11257" y="-89"/>
                  <a:pt x="10338" y="-89"/>
                  <a:pt x="9566" y="268"/>
                </a:cubicBezTo>
                <a:lnTo>
                  <a:pt x="1533" y="4003"/>
                </a:lnTo>
                <a:cubicBezTo>
                  <a:pt x="588" y="4440"/>
                  <a:pt x="1" y="5321"/>
                  <a:pt x="0" y="6303"/>
                </a:cubicBezTo>
                <a:lnTo>
                  <a:pt x="0" y="15191"/>
                </a:lnTo>
                <a:cubicBezTo>
                  <a:pt x="-7" y="16175"/>
                  <a:pt x="575" y="17061"/>
                  <a:pt x="1522" y="17504"/>
                </a:cubicBezTo>
                <a:lnTo>
                  <a:pt x="9556" y="21241"/>
                </a:lnTo>
                <a:cubicBezTo>
                  <a:pt x="9943" y="21421"/>
                  <a:pt x="10368" y="21511"/>
                  <a:pt x="10792" y="21511"/>
                </a:cubicBezTo>
                <a:cubicBezTo>
                  <a:pt x="11216" y="21511"/>
                  <a:pt x="11641" y="21421"/>
                  <a:pt x="12028" y="21241"/>
                </a:cubicBezTo>
                <a:lnTo>
                  <a:pt x="20061" y="17505"/>
                </a:lnTo>
                <a:cubicBezTo>
                  <a:pt x="21005" y="17068"/>
                  <a:pt x="21593" y="16187"/>
                  <a:pt x="21593" y="15205"/>
                </a:cubicBezTo>
                <a:lnTo>
                  <a:pt x="21593" y="6303"/>
                </a:lnTo>
                <a:cubicBezTo>
                  <a:pt x="21593" y="5321"/>
                  <a:pt x="21005" y="4440"/>
                  <a:pt x="20062" y="400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8" name="Google Shape;1388;p70"/>
          <p:cNvSpPr/>
          <p:nvPr/>
        </p:nvSpPr>
        <p:spPr>
          <a:xfrm>
            <a:off x="460650" y="1221045"/>
            <a:ext cx="148418" cy="148446"/>
          </a:xfrm>
          <a:custGeom>
            <a:rect b="b" l="l" r="r" t="t"/>
            <a:pathLst>
              <a:path extrusionOk="0" h="21600" w="21588">
                <a:moveTo>
                  <a:pt x="17971" y="2553"/>
                </a:moveTo>
                <a:lnTo>
                  <a:pt x="9624" y="10905"/>
                </a:lnTo>
                <a:lnTo>
                  <a:pt x="2795" y="7868"/>
                </a:lnTo>
                <a:cubicBezTo>
                  <a:pt x="2795" y="7868"/>
                  <a:pt x="17971" y="2553"/>
                  <a:pt x="17971" y="2553"/>
                </a:cubicBezTo>
                <a:close/>
                <a:moveTo>
                  <a:pt x="13725" y="18804"/>
                </a:moveTo>
                <a:lnTo>
                  <a:pt x="10689" y="11970"/>
                </a:lnTo>
                <a:lnTo>
                  <a:pt x="19036" y="3619"/>
                </a:lnTo>
                <a:cubicBezTo>
                  <a:pt x="19036" y="3619"/>
                  <a:pt x="13725" y="18804"/>
                  <a:pt x="13725" y="18804"/>
                </a:cubicBezTo>
                <a:close/>
                <a:moveTo>
                  <a:pt x="447" y="8473"/>
                </a:moveTo>
                <a:lnTo>
                  <a:pt x="9220" y="12375"/>
                </a:lnTo>
                <a:lnTo>
                  <a:pt x="13119" y="21153"/>
                </a:lnTo>
                <a:cubicBezTo>
                  <a:pt x="13241" y="21425"/>
                  <a:pt x="13511" y="21600"/>
                  <a:pt x="13808" y="21600"/>
                </a:cubicBezTo>
                <a:cubicBezTo>
                  <a:pt x="13818" y="21600"/>
                  <a:pt x="13828" y="21600"/>
                  <a:pt x="13839" y="21600"/>
                </a:cubicBezTo>
                <a:cubicBezTo>
                  <a:pt x="14147" y="21587"/>
                  <a:pt x="14417" y="21387"/>
                  <a:pt x="14519" y="21095"/>
                </a:cubicBezTo>
                <a:lnTo>
                  <a:pt x="21548" y="1000"/>
                </a:lnTo>
                <a:cubicBezTo>
                  <a:pt x="21575" y="923"/>
                  <a:pt x="21586" y="845"/>
                  <a:pt x="21588" y="767"/>
                </a:cubicBezTo>
                <a:cubicBezTo>
                  <a:pt x="21588" y="748"/>
                  <a:pt x="21584" y="729"/>
                  <a:pt x="21583" y="710"/>
                </a:cubicBezTo>
                <a:cubicBezTo>
                  <a:pt x="21579" y="641"/>
                  <a:pt x="21566" y="574"/>
                  <a:pt x="21544" y="509"/>
                </a:cubicBezTo>
                <a:cubicBezTo>
                  <a:pt x="21536" y="485"/>
                  <a:pt x="21528" y="463"/>
                  <a:pt x="21517" y="440"/>
                </a:cubicBezTo>
                <a:cubicBezTo>
                  <a:pt x="21481" y="360"/>
                  <a:pt x="21435" y="283"/>
                  <a:pt x="21370" y="218"/>
                </a:cubicBezTo>
                <a:cubicBezTo>
                  <a:pt x="21305" y="153"/>
                  <a:pt x="21228" y="107"/>
                  <a:pt x="21148" y="70"/>
                </a:cubicBezTo>
                <a:cubicBezTo>
                  <a:pt x="21125" y="60"/>
                  <a:pt x="21103" y="53"/>
                  <a:pt x="21080" y="45"/>
                </a:cubicBezTo>
                <a:cubicBezTo>
                  <a:pt x="21014" y="22"/>
                  <a:pt x="20947" y="9"/>
                  <a:pt x="20877" y="5"/>
                </a:cubicBezTo>
                <a:cubicBezTo>
                  <a:pt x="20859" y="4"/>
                  <a:pt x="20841" y="0"/>
                  <a:pt x="20822" y="0"/>
                </a:cubicBezTo>
                <a:cubicBezTo>
                  <a:pt x="20744" y="2"/>
                  <a:pt x="20665" y="13"/>
                  <a:pt x="20589" y="40"/>
                </a:cubicBezTo>
                <a:lnTo>
                  <a:pt x="504" y="7073"/>
                </a:lnTo>
                <a:cubicBezTo>
                  <a:pt x="213" y="7175"/>
                  <a:pt x="13" y="7445"/>
                  <a:pt x="0" y="7753"/>
                </a:cubicBezTo>
                <a:cubicBezTo>
                  <a:pt x="-12" y="8063"/>
                  <a:pt x="165" y="8348"/>
                  <a:pt x="447" y="847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89" name="Google Shape;1389;p70"/>
          <p:cNvSpPr/>
          <p:nvPr/>
        </p:nvSpPr>
        <p:spPr>
          <a:xfrm>
            <a:off x="3120381" y="1227949"/>
            <a:ext cx="162270" cy="134622"/>
          </a:xfrm>
          <a:custGeom>
            <a:rect b="b" l="l" r="r" t="t"/>
            <a:pathLst>
              <a:path extrusionOk="0" h="21600" w="21600">
                <a:moveTo>
                  <a:pt x="20221" y="14400"/>
                </a:moveTo>
                <a:lnTo>
                  <a:pt x="15166" y="14400"/>
                </a:lnTo>
                <a:lnTo>
                  <a:pt x="15166" y="7200"/>
                </a:lnTo>
                <a:lnTo>
                  <a:pt x="17868" y="7200"/>
                </a:lnTo>
                <a:lnTo>
                  <a:pt x="20221" y="10036"/>
                </a:lnTo>
                <a:cubicBezTo>
                  <a:pt x="20221" y="10036"/>
                  <a:pt x="20221" y="14400"/>
                  <a:pt x="20221" y="14400"/>
                </a:cubicBezTo>
                <a:close/>
                <a:moveTo>
                  <a:pt x="16774" y="19938"/>
                </a:moveTo>
                <a:cubicBezTo>
                  <a:pt x="15888" y="19938"/>
                  <a:pt x="15166" y="19069"/>
                  <a:pt x="15166" y="18000"/>
                </a:cubicBezTo>
                <a:cubicBezTo>
                  <a:pt x="15166" y="16931"/>
                  <a:pt x="15888" y="16062"/>
                  <a:pt x="16774" y="16062"/>
                </a:cubicBezTo>
                <a:cubicBezTo>
                  <a:pt x="17661" y="16062"/>
                  <a:pt x="18383" y="16931"/>
                  <a:pt x="18383" y="18000"/>
                </a:cubicBezTo>
                <a:cubicBezTo>
                  <a:pt x="18383" y="19069"/>
                  <a:pt x="17661" y="19938"/>
                  <a:pt x="16774" y="19938"/>
                </a:cubicBezTo>
                <a:close/>
                <a:moveTo>
                  <a:pt x="13787" y="6369"/>
                </a:moveTo>
                <a:lnTo>
                  <a:pt x="13787" y="14400"/>
                </a:lnTo>
                <a:lnTo>
                  <a:pt x="1379" y="14400"/>
                </a:lnTo>
                <a:lnTo>
                  <a:pt x="1379" y="1662"/>
                </a:lnTo>
                <a:lnTo>
                  <a:pt x="13787" y="1662"/>
                </a:lnTo>
                <a:cubicBezTo>
                  <a:pt x="13787" y="1662"/>
                  <a:pt x="13787" y="6369"/>
                  <a:pt x="13787" y="6369"/>
                </a:cubicBezTo>
                <a:close/>
                <a:moveTo>
                  <a:pt x="4826" y="19938"/>
                </a:moveTo>
                <a:cubicBezTo>
                  <a:pt x="3939" y="19938"/>
                  <a:pt x="3217" y="19069"/>
                  <a:pt x="3217" y="18000"/>
                </a:cubicBezTo>
                <a:cubicBezTo>
                  <a:pt x="3217" y="16931"/>
                  <a:pt x="3939" y="16062"/>
                  <a:pt x="4826" y="16062"/>
                </a:cubicBezTo>
                <a:cubicBezTo>
                  <a:pt x="5712" y="16062"/>
                  <a:pt x="6434" y="16931"/>
                  <a:pt x="6434" y="18000"/>
                </a:cubicBezTo>
                <a:cubicBezTo>
                  <a:pt x="6434" y="19069"/>
                  <a:pt x="5712" y="19938"/>
                  <a:pt x="4826" y="19938"/>
                </a:cubicBezTo>
                <a:close/>
                <a:moveTo>
                  <a:pt x="18641" y="5782"/>
                </a:moveTo>
                <a:cubicBezTo>
                  <a:pt x="18511" y="5626"/>
                  <a:pt x="18336" y="5538"/>
                  <a:pt x="18153" y="5538"/>
                </a:cubicBezTo>
                <a:lnTo>
                  <a:pt x="15166" y="5538"/>
                </a:lnTo>
                <a:lnTo>
                  <a:pt x="15166" y="831"/>
                </a:lnTo>
                <a:cubicBezTo>
                  <a:pt x="15166" y="372"/>
                  <a:pt x="14857" y="0"/>
                  <a:pt x="14477" y="0"/>
                </a:cubicBezTo>
                <a:lnTo>
                  <a:pt x="689" y="0"/>
                </a:lnTo>
                <a:cubicBezTo>
                  <a:pt x="309" y="0"/>
                  <a:pt x="0" y="372"/>
                  <a:pt x="0" y="831"/>
                </a:cubicBezTo>
                <a:lnTo>
                  <a:pt x="0" y="15231"/>
                </a:lnTo>
                <a:cubicBezTo>
                  <a:pt x="0" y="15689"/>
                  <a:pt x="309" y="16062"/>
                  <a:pt x="689" y="16062"/>
                </a:cubicBezTo>
                <a:lnTo>
                  <a:pt x="2316" y="16062"/>
                </a:lnTo>
                <a:cubicBezTo>
                  <a:pt x="2017" y="16622"/>
                  <a:pt x="1838" y="17285"/>
                  <a:pt x="1838" y="18000"/>
                </a:cubicBezTo>
                <a:cubicBezTo>
                  <a:pt x="1838" y="19985"/>
                  <a:pt x="3178" y="21600"/>
                  <a:pt x="4826" y="21600"/>
                </a:cubicBezTo>
                <a:cubicBezTo>
                  <a:pt x="6473" y="21600"/>
                  <a:pt x="7813" y="19985"/>
                  <a:pt x="7813" y="18000"/>
                </a:cubicBezTo>
                <a:cubicBezTo>
                  <a:pt x="7813" y="17285"/>
                  <a:pt x="7634" y="16622"/>
                  <a:pt x="7335" y="16062"/>
                </a:cubicBezTo>
                <a:lnTo>
                  <a:pt x="14265" y="16062"/>
                </a:lnTo>
                <a:cubicBezTo>
                  <a:pt x="13966" y="16622"/>
                  <a:pt x="13787" y="17285"/>
                  <a:pt x="13787" y="18000"/>
                </a:cubicBezTo>
                <a:cubicBezTo>
                  <a:pt x="13787" y="19985"/>
                  <a:pt x="15127" y="21600"/>
                  <a:pt x="16774" y="21600"/>
                </a:cubicBezTo>
                <a:cubicBezTo>
                  <a:pt x="18422" y="21600"/>
                  <a:pt x="19762" y="19985"/>
                  <a:pt x="19762" y="18000"/>
                </a:cubicBezTo>
                <a:cubicBezTo>
                  <a:pt x="19762" y="17285"/>
                  <a:pt x="19583" y="16622"/>
                  <a:pt x="19284" y="16062"/>
                </a:cubicBezTo>
                <a:lnTo>
                  <a:pt x="20911" y="16062"/>
                </a:lnTo>
                <a:cubicBezTo>
                  <a:pt x="21291" y="16062"/>
                  <a:pt x="21600" y="15689"/>
                  <a:pt x="21600" y="15231"/>
                </a:cubicBezTo>
                <a:lnTo>
                  <a:pt x="21600" y="9692"/>
                </a:lnTo>
                <a:cubicBezTo>
                  <a:pt x="21600" y="9472"/>
                  <a:pt x="21527" y="9261"/>
                  <a:pt x="21398" y="9105"/>
                </a:cubicBezTo>
                <a:cubicBezTo>
                  <a:pt x="21398" y="9105"/>
                  <a:pt x="18641" y="5782"/>
                  <a:pt x="18641" y="578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0" name="Google Shape;1390;p70"/>
          <p:cNvSpPr/>
          <p:nvPr/>
        </p:nvSpPr>
        <p:spPr>
          <a:xfrm>
            <a:off x="1281355" y="1747467"/>
            <a:ext cx="107028" cy="162254"/>
          </a:xfrm>
          <a:custGeom>
            <a:rect b="b" l="l" r="r" t="t"/>
            <a:pathLst>
              <a:path extrusionOk="0" h="21562" w="21600">
                <a:moveTo>
                  <a:pt x="10800" y="12845"/>
                </a:moveTo>
                <a:cubicBezTo>
                  <a:pt x="5997" y="12845"/>
                  <a:pt x="2090" y="10273"/>
                  <a:pt x="2090" y="7111"/>
                </a:cubicBezTo>
                <a:cubicBezTo>
                  <a:pt x="2090" y="3949"/>
                  <a:pt x="5997" y="1376"/>
                  <a:pt x="10800" y="1376"/>
                </a:cubicBezTo>
                <a:cubicBezTo>
                  <a:pt x="15603" y="1376"/>
                  <a:pt x="19510" y="3949"/>
                  <a:pt x="19510" y="7111"/>
                </a:cubicBezTo>
                <a:cubicBezTo>
                  <a:pt x="19510" y="10273"/>
                  <a:pt x="15603" y="12845"/>
                  <a:pt x="10800" y="12845"/>
                </a:cubicBezTo>
                <a:close/>
                <a:moveTo>
                  <a:pt x="16446" y="19549"/>
                </a:moveTo>
                <a:lnTo>
                  <a:pt x="11338" y="17531"/>
                </a:lnTo>
                <a:cubicBezTo>
                  <a:pt x="11007" y="17400"/>
                  <a:pt x="10593" y="17400"/>
                  <a:pt x="10262" y="17531"/>
                </a:cubicBezTo>
                <a:lnTo>
                  <a:pt x="5154" y="19549"/>
                </a:lnTo>
                <a:lnTo>
                  <a:pt x="6357" y="13585"/>
                </a:lnTo>
                <a:cubicBezTo>
                  <a:pt x="7714" y="13990"/>
                  <a:pt x="9215" y="14222"/>
                  <a:pt x="10800" y="14222"/>
                </a:cubicBezTo>
                <a:cubicBezTo>
                  <a:pt x="12385" y="14222"/>
                  <a:pt x="13887" y="13990"/>
                  <a:pt x="15244" y="13584"/>
                </a:cubicBezTo>
                <a:cubicBezTo>
                  <a:pt x="15244" y="13584"/>
                  <a:pt x="16446" y="19549"/>
                  <a:pt x="16446" y="19549"/>
                </a:cubicBezTo>
                <a:close/>
                <a:moveTo>
                  <a:pt x="10800" y="0"/>
                </a:moveTo>
                <a:cubicBezTo>
                  <a:pt x="4845" y="0"/>
                  <a:pt x="0" y="3190"/>
                  <a:pt x="0" y="7111"/>
                </a:cubicBezTo>
                <a:cubicBezTo>
                  <a:pt x="0" y="9454"/>
                  <a:pt x="1738" y="11530"/>
                  <a:pt x="4401" y="12826"/>
                </a:cubicBezTo>
                <a:lnTo>
                  <a:pt x="2796" y="20783"/>
                </a:lnTo>
                <a:cubicBezTo>
                  <a:pt x="2744" y="21045"/>
                  <a:pt x="2923" y="21304"/>
                  <a:pt x="3259" y="21449"/>
                </a:cubicBezTo>
                <a:cubicBezTo>
                  <a:pt x="3432" y="21524"/>
                  <a:pt x="3632" y="21562"/>
                  <a:pt x="3832" y="21562"/>
                </a:cubicBezTo>
                <a:cubicBezTo>
                  <a:pt x="4018" y="21562"/>
                  <a:pt x="4204" y="21529"/>
                  <a:pt x="4370" y="21464"/>
                </a:cubicBezTo>
                <a:lnTo>
                  <a:pt x="10800" y="18924"/>
                </a:lnTo>
                <a:lnTo>
                  <a:pt x="17230" y="21464"/>
                </a:lnTo>
                <a:cubicBezTo>
                  <a:pt x="17574" y="21600"/>
                  <a:pt x="18007" y="21594"/>
                  <a:pt x="18341" y="21449"/>
                </a:cubicBezTo>
                <a:cubicBezTo>
                  <a:pt x="18677" y="21304"/>
                  <a:pt x="18856" y="21045"/>
                  <a:pt x="18804" y="20783"/>
                </a:cubicBezTo>
                <a:lnTo>
                  <a:pt x="17201" y="12825"/>
                </a:lnTo>
                <a:cubicBezTo>
                  <a:pt x="19863" y="11529"/>
                  <a:pt x="21600" y="9454"/>
                  <a:pt x="21600" y="7111"/>
                </a:cubicBezTo>
                <a:cubicBezTo>
                  <a:pt x="21600" y="3190"/>
                  <a:pt x="16755"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1" name="Google Shape;1391;p70"/>
          <p:cNvSpPr/>
          <p:nvPr/>
        </p:nvSpPr>
        <p:spPr>
          <a:xfrm>
            <a:off x="727314" y="1761276"/>
            <a:ext cx="148446" cy="134622"/>
          </a:xfrm>
          <a:custGeom>
            <a:rect b="b" l="l" r="r" t="t"/>
            <a:pathLst>
              <a:path extrusionOk="0" h="21600" w="21600">
                <a:moveTo>
                  <a:pt x="20093" y="16615"/>
                </a:moveTo>
                <a:lnTo>
                  <a:pt x="13814" y="16615"/>
                </a:lnTo>
                <a:cubicBezTo>
                  <a:pt x="12967" y="16615"/>
                  <a:pt x="12183" y="16925"/>
                  <a:pt x="11553" y="17448"/>
                </a:cubicBezTo>
                <a:lnTo>
                  <a:pt x="11553" y="5262"/>
                </a:lnTo>
                <a:cubicBezTo>
                  <a:pt x="11553" y="3277"/>
                  <a:pt x="13018" y="1662"/>
                  <a:pt x="14819" y="1662"/>
                </a:cubicBezTo>
                <a:lnTo>
                  <a:pt x="20093" y="1662"/>
                </a:lnTo>
                <a:cubicBezTo>
                  <a:pt x="20093" y="1662"/>
                  <a:pt x="20093" y="16615"/>
                  <a:pt x="20093" y="16615"/>
                </a:cubicBezTo>
                <a:close/>
                <a:moveTo>
                  <a:pt x="10047" y="17448"/>
                </a:moveTo>
                <a:cubicBezTo>
                  <a:pt x="9417" y="16925"/>
                  <a:pt x="8633" y="16615"/>
                  <a:pt x="7786" y="16615"/>
                </a:cubicBezTo>
                <a:lnTo>
                  <a:pt x="1507" y="16615"/>
                </a:lnTo>
                <a:lnTo>
                  <a:pt x="1507" y="1662"/>
                </a:lnTo>
                <a:lnTo>
                  <a:pt x="6781" y="1662"/>
                </a:lnTo>
                <a:cubicBezTo>
                  <a:pt x="8582" y="1662"/>
                  <a:pt x="10047" y="3277"/>
                  <a:pt x="10047" y="5262"/>
                </a:cubicBezTo>
                <a:cubicBezTo>
                  <a:pt x="10047" y="5262"/>
                  <a:pt x="10047" y="17448"/>
                  <a:pt x="10047" y="17448"/>
                </a:cubicBezTo>
                <a:close/>
                <a:moveTo>
                  <a:pt x="20847" y="0"/>
                </a:moveTo>
                <a:lnTo>
                  <a:pt x="14819" y="0"/>
                </a:lnTo>
                <a:cubicBezTo>
                  <a:pt x="13127" y="0"/>
                  <a:pt x="11648" y="982"/>
                  <a:pt x="10800" y="2449"/>
                </a:cubicBezTo>
                <a:cubicBezTo>
                  <a:pt x="9952" y="982"/>
                  <a:pt x="8473" y="0"/>
                  <a:pt x="6781" y="0"/>
                </a:cubicBezTo>
                <a:lnTo>
                  <a:pt x="753" y="0"/>
                </a:lnTo>
                <a:cubicBezTo>
                  <a:pt x="337" y="0"/>
                  <a:pt x="0" y="372"/>
                  <a:pt x="0" y="831"/>
                </a:cubicBezTo>
                <a:lnTo>
                  <a:pt x="0" y="17446"/>
                </a:lnTo>
                <a:cubicBezTo>
                  <a:pt x="0" y="17905"/>
                  <a:pt x="337" y="18277"/>
                  <a:pt x="753" y="18277"/>
                </a:cubicBezTo>
                <a:lnTo>
                  <a:pt x="7786" y="18277"/>
                </a:lnTo>
                <a:cubicBezTo>
                  <a:pt x="9033" y="18277"/>
                  <a:pt x="10047" y="19395"/>
                  <a:pt x="10047" y="20769"/>
                </a:cubicBezTo>
                <a:cubicBezTo>
                  <a:pt x="10047" y="21228"/>
                  <a:pt x="10384" y="21600"/>
                  <a:pt x="10800" y="21600"/>
                </a:cubicBezTo>
                <a:cubicBezTo>
                  <a:pt x="11216" y="21600"/>
                  <a:pt x="11553" y="21228"/>
                  <a:pt x="11553" y="20769"/>
                </a:cubicBezTo>
                <a:cubicBezTo>
                  <a:pt x="11553" y="19395"/>
                  <a:pt x="12567" y="18277"/>
                  <a:pt x="13814" y="18277"/>
                </a:cubicBezTo>
                <a:lnTo>
                  <a:pt x="20847" y="18277"/>
                </a:lnTo>
                <a:cubicBezTo>
                  <a:pt x="21263" y="18277"/>
                  <a:pt x="21600" y="17905"/>
                  <a:pt x="21600" y="17446"/>
                </a:cubicBezTo>
                <a:lnTo>
                  <a:pt x="21600" y="831"/>
                </a:lnTo>
                <a:cubicBezTo>
                  <a:pt x="21600" y="372"/>
                  <a:pt x="21263" y="0"/>
                  <a:pt x="20847"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2" name="Google Shape;1392;p70"/>
          <p:cNvSpPr/>
          <p:nvPr/>
        </p:nvSpPr>
        <p:spPr>
          <a:xfrm>
            <a:off x="474460" y="1754371"/>
            <a:ext cx="120852" cy="148446"/>
          </a:xfrm>
          <a:custGeom>
            <a:rect b="b" l="l" r="r" t="t"/>
            <a:pathLst>
              <a:path extrusionOk="0" h="21600" w="21600">
                <a:moveTo>
                  <a:pt x="1851" y="18335"/>
                </a:moveTo>
                <a:cubicBezTo>
                  <a:pt x="1851" y="17366"/>
                  <a:pt x="2821" y="16577"/>
                  <a:pt x="4011" y="16577"/>
                </a:cubicBezTo>
                <a:lnTo>
                  <a:pt x="19749" y="16577"/>
                </a:lnTo>
                <a:lnTo>
                  <a:pt x="19749" y="20093"/>
                </a:lnTo>
                <a:lnTo>
                  <a:pt x="4011" y="20093"/>
                </a:lnTo>
                <a:cubicBezTo>
                  <a:pt x="2821" y="20093"/>
                  <a:pt x="1851" y="19304"/>
                  <a:pt x="1851" y="18335"/>
                </a:cubicBezTo>
                <a:close/>
                <a:moveTo>
                  <a:pt x="4011" y="1507"/>
                </a:moveTo>
                <a:lnTo>
                  <a:pt x="19749" y="1507"/>
                </a:lnTo>
                <a:lnTo>
                  <a:pt x="19749" y="15070"/>
                </a:lnTo>
                <a:lnTo>
                  <a:pt x="4011" y="15070"/>
                </a:lnTo>
                <a:cubicBezTo>
                  <a:pt x="3215" y="15070"/>
                  <a:pt x="2476" y="15265"/>
                  <a:pt x="1851" y="15592"/>
                </a:cubicBezTo>
                <a:lnTo>
                  <a:pt x="1851" y="3265"/>
                </a:lnTo>
                <a:cubicBezTo>
                  <a:pt x="1851" y="2296"/>
                  <a:pt x="2821" y="1507"/>
                  <a:pt x="4011" y="1507"/>
                </a:cubicBezTo>
                <a:close/>
                <a:moveTo>
                  <a:pt x="20674" y="21600"/>
                </a:moveTo>
                <a:cubicBezTo>
                  <a:pt x="21185" y="21600"/>
                  <a:pt x="21600" y="21263"/>
                  <a:pt x="21600" y="20847"/>
                </a:cubicBezTo>
                <a:lnTo>
                  <a:pt x="21600" y="753"/>
                </a:lnTo>
                <a:cubicBezTo>
                  <a:pt x="21600" y="337"/>
                  <a:pt x="21185" y="0"/>
                  <a:pt x="20674" y="0"/>
                </a:cubicBezTo>
                <a:lnTo>
                  <a:pt x="4011" y="0"/>
                </a:lnTo>
                <a:cubicBezTo>
                  <a:pt x="1800" y="0"/>
                  <a:pt x="0" y="1465"/>
                  <a:pt x="0" y="3265"/>
                </a:cubicBezTo>
                <a:lnTo>
                  <a:pt x="0" y="18335"/>
                </a:lnTo>
                <a:cubicBezTo>
                  <a:pt x="0" y="20135"/>
                  <a:pt x="1800" y="21600"/>
                  <a:pt x="4011" y="21600"/>
                </a:cubicBezTo>
                <a:cubicBezTo>
                  <a:pt x="4011" y="21600"/>
                  <a:pt x="20674" y="21600"/>
                  <a:pt x="20674"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3" name="Google Shape;1393;p70"/>
          <p:cNvSpPr/>
          <p:nvPr/>
        </p:nvSpPr>
        <p:spPr>
          <a:xfrm>
            <a:off x="1014691" y="1761276"/>
            <a:ext cx="107028" cy="134634"/>
          </a:xfrm>
          <a:custGeom>
            <a:rect b="b" l="l" r="r" t="t"/>
            <a:pathLst>
              <a:path extrusionOk="0" h="21550" w="21600">
                <a:moveTo>
                  <a:pt x="19510" y="19110"/>
                </a:moveTo>
                <a:lnTo>
                  <a:pt x="11408" y="14521"/>
                </a:lnTo>
                <a:cubicBezTo>
                  <a:pt x="11226" y="14417"/>
                  <a:pt x="11013" y="14366"/>
                  <a:pt x="10800" y="14366"/>
                </a:cubicBezTo>
                <a:cubicBezTo>
                  <a:pt x="10587" y="14366"/>
                  <a:pt x="10374" y="14417"/>
                  <a:pt x="10192" y="14521"/>
                </a:cubicBezTo>
                <a:lnTo>
                  <a:pt x="2090" y="19110"/>
                </a:lnTo>
                <a:lnTo>
                  <a:pt x="2090" y="3039"/>
                </a:lnTo>
                <a:cubicBezTo>
                  <a:pt x="2090" y="2277"/>
                  <a:pt x="2871" y="1658"/>
                  <a:pt x="3832" y="1658"/>
                </a:cubicBezTo>
                <a:lnTo>
                  <a:pt x="17768" y="1658"/>
                </a:lnTo>
                <a:cubicBezTo>
                  <a:pt x="18729" y="1658"/>
                  <a:pt x="19510" y="2277"/>
                  <a:pt x="19510" y="3039"/>
                </a:cubicBezTo>
                <a:cubicBezTo>
                  <a:pt x="19510" y="3039"/>
                  <a:pt x="19510" y="19110"/>
                  <a:pt x="19510" y="19110"/>
                </a:cubicBezTo>
                <a:close/>
                <a:moveTo>
                  <a:pt x="17768" y="0"/>
                </a:moveTo>
                <a:lnTo>
                  <a:pt x="3832" y="0"/>
                </a:lnTo>
                <a:cubicBezTo>
                  <a:pt x="1719" y="0"/>
                  <a:pt x="0" y="1363"/>
                  <a:pt x="0" y="3039"/>
                </a:cubicBezTo>
                <a:lnTo>
                  <a:pt x="0" y="20720"/>
                </a:lnTo>
                <a:cubicBezTo>
                  <a:pt x="0" y="21031"/>
                  <a:pt x="219" y="21315"/>
                  <a:pt x="567" y="21458"/>
                </a:cubicBezTo>
                <a:cubicBezTo>
                  <a:pt x="916" y="21600"/>
                  <a:pt x="1334" y="21576"/>
                  <a:pt x="1653" y="21395"/>
                </a:cubicBezTo>
                <a:lnTo>
                  <a:pt x="10800" y="16214"/>
                </a:lnTo>
                <a:lnTo>
                  <a:pt x="19947" y="21395"/>
                </a:lnTo>
                <a:cubicBezTo>
                  <a:pt x="20128" y="21497"/>
                  <a:pt x="20341" y="21549"/>
                  <a:pt x="20555" y="21549"/>
                </a:cubicBezTo>
                <a:cubicBezTo>
                  <a:pt x="20718" y="21549"/>
                  <a:pt x="20882" y="21519"/>
                  <a:pt x="21033" y="21458"/>
                </a:cubicBezTo>
                <a:cubicBezTo>
                  <a:pt x="21381" y="21315"/>
                  <a:pt x="21600" y="21031"/>
                  <a:pt x="21600" y="20720"/>
                </a:cubicBezTo>
                <a:lnTo>
                  <a:pt x="21600" y="3039"/>
                </a:lnTo>
                <a:cubicBezTo>
                  <a:pt x="21600" y="1363"/>
                  <a:pt x="19881" y="0"/>
                  <a:pt x="17768"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4" name="Google Shape;1394;p70"/>
          <p:cNvSpPr/>
          <p:nvPr/>
        </p:nvSpPr>
        <p:spPr>
          <a:xfrm>
            <a:off x="3393950" y="1761276"/>
            <a:ext cx="148446" cy="134622"/>
          </a:xfrm>
          <a:custGeom>
            <a:rect b="b" l="l" r="r" t="t"/>
            <a:pathLst>
              <a:path extrusionOk="0" h="21600" w="21600">
                <a:moveTo>
                  <a:pt x="20093" y="18554"/>
                </a:moveTo>
                <a:cubicBezTo>
                  <a:pt x="20093" y="19318"/>
                  <a:pt x="19530" y="19938"/>
                  <a:pt x="18837" y="19938"/>
                </a:cubicBezTo>
                <a:lnTo>
                  <a:pt x="15572" y="19938"/>
                </a:lnTo>
                <a:lnTo>
                  <a:pt x="15572" y="6092"/>
                </a:lnTo>
                <a:lnTo>
                  <a:pt x="18837" y="6092"/>
                </a:lnTo>
                <a:cubicBezTo>
                  <a:pt x="19530" y="6092"/>
                  <a:pt x="20093" y="6713"/>
                  <a:pt x="20093" y="7477"/>
                </a:cubicBezTo>
                <a:cubicBezTo>
                  <a:pt x="20093" y="7477"/>
                  <a:pt x="20093" y="18554"/>
                  <a:pt x="20093" y="18554"/>
                </a:cubicBezTo>
                <a:close/>
                <a:moveTo>
                  <a:pt x="1507" y="18554"/>
                </a:moveTo>
                <a:lnTo>
                  <a:pt x="1507" y="7477"/>
                </a:lnTo>
                <a:cubicBezTo>
                  <a:pt x="1507" y="6713"/>
                  <a:pt x="2070" y="6092"/>
                  <a:pt x="2763" y="6092"/>
                </a:cubicBezTo>
                <a:lnTo>
                  <a:pt x="6028" y="6092"/>
                </a:lnTo>
                <a:lnTo>
                  <a:pt x="6028" y="19938"/>
                </a:lnTo>
                <a:lnTo>
                  <a:pt x="2763" y="19938"/>
                </a:lnTo>
                <a:cubicBezTo>
                  <a:pt x="2070" y="19938"/>
                  <a:pt x="1507" y="19318"/>
                  <a:pt x="1507" y="18554"/>
                </a:cubicBezTo>
                <a:close/>
                <a:moveTo>
                  <a:pt x="14065" y="6092"/>
                </a:moveTo>
                <a:lnTo>
                  <a:pt x="14065" y="19938"/>
                </a:lnTo>
                <a:lnTo>
                  <a:pt x="7535" y="19938"/>
                </a:lnTo>
                <a:lnTo>
                  <a:pt x="7535" y="6092"/>
                </a:lnTo>
                <a:cubicBezTo>
                  <a:pt x="7535" y="6092"/>
                  <a:pt x="14065" y="6092"/>
                  <a:pt x="14065" y="6092"/>
                </a:cubicBezTo>
                <a:close/>
                <a:moveTo>
                  <a:pt x="7535" y="3046"/>
                </a:moveTo>
                <a:cubicBezTo>
                  <a:pt x="7535" y="2282"/>
                  <a:pt x="8098" y="1662"/>
                  <a:pt x="8791" y="1662"/>
                </a:cubicBezTo>
                <a:lnTo>
                  <a:pt x="12809" y="1662"/>
                </a:lnTo>
                <a:cubicBezTo>
                  <a:pt x="13502" y="1662"/>
                  <a:pt x="14065" y="2282"/>
                  <a:pt x="14065" y="3046"/>
                </a:cubicBezTo>
                <a:lnTo>
                  <a:pt x="14065" y="4431"/>
                </a:lnTo>
                <a:lnTo>
                  <a:pt x="7535" y="4431"/>
                </a:lnTo>
                <a:cubicBezTo>
                  <a:pt x="7535" y="4431"/>
                  <a:pt x="7535" y="3046"/>
                  <a:pt x="7535" y="3046"/>
                </a:cubicBezTo>
                <a:close/>
                <a:moveTo>
                  <a:pt x="18837" y="4431"/>
                </a:moveTo>
                <a:lnTo>
                  <a:pt x="15572" y="4431"/>
                </a:lnTo>
                <a:lnTo>
                  <a:pt x="15572" y="3046"/>
                </a:lnTo>
                <a:cubicBezTo>
                  <a:pt x="15572" y="1366"/>
                  <a:pt x="14333" y="0"/>
                  <a:pt x="12809" y="0"/>
                </a:cubicBezTo>
                <a:lnTo>
                  <a:pt x="8791" y="0"/>
                </a:lnTo>
                <a:cubicBezTo>
                  <a:pt x="7267" y="0"/>
                  <a:pt x="6028" y="1366"/>
                  <a:pt x="6028" y="3046"/>
                </a:cubicBezTo>
                <a:lnTo>
                  <a:pt x="6028" y="4431"/>
                </a:lnTo>
                <a:lnTo>
                  <a:pt x="2763" y="4431"/>
                </a:lnTo>
                <a:cubicBezTo>
                  <a:pt x="1239" y="4431"/>
                  <a:pt x="0" y="5797"/>
                  <a:pt x="0" y="7477"/>
                </a:cubicBezTo>
                <a:lnTo>
                  <a:pt x="0" y="18554"/>
                </a:lnTo>
                <a:cubicBezTo>
                  <a:pt x="0" y="20234"/>
                  <a:pt x="1239" y="21600"/>
                  <a:pt x="2763" y="21600"/>
                </a:cubicBezTo>
                <a:lnTo>
                  <a:pt x="18837" y="21600"/>
                </a:lnTo>
                <a:cubicBezTo>
                  <a:pt x="20361" y="21600"/>
                  <a:pt x="21600" y="20234"/>
                  <a:pt x="21600" y="18554"/>
                </a:cubicBezTo>
                <a:lnTo>
                  <a:pt x="21600" y="7477"/>
                </a:lnTo>
                <a:cubicBezTo>
                  <a:pt x="21600" y="5797"/>
                  <a:pt x="20361" y="4431"/>
                  <a:pt x="18837" y="443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5" name="Google Shape;1395;p70"/>
          <p:cNvSpPr/>
          <p:nvPr/>
        </p:nvSpPr>
        <p:spPr>
          <a:xfrm>
            <a:off x="3134190" y="1487708"/>
            <a:ext cx="134622" cy="148446"/>
          </a:xfrm>
          <a:custGeom>
            <a:rect b="b" l="l" r="r" t="t"/>
            <a:pathLst>
              <a:path extrusionOk="0" h="21600" w="21600">
                <a:moveTo>
                  <a:pt x="14400" y="3516"/>
                </a:moveTo>
                <a:lnTo>
                  <a:pt x="14400" y="4772"/>
                </a:lnTo>
                <a:cubicBezTo>
                  <a:pt x="14400" y="5188"/>
                  <a:pt x="14772" y="5526"/>
                  <a:pt x="15231" y="5526"/>
                </a:cubicBezTo>
                <a:cubicBezTo>
                  <a:pt x="15689" y="5526"/>
                  <a:pt x="16062" y="5188"/>
                  <a:pt x="16062" y="4772"/>
                </a:cubicBezTo>
                <a:lnTo>
                  <a:pt x="16062" y="3516"/>
                </a:lnTo>
                <a:lnTo>
                  <a:pt x="18554" y="3516"/>
                </a:lnTo>
                <a:cubicBezTo>
                  <a:pt x="19318" y="3516"/>
                  <a:pt x="19938" y="4079"/>
                  <a:pt x="19938" y="4772"/>
                </a:cubicBezTo>
                <a:lnTo>
                  <a:pt x="19938" y="8037"/>
                </a:lnTo>
                <a:lnTo>
                  <a:pt x="1662" y="8037"/>
                </a:lnTo>
                <a:lnTo>
                  <a:pt x="1662" y="4772"/>
                </a:lnTo>
                <a:cubicBezTo>
                  <a:pt x="1662" y="4079"/>
                  <a:pt x="2282" y="3516"/>
                  <a:pt x="3046" y="3516"/>
                </a:cubicBezTo>
                <a:lnTo>
                  <a:pt x="5538" y="3516"/>
                </a:lnTo>
                <a:lnTo>
                  <a:pt x="5538" y="4772"/>
                </a:lnTo>
                <a:cubicBezTo>
                  <a:pt x="5538" y="5188"/>
                  <a:pt x="5911" y="5526"/>
                  <a:pt x="6369" y="5526"/>
                </a:cubicBezTo>
                <a:cubicBezTo>
                  <a:pt x="6828" y="5526"/>
                  <a:pt x="7200" y="5188"/>
                  <a:pt x="7200" y="4772"/>
                </a:cubicBezTo>
                <a:lnTo>
                  <a:pt x="7200" y="3516"/>
                </a:lnTo>
                <a:cubicBezTo>
                  <a:pt x="7200" y="3516"/>
                  <a:pt x="14400" y="3516"/>
                  <a:pt x="14400" y="3516"/>
                </a:cubicBezTo>
                <a:close/>
                <a:moveTo>
                  <a:pt x="18554" y="20093"/>
                </a:moveTo>
                <a:lnTo>
                  <a:pt x="3046" y="20093"/>
                </a:lnTo>
                <a:cubicBezTo>
                  <a:pt x="2282" y="20093"/>
                  <a:pt x="1662" y="19530"/>
                  <a:pt x="1662" y="18837"/>
                </a:cubicBezTo>
                <a:lnTo>
                  <a:pt x="1662" y="9544"/>
                </a:lnTo>
                <a:lnTo>
                  <a:pt x="19938" y="9544"/>
                </a:lnTo>
                <a:lnTo>
                  <a:pt x="19938" y="18837"/>
                </a:lnTo>
                <a:cubicBezTo>
                  <a:pt x="19938" y="19530"/>
                  <a:pt x="19318" y="20093"/>
                  <a:pt x="18554" y="20093"/>
                </a:cubicBezTo>
                <a:close/>
                <a:moveTo>
                  <a:pt x="6369" y="0"/>
                </a:moveTo>
                <a:cubicBezTo>
                  <a:pt x="5911" y="0"/>
                  <a:pt x="5538" y="337"/>
                  <a:pt x="5538" y="753"/>
                </a:cubicBezTo>
                <a:lnTo>
                  <a:pt x="5538" y="2009"/>
                </a:lnTo>
                <a:lnTo>
                  <a:pt x="3046" y="2009"/>
                </a:lnTo>
                <a:cubicBezTo>
                  <a:pt x="1366" y="2009"/>
                  <a:pt x="0" y="3248"/>
                  <a:pt x="0" y="4772"/>
                </a:cubicBezTo>
                <a:lnTo>
                  <a:pt x="0" y="18837"/>
                </a:lnTo>
                <a:cubicBezTo>
                  <a:pt x="0" y="20361"/>
                  <a:pt x="1366" y="21600"/>
                  <a:pt x="3046" y="21600"/>
                </a:cubicBezTo>
                <a:lnTo>
                  <a:pt x="18554" y="21600"/>
                </a:lnTo>
                <a:cubicBezTo>
                  <a:pt x="20234" y="21600"/>
                  <a:pt x="21600" y="20361"/>
                  <a:pt x="21600" y="18837"/>
                </a:cubicBezTo>
                <a:lnTo>
                  <a:pt x="21600" y="4772"/>
                </a:lnTo>
                <a:cubicBezTo>
                  <a:pt x="21600" y="3248"/>
                  <a:pt x="20234" y="2009"/>
                  <a:pt x="18554" y="2009"/>
                </a:cubicBezTo>
                <a:lnTo>
                  <a:pt x="16062" y="2009"/>
                </a:lnTo>
                <a:lnTo>
                  <a:pt x="16062" y="753"/>
                </a:lnTo>
                <a:cubicBezTo>
                  <a:pt x="16062" y="337"/>
                  <a:pt x="15689" y="0"/>
                  <a:pt x="15231" y="0"/>
                </a:cubicBezTo>
                <a:cubicBezTo>
                  <a:pt x="14772" y="0"/>
                  <a:pt x="14400" y="337"/>
                  <a:pt x="14400" y="753"/>
                </a:cubicBezTo>
                <a:lnTo>
                  <a:pt x="14400" y="2009"/>
                </a:lnTo>
                <a:lnTo>
                  <a:pt x="7200" y="2009"/>
                </a:lnTo>
                <a:lnTo>
                  <a:pt x="7200" y="753"/>
                </a:lnTo>
                <a:cubicBezTo>
                  <a:pt x="7200" y="337"/>
                  <a:pt x="6828" y="0"/>
                  <a:pt x="6369"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6" name="Google Shape;1396;p70"/>
          <p:cNvSpPr/>
          <p:nvPr/>
        </p:nvSpPr>
        <p:spPr>
          <a:xfrm>
            <a:off x="3141095" y="1754371"/>
            <a:ext cx="120852" cy="148446"/>
          </a:xfrm>
          <a:custGeom>
            <a:rect b="b" l="l" r="r" t="t"/>
            <a:pathLst>
              <a:path extrusionOk="0" h="21600" w="21600">
                <a:moveTo>
                  <a:pt x="18206" y="3516"/>
                </a:moveTo>
                <a:cubicBezTo>
                  <a:pt x="19057" y="3516"/>
                  <a:pt x="19749" y="4079"/>
                  <a:pt x="19749" y="4772"/>
                </a:cubicBezTo>
                <a:lnTo>
                  <a:pt x="19749" y="18837"/>
                </a:lnTo>
                <a:cubicBezTo>
                  <a:pt x="19749" y="19530"/>
                  <a:pt x="19057" y="20093"/>
                  <a:pt x="18206" y="20093"/>
                </a:cubicBezTo>
                <a:lnTo>
                  <a:pt x="3394" y="20093"/>
                </a:lnTo>
                <a:cubicBezTo>
                  <a:pt x="2543" y="20093"/>
                  <a:pt x="1851" y="19530"/>
                  <a:pt x="1851" y="18837"/>
                </a:cubicBezTo>
                <a:lnTo>
                  <a:pt x="1851" y="4772"/>
                </a:lnTo>
                <a:cubicBezTo>
                  <a:pt x="1851" y="4079"/>
                  <a:pt x="2543" y="3516"/>
                  <a:pt x="3394" y="3516"/>
                </a:cubicBezTo>
                <a:lnTo>
                  <a:pt x="4937" y="3516"/>
                </a:lnTo>
                <a:lnTo>
                  <a:pt x="4937" y="3767"/>
                </a:lnTo>
                <a:cubicBezTo>
                  <a:pt x="4937" y="4737"/>
                  <a:pt x="5906" y="5526"/>
                  <a:pt x="7097" y="5526"/>
                </a:cubicBezTo>
                <a:lnTo>
                  <a:pt x="14503" y="5526"/>
                </a:lnTo>
                <a:cubicBezTo>
                  <a:pt x="15694" y="5526"/>
                  <a:pt x="16663" y="4737"/>
                  <a:pt x="16663" y="3767"/>
                </a:cubicBezTo>
                <a:lnTo>
                  <a:pt x="16663" y="3516"/>
                </a:lnTo>
                <a:cubicBezTo>
                  <a:pt x="16663" y="3516"/>
                  <a:pt x="18206" y="3516"/>
                  <a:pt x="18206" y="3516"/>
                </a:cubicBezTo>
                <a:close/>
                <a:moveTo>
                  <a:pt x="6789" y="1758"/>
                </a:moveTo>
                <a:cubicBezTo>
                  <a:pt x="6789" y="1620"/>
                  <a:pt x="6927" y="1507"/>
                  <a:pt x="7097" y="1507"/>
                </a:cubicBezTo>
                <a:lnTo>
                  <a:pt x="14503" y="1507"/>
                </a:lnTo>
                <a:cubicBezTo>
                  <a:pt x="14673" y="1507"/>
                  <a:pt x="14811" y="1620"/>
                  <a:pt x="14811" y="1758"/>
                </a:cubicBezTo>
                <a:lnTo>
                  <a:pt x="14811" y="3767"/>
                </a:lnTo>
                <a:cubicBezTo>
                  <a:pt x="14811" y="3906"/>
                  <a:pt x="14673" y="4019"/>
                  <a:pt x="14503" y="4019"/>
                </a:cubicBezTo>
                <a:lnTo>
                  <a:pt x="7097" y="4019"/>
                </a:lnTo>
                <a:cubicBezTo>
                  <a:pt x="6927" y="4019"/>
                  <a:pt x="6789" y="3906"/>
                  <a:pt x="6789" y="3767"/>
                </a:cubicBezTo>
                <a:cubicBezTo>
                  <a:pt x="6789" y="3767"/>
                  <a:pt x="6789" y="1758"/>
                  <a:pt x="6789" y="1758"/>
                </a:cubicBezTo>
                <a:close/>
                <a:moveTo>
                  <a:pt x="14503" y="0"/>
                </a:moveTo>
                <a:lnTo>
                  <a:pt x="7097" y="0"/>
                </a:lnTo>
                <a:cubicBezTo>
                  <a:pt x="5906" y="0"/>
                  <a:pt x="4937" y="789"/>
                  <a:pt x="4937" y="1758"/>
                </a:cubicBezTo>
                <a:lnTo>
                  <a:pt x="4937" y="2009"/>
                </a:lnTo>
                <a:lnTo>
                  <a:pt x="3394" y="2009"/>
                </a:lnTo>
                <a:cubicBezTo>
                  <a:pt x="1522" y="2009"/>
                  <a:pt x="0" y="3248"/>
                  <a:pt x="0" y="4772"/>
                </a:cubicBezTo>
                <a:lnTo>
                  <a:pt x="0" y="18837"/>
                </a:lnTo>
                <a:cubicBezTo>
                  <a:pt x="0" y="20361"/>
                  <a:pt x="1522" y="21600"/>
                  <a:pt x="3394" y="21600"/>
                </a:cubicBezTo>
                <a:lnTo>
                  <a:pt x="18206" y="21600"/>
                </a:lnTo>
                <a:cubicBezTo>
                  <a:pt x="20078" y="21600"/>
                  <a:pt x="21600" y="20361"/>
                  <a:pt x="21600" y="18837"/>
                </a:cubicBezTo>
                <a:lnTo>
                  <a:pt x="21600" y="4772"/>
                </a:lnTo>
                <a:cubicBezTo>
                  <a:pt x="21600" y="3248"/>
                  <a:pt x="20078" y="2009"/>
                  <a:pt x="18206" y="2009"/>
                </a:cubicBezTo>
                <a:lnTo>
                  <a:pt x="16663" y="2009"/>
                </a:lnTo>
                <a:lnTo>
                  <a:pt x="16663" y="1758"/>
                </a:lnTo>
                <a:cubicBezTo>
                  <a:pt x="16663" y="789"/>
                  <a:pt x="15694" y="0"/>
                  <a:pt x="14503"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7" name="Google Shape;1397;p70"/>
          <p:cNvSpPr/>
          <p:nvPr/>
        </p:nvSpPr>
        <p:spPr>
          <a:xfrm>
            <a:off x="2327295" y="2021035"/>
            <a:ext cx="148446" cy="148446"/>
          </a:xfrm>
          <a:custGeom>
            <a:rect b="b" l="l" r="r" t="t"/>
            <a:pathLst>
              <a:path extrusionOk="0" h="21600" w="21600">
                <a:moveTo>
                  <a:pt x="11553" y="20055"/>
                </a:moveTo>
                <a:lnTo>
                  <a:pt x="11553" y="16828"/>
                </a:lnTo>
                <a:cubicBezTo>
                  <a:pt x="11553" y="16412"/>
                  <a:pt x="11216" y="16074"/>
                  <a:pt x="10800" y="16074"/>
                </a:cubicBezTo>
                <a:cubicBezTo>
                  <a:pt x="10384" y="16074"/>
                  <a:pt x="10047" y="16412"/>
                  <a:pt x="10047" y="16828"/>
                </a:cubicBezTo>
                <a:lnTo>
                  <a:pt x="10047" y="20055"/>
                </a:lnTo>
                <a:cubicBezTo>
                  <a:pt x="5523" y="19689"/>
                  <a:pt x="1911" y="16077"/>
                  <a:pt x="1545" y="11553"/>
                </a:cubicBezTo>
                <a:lnTo>
                  <a:pt x="4772" y="11553"/>
                </a:lnTo>
                <a:cubicBezTo>
                  <a:pt x="5188" y="11553"/>
                  <a:pt x="5526" y="11216"/>
                  <a:pt x="5526" y="10800"/>
                </a:cubicBezTo>
                <a:cubicBezTo>
                  <a:pt x="5526" y="10384"/>
                  <a:pt x="5188" y="10047"/>
                  <a:pt x="4772" y="10047"/>
                </a:cubicBezTo>
                <a:lnTo>
                  <a:pt x="1545" y="10047"/>
                </a:lnTo>
                <a:cubicBezTo>
                  <a:pt x="1911" y="5523"/>
                  <a:pt x="5523" y="1911"/>
                  <a:pt x="10047" y="1545"/>
                </a:cubicBezTo>
                <a:lnTo>
                  <a:pt x="10047" y="4772"/>
                </a:lnTo>
                <a:cubicBezTo>
                  <a:pt x="10047" y="5188"/>
                  <a:pt x="10384" y="5526"/>
                  <a:pt x="10800" y="5526"/>
                </a:cubicBezTo>
                <a:cubicBezTo>
                  <a:pt x="11216" y="5526"/>
                  <a:pt x="11553" y="5188"/>
                  <a:pt x="11553" y="4772"/>
                </a:cubicBezTo>
                <a:lnTo>
                  <a:pt x="11553" y="1545"/>
                </a:lnTo>
                <a:cubicBezTo>
                  <a:pt x="16077" y="1911"/>
                  <a:pt x="19689" y="5523"/>
                  <a:pt x="20055" y="10047"/>
                </a:cubicBezTo>
                <a:lnTo>
                  <a:pt x="16828" y="10047"/>
                </a:lnTo>
                <a:cubicBezTo>
                  <a:pt x="16412" y="10047"/>
                  <a:pt x="16074" y="10384"/>
                  <a:pt x="16074" y="10800"/>
                </a:cubicBezTo>
                <a:cubicBezTo>
                  <a:pt x="16074" y="11216"/>
                  <a:pt x="16412" y="11553"/>
                  <a:pt x="16828" y="11553"/>
                </a:cubicBezTo>
                <a:lnTo>
                  <a:pt x="20055" y="11553"/>
                </a:lnTo>
                <a:cubicBezTo>
                  <a:pt x="19689" y="16077"/>
                  <a:pt x="16077" y="19689"/>
                  <a:pt x="11553" y="20055"/>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8" name="Google Shape;1398;p70"/>
          <p:cNvSpPr/>
          <p:nvPr/>
        </p:nvSpPr>
        <p:spPr>
          <a:xfrm>
            <a:off x="6851051" y="1494613"/>
            <a:ext cx="148463" cy="134622"/>
          </a:xfrm>
          <a:custGeom>
            <a:rect b="b" l="l" r="r" t="t"/>
            <a:pathLst>
              <a:path extrusionOk="0" h="21600" w="21493">
                <a:moveTo>
                  <a:pt x="12173" y="10773"/>
                </a:moveTo>
                <a:cubicBezTo>
                  <a:pt x="12058" y="10923"/>
                  <a:pt x="11996" y="11113"/>
                  <a:pt x="11996" y="11309"/>
                </a:cubicBezTo>
                <a:lnTo>
                  <a:pt x="11996" y="19425"/>
                </a:lnTo>
                <a:lnTo>
                  <a:pt x="9496" y="18041"/>
                </a:lnTo>
                <a:lnTo>
                  <a:pt x="9496" y="11309"/>
                </a:lnTo>
                <a:cubicBezTo>
                  <a:pt x="9496" y="11113"/>
                  <a:pt x="9434" y="10923"/>
                  <a:pt x="9319" y="10773"/>
                </a:cubicBezTo>
                <a:lnTo>
                  <a:pt x="2365" y="1662"/>
                </a:lnTo>
                <a:lnTo>
                  <a:pt x="19127" y="1662"/>
                </a:lnTo>
                <a:cubicBezTo>
                  <a:pt x="19127" y="1662"/>
                  <a:pt x="12173" y="10773"/>
                  <a:pt x="12173" y="10773"/>
                </a:cubicBezTo>
                <a:close/>
                <a:moveTo>
                  <a:pt x="20743" y="0"/>
                </a:moveTo>
                <a:lnTo>
                  <a:pt x="749" y="0"/>
                </a:lnTo>
                <a:cubicBezTo>
                  <a:pt x="458" y="0"/>
                  <a:pt x="192" y="188"/>
                  <a:pt x="69" y="481"/>
                </a:cubicBezTo>
                <a:cubicBezTo>
                  <a:pt x="-54" y="775"/>
                  <a:pt x="-11" y="1120"/>
                  <a:pt x="177" y="1367"/>
                </a:cubicBezTo>
                <a:lnTo>
                  <a:pt x="7997" y="11613"/>
                </a:lnTo>
                <a:lnTo>
                  <a:pt x="7997" y="18554"/>
                </a:lnTo>
                <a:cubicBezTo>
                  <a:pt x="7997" y="18869"/>
                  <a:pt x="8157" y="19156"/>
                  <a:pt x="8412" y="19297"/>
                </a:cubicBezTo>
                <a:lnTo>
                  <a:pt x="12410" y="21512"/>
                </a:lnTo>
                <a:cubicBezTo>
                  <a:pt x="12516" y="21571"/>
                  <a:pt x="12631" y="21600"/>
                  <a:pt x="12745" y="21600"/>
                </a:cubicBezTo>
                <a:cubicBezTo>
                  <a:pt x="12882" y="21600"/>
                  <a:pt x="13019" y="21558"/>
                  <a:pt x="13140" y="21476"/>
                </a:cubicBezTo>
                <a:cubicBezTo>
                  <a:pt x="13360" y="21325"/>
                  <a:pt x="13495" y="21057"/>
                  <a:pt x="13495" y="20769"/>
                </a:cubicBezTo>
                <a:lnTo>
                  <a:pt x="13495" y="11613"/>
                </a:lnTo>
                <a:lnTo>
                  <a:pt x="21315" y="1367"/>
                </a:lnTo>
                <a:cubicBezTo>
                  <a:pt x="21503" y="1120"/>
                  <a:pt x="21546" y="775"/>
                  <a:pt x="21423" y="481"/>
                </a:cubicBezTo>
                <a:cubicBezTo>
                  <a:pt x="21300" y="188"/>
                  <a:pt x="21034" y="0"/>
                  <a:pt x="20743"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399" name="Google Shape;1399;p70"/>
          <p:cNvSpPr/>
          <p:nvPr/>
        </p:nvSpPr>
        <p:spPr>
          <a:xfrm>
            <a:off x="1793968" y="1761276"/>
            <a:ext cx="154661" cy="136214"/>
          </a:xfrm>
          <a:custGeom>
            <a:rect b="b" l="l" r="r" t="t"/>
            <a:pathLst>
              <a:path extrusionOk="0" h="20956" w="21028">
                <a:moveTo>
                  <a:pt x="18316" y="10208"/>
                </a:moveTo>
                <a:lnTo>
                  <a:pt x="10515" y="19033"/>
                </a:lnTo>
                <a:lnTo>
                  <a:pt x="2714" y="10208"/>
                </a:lnTo>
                <a:cubicBezTo>
                  <a:pt x="975" y="8240"/>
                  <a:pt x="975" y="5039"/>
                  <a:pt x="2714" y="3071"/>
                </a:cubicBezTo>
                <a:cubicBezTo>
                  <a:pt x="3584" y="2087"/>
                  <a:pt x="4726" y="1595"/>
                  <a:pt x="5868" y="1595"/>
                </a:cubicBezTo>
                <a:cubicBezTo>
                  <a:pt x="7011" y="1595"/>
                  <a:pt x="8153" y="2087"/>
                  <a:pt x="9022" y="3071"/>
                </a:cubicBezTo>
                <a:lnTo>
                  <a:pt x="10017" y="4197"/>
                </a:lnTo>
                <a:cubicBezTo>
                  <a:pt x="10149" y="4346"/>
                  <a:pt x="10328" y="4430"/>
                  <a:pt x="10515" y="4430"/>
                </a:cubicBezTo>
                <a:cubicBezTo>
                  <a:pt x="10701" y="4430"/>
                  <a:pt x="10881" y="4346"/>
                  <a:pt x="11013" y="4197"/>
                </a:cubicBezTo>
                <a:lnTo>
                  <a:pt x="12010" y="3069"/>
                </a:lnTo>
                <a:cubicBezTo>
                  <a:pt x="12852" y="2117"/>
                  <a:pt x="13971" y="1593"/>
                  <a:pt x="15162" y="1593"/>
                </a:cubicBezTo>
                <a:cubicBezTo>
                  <a:pt x="15162" y="1593"/>
                  <a:pt x="15163" y="1593"/>
                  <a:pt x="15163" y="1593"/>
                </a:cubicBezTo>
                <a:cubicBezTo>
                  <a:pt x="16354" y="1593"/>
                  <a:pt x="17474" y="2118"/>
                  <a:pt x="18316" y="3071"/>
                </a:cubicBezTo>
                <a:cubicBezTo>
                  <a:pt x="18320" y="3076"/>
                  <a:pt x="18325" y="3082"/>
                  <a:pt x="18330" y="3087"/>
                </a:cubicBezTo>
                <a:cubicBezTo>
                  <a:pt x="20055" y="5056"/>
                  <a:pt x="20050" y="8246"/>
                  <a:pt x="18316" y="10208"/>
                </a:cubicBezTo>
                <a:close/>
                <a:moveTo>
                  <a:pt x="19297" y="1929"/>
                </a:moveTo>
                <a:cubicBezTo>
                  <a:pt x="18191" y="685"/>
                  <a:pt x="16723" y="0"/>
                  <a:pt x="15163" y="0"/>
                </a:cubicBezTo>
                <a:cubicBezTo>
                  <a:pt x="15163" y="0"/>
                  <a:pt x="15162" y="0"/>
                  <a:pt x="15162" y="0"/>
                </a:cubicBezTo>
                <a:cubicBezTo>
                  <a:pt x="13595" y="0"/>
                  <a:pt x="12122" y="689"/>
                  <a:pt x="11012" y="1945"/>
                </a:cubicBezTo>
                <a:lnTo>
                  <a:pt x="10515" y="2508"/>
                </a:lnTo>
                <a:lnTo>
                  <a:pt x="10018" y="1945"/>
                </a:lnTo>
                <a:cubicBezTo>
                  <a:pt x="7730" y="-644"/>
                  <a:pt x="4007" y="-644"/>
                  <a:pt x="1719" y="1945"/>
                </a:cubicBezTo>
                <a:cubicBezTo>
                  <a:pt x="611" y="3199"/>
                  <a:pt x="0" y="4866"/>
                  <a:pt x="0" y="6639"/>
                </a:cubicBezTo>
                <a:cubicBezTo>
                  <a:pt x="0" y="8413"/>
                  <a:pt x="611" y="10080"/>
                  <a:pt x="1719" y="11334"/>
                </a:cubicBezTo>
                <a:lnTo>
                  <a:pt x="10017" y="20723"/>
                </a:lnTo>
                <a:cubicBezTo>
                  <a:pt x="10155" y="20878"/>
                  <a:pt x="10335" y="20956"/>
                  <a:pt x="10515" y="20956"/>
                </a:cubicBezTo>
                <a:cubicBezTo>
                  <a:pt x="10695" y="20956"/>
                  <a:pt x="10875" y="20878"/>
                  <a:pt x="11013" y="20723"/>
                </a:cubicBezTo>
                <a:lnTo>
                  <a:pt x="19311" y="11334"/>
                </a:lnTo>
                <a:cubicBezTo>
                  <a:pt x="21599" y="8747"/>
                  <a:pt x="21600" y="4536"/>
                  <a:pt x="19313" y="1946"/>
                </a:cubicBezTo>
                <a:cubicBezTo>
                  <a:pt x="19308" y="1940"/>
                  <a:pt x="19303" y="1934"/>
                  <a:pt x="19297" y="192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0" name="Google Shape;1400;p70"/>
          <p:cNvSpPr/>
          <p:nvPr/>
        </p:nvSpPr>
        <p:spPr>
          <a:xfrm>
            <a:off x="1260641" y="1501518"/>
            <a:ext cx="148446" cy="120852"/>
          </a:xfrm>
          <a:custGeom>
            <a:rect b="b" l="l" r="r" t="t"/>
            <a:pathLst>
              <a:path extrusionOk="0" h="21600" w="21600">
                <a:moveTo>
                  <a:pt x="4893" y="2710"/>
                </a:moveTo>
                <a:cubicBezTo>
                  <a:pt x="4894" y="2709"/>
                  <a:pt x="4894" y="2708"/>
                  <a:pt x="4895" y="2707"/>
                </a:cubicBezTo>
                <a:cubicBezTo>
                  <a:pt x="5108" y="2180"/>
                  <a:pt x="5538" y="1852"/>
                  <a:pt x="6018" y="1851"/>
                </a:cubicBezTo>
                <a:lnTo>
                  <a:pt x="15581" y="1851"/>
                </a:lnTo>
                <a:cubicBezTo>
                  <a:pt x="16062" y="1852"/>
                  <a:pt x="16492" y="2180"/>
                  <a:pt x="16707" y="2710"/>
                </a:cubicBezTo>
                <a:lnTo>
                  <a:pt x="19627" y="9874"/>
                </a:lnTo>
                <a:lnTo>
                  <a:pt x="14819" y="9874"/>
                </a:lnTo>
                <a:cubicBezTo>
                  <a:pt x="14566" y="9874"/>
                  <a:pt x="14331" y="10029"/>
                  <a:pt x="14192" y="10287"/>
                </a:cubicBezTo>
                <a:lnTo>
                  <a:pt x="12406" y="13577"/>
                </a:lnTo>
                <a:lnTo>
                  <a:pt x="9194" y="13577"/>
                </a:lnTo>
                <a:lnTo>
                  <a:pt x="7408" y="10287"/>
                </a:lnTo>
                <a:cubicBezTo>
                  <a:pt x="7269" y="10029"/>
                  <a:pt x="7034" y="9874"/>
                  <a:pt x="6781" y="9874"/>
                </a:cubicBezTo>
                <a:lnTo>
                  <a:pt x="1973" y="9874"/>
                </a:lnTo>
                <a:cubicBezTo>
                  <a:pt x="1973" y="9874"/>
                  <a:pt x="4893" y="2710"/>
                  <a:pt x="4893" y="2710"/>
                </a:cubicBezTo>
                <a:close/>
                <a:moveTo>
                  <a:pt x="18837" y="19749"/>
                </a:moveTo>
                <a:lnTo>
                  <a:pt x="2763" y="19749"/>
                </a:lnTo>
                <a:cubicBezTo>
                  <a:pt x="2070" y="19749"/>
                  <a:pt x="1507" y="19057"/>
                  <a:pt x="1507" y="18206"/>
                </a:cubicBezTo>
                <a:lnTo>
                  <a:pt x="1507" y="11726"/>
                </a:lnTo>
                <a:lnTo>
                  <a:pt x="6378" y="11726"/>
                </a:lnTo>
                <a:lnTo>
                  <a:pt x="8164" y="15016"/>
                </a:lnTo>
                <a:cubicBezTo>
                  <a:pt x="8304" y="15274"/>
                  <a:pt x="8539" y="15429"/>
                  <a:pt x="8791" y="15429"/>
                </a:cubicBezTo>
                <a:lnTo>
                  <a:pt x="12809" y="15429"/>
                </a:lnTo>
                <a:cubicBezTo>
                  <a:pt x="13061" y="15429"/>
                  <a:pt x="13296" y="15274"/>
                  <a:pt x="13436" y="15016"/>
                </a:cubicBezTo>
                <a:lnTo>
                  <a:pt x="15222" y="11726"/>
                </a:lnTo>
                <a:lnTo>
                  <a:pt x="20093" y="11726"/>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10800"/>
                </a:lnTo>
                <a:cubicBezTo>
                  <a:pt x="21600" y="10660"/>
                  <a:pt x="21571" y="10530"/>
                  <a:pt x="21525" y="10411"/>
                </a:cubicBezTo>
                <a:cubicBezTo>
                  <a:pt x="21522" y="10403"/>
                  <a:pt x="21523" y="10393"/>
                  <a:pt x="21520" y="10385"/>
                </a:cubicBezTo>
                <a:lnTo>
                  <a:pt x="18055" y="1884"/>
                </a:lnTo>
                <a:cubicBezTo>
                  <a:pt x="17586" y="723"/>
                  <a:pt x="16639" y="1"/>
                  <a:pt x="15582" y="0"/>
                </a:cubicBezTo>
                <a:lnTo>
                  <a:pt x="6018" y="0"/>
                </a:lnTo>
                <a:cubicBezTo>
                  <a:pt x="4962" y="1"/>
                  <a:pt x="4015" y="722"/>
                  <a:pt x="3546" y="1882"/>
                </a:cubicBezTo>
                <a:lnTo>
                  <a:pt x="80" y="10385"/>
                </a:lnTo>
                <a:cubicBezTo>
                  <a:pt x="77" y="10393"/>
                  <a:pt x="78" y="10403"/>
                  <a:pt x="75" y="10411"/>
                </a:cubicBezTo>
                <a:cubicBezTo>
                  <a:pt x="29" y="10530"/>
                  <a:pt x="0" y="10660"/>
                  <a:pt x="0" y="10800"/>
                </a:cubicBezTo>
                <a:lnTo>
                  <a:pt x="0" y="18206"/>
                </a:lnTo>
                <a:cubicBezTo>
                  <a:pt x="0" y="20078"/>
                  <a:pt x="1239" y="21600"/>
                  <a:pt x="2763"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1" name="Google Shape;1401;p70"/>
          <p:cNvSpPr/>
          <p:nvPr/>
        </p:nvSpPr>
        <p:spPr>
          <a:xfrm>
            <a:off x="3657993" y="1494613"/>
            <a:ext cx="134622" cy="134622"/>
          </a:xfrm>
          <a:custGeom>
            <a:rect b="b" l="l" r="r" t="t"/>
            <a:pathLst>
              <a:path extrusionOk="0" h="21600" w="21600">
                <a:moveTo>
                  <a:pt x="18554" y="19938"/>
                </a:moveTo>
                <a:lnTo>
                  <a:pt x="8308" y="19938"/>
                </a:lnTo>
                <a:lnTo>
                  <a:pt x="8308" y="8308"/>
                </a:lnTo>
                <a:lnTo>
                  <a:pt x="19938" y="8308"/>
                </a:lnTo>
                <a:lnTo>
                  <a:pt x="19938" y="18554"/>
                </a:lnTo>
                <a:cubicBezTo>
                  <a:pt x="19938" y="19318"/>
                  <a:pt x="19318" y="19938"/>
                  <a:pt x="18554" y="19938"/>
                </a:cubicBezTo>
                <a:close/>
                <a:moveTo>
                  <a:pt x="1662" y="18554"/>
                </a:moveTo>
                <a:lnTo>
                  <a:pt x="1662" y="8308"/>
                </a:lnTo>
                <a:lnTo>
                  <a:pt x="6646" y="8308"/>
                </a:lnTo>
                <a:lnTo>
                  <a:pt x="6646" y="19938"/>
                </a:lnTo>
                <a:lnTo>
                  <a:pt x="3046" y="19938"/>
                </a:lnTo>
                <a:cubicBezTo>
                  <a:pt x="2282" y="19938"/>
                  <a:pt x="1662" y="19318"/>
                  <a:pt x="1662" y="18554"/>
                </a:cubicBezTo>
                <a:close/>
                <a:moveTo>
                  <a:pt x="3046" y="1662"/>
                </a:moveTo>
                <a:lnTo>
                  <a:pt x="18554" y="1662"/>
                </a:lnTo>
                <a:cubicBezTo>
                  <a:pt x="19318" y="1662"/>
                  <a:pt x="19938" y="2282"/>
                  <a:pt x="19938" y="3046"/>
                </a:cubicBezTo>
                <a:lnTo>
                  <a:pt x="19938" y="6646"/>
                </a:lnTo>
                <a:lnTo>
                  <a:pt x="1662" y="6646"/>
                </a:lnTo>
                <a:lnTo>
                  <a:pt x="1662" y="3046"/>
                </a:lnTo>
                <a:cubicBezTo>
                  <a:pt x="1662" y="2282"/>
                  <a:pt x="2282" y="1662"/>
                  <a:pt x="3046" y="1662"/>
                </a:cubicBezTo>
                <a:close/>
                <a:moveTo>
                  <a:pt x="21600" y="18554"/>
                </a:move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2" name="Google Shape;1402;p70"/>
          <p:cNvSpPr/>
          <p:nvPr/>
        </p:nvSpPr>
        <p:spPr>
          <a:xfrm>
            <a:off x="5524638" y="1487708"/>
            <a:ext cx="134622" cy="148446"/>
          </a:xfrm>
          <a:custGeom>
            <a:rect b="b" l="l" r="r" t="t"/>
            <a:pathLst>
              <a:path extrusionOk="0" h="21600" w="21600">
                <a:moveTo>
                  <a:pt x="1662" y="11805"/>
                </a:moveTo>
                <a:cubicBezTo>
                  <a:pt x="1662" y="11112"/>
                  <a:pt x="2282" y="10549"/>
                  <a:pt x="3046" y="10549"/>
                </a:cubicBezTo>
                <a:lnTo>
                  <a:pt x="18554" y="10549"/>
                </a:lnTo>
                <a:cubicBezTo>
                  <a:pt x="19318" y="10549"/>
                  <a:pt x="19938" y="11112"/>
                  <a:pt x="19938" y="11805"/>
                </a:cubicBezTo>
                <a:lnTo>
                  <a:pt x="19938" y="18837"/>
                </a:lnTo>
                <a:cubicBezTo>
                  <a:pt x="19938" y="19530"/>
                  <a:pt x="19318" y="20093"/>
                  <a:pt x="18554" y="20093"/>
                </a:cubicBezTo>
                <a:lnTo>
                  <a:pt x="3046" y="20093"/>
                </a:lnTo>
                <a:cubicBezTo>
                  <a:pt x="2282" y="20093"/>
                  <a:pt x="1662" y="19530"/>
                  <a:pt x="1662" y="18837"/>
                </a:cubicBezTo>
                <a:cubicBezTo>
                  <a:pt x="1662" y="18837"/>
                  <a:pt x="1662" y="11805"/>
                  <a:pt x="1662" y="11805"/>
                </a:cubicBezTo>
                <a:close/>
                <a:moveTo>
                  <a:pt x="6092" y="5777"/>
                </a:moveTo>
                <a:cubicBezTo>
                  <a:pt x="6092" y="3423"/>
                  <a:pt x="8204" y="1507"/>
                  <a:pt x="10800" y="1507"/>
                </a:cubicBezTo>
                <a:cubicBezTo>
                  <a:pt x="13396" y="1507"/>
                  <a:pt x="15508" y="3423"/>
                  <a:pt x="15508" y="5777"/>
                </a:cubicBezTo>
                <a:lnTo>
                  <a:pt x="15508" y="9042"/>
                </a:lnTo>
                <a:lnTo>
                  <a:pt x="6092" y="9042"/>
                </a:lnTo>
                <a:cubicBezTo>
                  <a:pt x="6092" y="9042"/>
                  <a:pt x="6092" y="5777"/>
                  <a:pt x="6092" y="5777"/>
                </a:cubicBezTo>
                <a:close/>
                <a:moveTo>
                  <a:pt x="3046" y="21600"/>
                </a:moveTo>
                <a:lnTo>
                  <a:pt x="18554" y="21600"/>
                </a:lnTo>
                <a:cubicBezTo>
                  <a:pt x="20234" y="21600"/>
                  <a:pt x="21600" y="20361"/>
                  <a:pt x="21600" y="18837"/>
                </a:cubicBezTo>
                <a:lnTo>
                  <a:pt x="21600" y="11805"/>
                </a:lnTo>
                <a:cubicBezTo>
                  <a:pt x="21600" y="10281"/>
                  <a:pt x="20234" y="9042"/>
                  <a:pt x="18554" y="9042"/>
                </a:cubicBezTo>
                <a:lnTo>
                  <a:pt x="17169" y="9042"/>
                </a:lnTo>
                <a:lnTo>
                  <a:pt x="17169" y="5777"/>
                </a:lnTo>
                <a:cubicBezTo>
                  <a:pt x="17169" y="2592"/>
                  <a:pt x="14312" y="0"/>
                  <a:pt x="10800" y="0"/>
                </a:cubicBezTo>
                <a:cubicBezTo>
                  <a:pt x="7288" y="0"/>
                  <a:pt x="4431" y="2592"/>
                  <a:pt x="4431" y="5777"/>
                </a:cubicBezTo>
                <a:lnTo>
                  <a:pt x="4431" y="9042"/>
                </a:lnTo>
                <a:lnTo>
                  <a:pt x="3046" y="9042"/>
                </a:lnTo>
                <a:cubicBezTo>
                  <a:pt x="1366" y="9042"/>
                  <a:pt x="0" y="10281"/>
                  <a:pt x="0" y="11805"/>
                </a:cubicBezTo>
                <a:lnTo>
                  <a:pt x="0" y="18837"/>
                </a:lnTo>
                <a:cubicBezTo>
                  <a:pt x="0" y="20361"/>
                  <a:pt x="1366" y="21600"/>
                  <a:pt x="3046"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3" name="Google Shape;1403;p70"/>
          <p:cNvSpPr/>
          <p:nvPr/>
        </p:nvSpPr>
        <p:spPr>
          <a:xfrm>
            <a:off x="460650" y="1501518"/>
            <a:ext cx="148446" cy="120852"/>
          </a:xfrm>
          <a:custGeom>
            <a:rect b="b" l="l" r="r" t="t"/>
            <a:pathLst>
              <a:path extrusionOk="0" h="21600" w="21600">
                <a:moveTo>
                  <a:pt x="2763" y="1851"/>
                </a:moveTo>
                <a:lnTo>
                  <a:pt x="18837" y="1851"/>
                </a:lnTo>
                <a:cubicBezTo>
                  <a:pt x="19408" y="1851"/>
                  <a:pt x="19871" y="2330"/>
                  <a:pt x="20024" y="2972"/>
                </a:cubicBezTo>
                <a:lnTo>
                  <a:pt x="10800" y="10904"/>
                </a:lnTo>
                <a:lnTo>
                  <a:pt x="1577" y="2972"/>
                </a:lnTo>
                <a:cubicBezTo>
                  <a:pt x="1729" y="2331"/>
                  <a:pt x="2192" y="1851"/>
                  <a:pt x="2763" y="1851"/>
                </a:cubicBezTo>
                <a:close/>
                <a:moveTo>
                  <a:pt x="18837" y="19749"/>
                </a:moveTo>
                <a:lnTo>
                  <a:pt x="2763" y="19749"/>
                </a:lnTo>
                <a:cubicBezTo>
                  <a:pt x="2070" y="19749"/>
                  <a:pt x="1507" y="19057"/>
                  <a:pt x="1507" y="18206"/>
                </a:cubicBezTo>
                <a:lnTo>
                  <a:pt x="1507" y="5172"/>
                </a:lnTo>
                <a:lnTo>
                  <a:pt x="10368" y="12792"/>
                </a:lnTo>
                <a:cubicBezTo>
                  <a:pt x="10498" y="12904"/>
                  <a:pt x="10649" y="12960"/>
                  <a:pt x="10800" y="12960"/>
                </a:cubicBezTo>
                <a:cubicBezTo>
                  <a:pt x="10951" y="12960"/>
                  <a:pt x="11102" y="12904"/>
                  <a:pt x="11232" y="12792"/>
                </a:cubicBezTo>
                <a:lnTo>
                  <a:pt x="20093" y="5172"/>
                </a:lnTo>
                <a:lnTo>
                  <a:pt x="20093" y="18206"/>
                </a:lnTo>
                <a:cubicBezTo>
                  <a:pt x="20093" y="19057"/>
                  <a:pt x="19530" y="19749"/>
                  <a:pt x="18837" y="19749"/>
                </a:cubicBezTo>
                <a:close/>
                <a:moveTo>
                  <a:pt x="2763" y="21600"/>
                </a:moveTo>
                <a:lnTo>
                  <a:pt x="18837" y="21600"/>
                </a:lnTo>
                <a:cubicBezTo>
                  <a:pt x="20361" y="21600"/>
                  <a:pt x="21600" y="20078"/>
                  <a:pt x="21600" y="18206"/>
                </a:cubicBezTo>
                <a:lnTo>
                  <a:pt x="21600" y="3394"/>
                </a:lnTo>
                <a:cubicBezTo>
                  <a:pt x="21600" y="1522"/>
                  <a:pt x="20361" y="0"/>
                  <a:pt x="18837" y="0"/>
                </a:cubicBezTo>
                <a:lnTo>
                  <a:pt x="2763" y="0"/>
                </a:lnTo>
                <a:cubicBezTo>
                  <a:pt x="1239" y="0"/>
                  <a:pt x="0" y="1522"/>
                  <a:pt x="0" y="3394"/>
                </a:cubicBezTo>
                <a:lnTo>
                  <a:pt x="0" y="18206"/>
                </a:lnTo>
                <a:cubicBezTo>
                  <a:pt x="0" y="20078"/>
                  <a:pt x="1239" y="21600"/>
                  <a:pt x="2763"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4" name="Google Shape;1404;p70"/>
          <p:cNvSpPr/>
          <p:nvPr/>
        </p:nvSpPr>
        <p:spPr>
          <a:xfrm>
            <a:off x="6591292" y="1515327"/>
            <a:ext cx="134622" cy="93204"/>
          </a:xfrm>
          <a:custGeom>
            <a:rect b="b" l="l" r="r" t="t"/>
            <a:pathLst>
              <a:path extrusionOk="0" h="21600" w="21600">
                <a:moveTo>
                  <a:pt x="20769" y="19200"/>
                </a:moveTo>
                <a:lnTo>
                  <a:pt x="831" y="19200"/>
                </a:lnTo>
                <a:cubicBezTo>
                  <a:pt x="372" y="19200"/>
                  <a:pt x="0" y="19738"/>
                  <a:pt x="0" y="20400"/>
                </a:cubicBezTo>
                <a:cubicBezTo>
                  <a:pt x="0" y="21063"/>
                  <a:pt x="372" y="21600"/>
                  <a:pt x="831" y="21600"/>
                </a:cubicBezTo>
                <a:lnTo>
                  <a:pt x="20769" y="21600"/>
                </a:lnTo>
                <a:cubicBezTo>
                  <a:pt x="21228" y="21600"/>
                  <a:pt x="21600" y="21063"/>
                  <a:pt x="21600" y="20400"/>
                </a:cubicBezTo>
                <a:cubicBezTo>
                  <a:pt x="21600" y="19738"/>
                  <a:pt x="21228" y="19200"/>
                  <a:pt x="20769" y="19200"/>
                </a:cubicBezTo>
                <a:close/>
                <a:moveTo>
                  <a:pt x="831" y="2400"/>
                </a:moveTo>
                <a:lnTo>
                  <a:pt x="20769" y="2400"/>
                </a:lnTo>
                <a:cubicBezTo>
                  <a:pt x="21228" y="2400"/>
                  <a:pt x="21600" y="1862"/>
                  <a:pt x="21600" y="1200"/>
                </a:cubicBezTo>
                <a:cubicBezTo>
                  <a:pt x="21600" y="537"/>
                  <a:pt x="21228" y="0"/>
                  <a:pt x="20769" y="0"/>
                </a:cubicBezTo>
                <a:lnTo>
                  <a:pt x="831" y="0"/>
                </a:lnTo>
                <a:cubicBezTo>
                  <a:pt x="372" y="0"/>
                  <a:pt x="0" y="537"/>
                  <a:pt x="0" y="1200"/>
                </a:cubicBezTo>
                <a:cubicBezTo>
                  <a:pt x="0" y="1862"/>
                  <a:pt x="372" y="2400"/>
                  <a:pt x="831" y="2400"/>
                </a:cubicBezTo>
                <a:close/>
                <a:moveTo>
                  <a:pt x="20769" y="9600"/>
                </a:moveTo>
                <a:lnTo>
                  <a:pt x="831" y="9600"/>
                </a:lnTo>
                <a:cubicBezTo>
                  <a:pt x="372" y="9600"/>
                  <a:pt x="0" y="10138"/>
                  <a:pt x="0" y="10800"/>
                </a:cubicBezTo>
                <a:cubicBezTo>
                  <a:pt x="0" y="11463"/>
                  <a:pt x="372" y="12000"/>
                  <a:pt x="831" y="12000"/>
                </a:cubicBezTo>
                <a:lnTo>
                  <a:pt x="20769" y="12000"/>
                </a:lnTo>
                <a:cubicBezTo>
                  <a:pt x="21228" y="12000"/>
                  <a:pt x="21600" y="11463"/>
                  <a:pt x="21600" y="10800"/>
                </a:cubicBezTo>
                <a:cubicBezTo>
                  <a:pt x="21600" y="10138"/>
                  <a:pt x="21228" y="9600"/>
                  <a:pt x="20769" y="9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5" name="Google Shape;1405;p70"/>
          <p:cNvSpPr/>
          <p:nvPr/>
        </p:nvSpPr>
        <p:spPr>
          <a:xfrm>
            <a:off x="2867527" y="1761276"/>
            <a:ext cx="134625" cy="134622"/>
          </a:xfrm>
          <a:custGeom>
            <a:rect b="b" l="l" r="r" t="t"/>
            <a:pathLst>
              <a:path extrusionOk="0" h="21600" w="21540">
                <a:moveTo>
                  <a:pt x="11320" y="18831"/>
                </a:moveTo>
                <a:cubicBezTo>
                  <a:pt x="11313" y="18831"/>
                  <a:pt x="11306" y="18831"/>
                  <a:pt x="11298" y="18831"/>
                </a:cubicBezTo>
                <a:cubicBezTo>
                  <a:pt x="9984" y="18831"/>
                  <a:pt x="8670" y="18517"/>
                  <a:pt x="7498" y="17923"/>
                </a:cubicBezTo>
                <a:cubicBezTo>
                  <a:pt x="7301" y="17824"/>
                  <a:pt x="7073" y="17807"/>
                  <a:pt x="6862" y="17877"/>
                </a:cubicBezTo>
                <a:lnTo>
                  <a:pt x="2138" y="19455"/>
                </a:lnTo>
                <a:lnTo>
                  <a:pt x="3713" y="14718"/>
                </a:lnTo>
                <a:cubicBezTo>
                  <a:pt x="3783" y="14508"/>
                  <a:pt x="3766" y="14278"/>
                  <a:pt x="3666" y="14080"/>
                </a:cubicBezTo>
                <a:cubicBezTo>
                  <a:pt x="3071" y="12899"/>
                  <a:pt x="2758" y="11574"/>
                  <a:pt x="2761" y="10247"/>
                </a:cubicBezTo>
                <a:cubicBezTo>
                  <a:pt x="2763" y="6974"/>
                  <a:pt x="4577" y="4033"/>
                  <a:pt x="7498" y="2569"/>
                </a:cubicBezTo>
                <a:cubicBezTo>
                  <a:pt x="8671" y="1975"/>
                  <a:pt x="9985" y="1662"/>
                  <a:pt x="11300" y="1662"/>
                </a:cubicBezTo>
                <a:cubicBezTo>
                  <a:pt x="11307" y="1662"/>
                  <a:pt x="11315" y="1662"/>
                  <a:pt x="11322" y="1662"/>
                </a:cubicBezTo>
                <a:lnTo>
                  <a:pt x="11828" y="1660"/>
                </a:lnTo>
                <a:cubicBezTo>
                  <a:pt x="16180" y="1901"/>
                  <a:pt x="19643" y="5374"/>
                  <a:pt x="19882" y="9692"/>
                </a:cubicBezTo>
                <a:lnTo>
                  <a:pt x="19882" y="10246"/>
                </a:lnTo>
                <a:cubicBezTo>
                  <a:pt x="19882" y="10247"/>
                  <a:pt x="19882" y="10248"/>
                  <a:pt x="19882" y="10248"/>
                </a:cubicBezTo>
                <a:cubicBezTo>
                  <a:pt x="19886" y="11573"/>
                  <a:pt x="19573" y="12898"/>
                  <a:pt x="18976" y="14084"/>
                </a:cubicBezTo>
                <a:cubicBezTo>
                  <a:pt x="17517" y="17010"/>
                  <a:pt x="14584" y="18829"/>
                  <a:pt x="11320" y="18831"/>
                </a:cubicBezTo>
                <a:close/>
                <a:moveTo>
                  <a:pt x="20456" y="14829"/>
                </a:moveTo>
                <a:cubicBezTo>
                  <a:pt x="21169" y="13415"/>
                  <a:pt x="21543" y="11830"/>
                  <a:pt x="21539" y="10246"/>
                </a:cubicBezTo>
                <a:lnTo>
                  <a:pt x="21538" y="9646"/>
                </a:lnTo>
                <a:cubicBezTo>
                  <a:pt x="21251" y="4436"/>
                  <a:pt x="17116" y="289"/>
                  <a:pt x="11874" y="0"/>
                </a:cubicBezTo>
                <a:lnTo>
                  <a:pt x="11324" y="0"/>
                </a:lnTo>
                <a:cubicBezTo>
                  <a:pt x="9759" y="22"/>
                  <a:pt x="8162" y="371"/>
                  <a:pt x="6754" y="1084"/>
                </a:cubicBezTo>
                <a:cubicBezTo>
                  <a:pt x="3271" y="2830"/>
                  <a:pt x="1106" y="6341"/>
                  <a:pt x="1104" y="10244"/>
                </a:cubicBezTo>
                <a:cubicBezTo>
                  <a:pt x="1100" y="11712"/>
                  <a:pt x="1421" y="13181"/>
                  <a:pt x="2035" y="14512"/>
                </a:cubicBezTo>
                <a:lnTo>
                  <a:pt x="42" y="20506"/>
                </a:lnTo>
                <a:cubicBezTo>
                  <a:pt x="-57" y="20805"/>
                  <a:pt x="21" y="21134"/>
                  <a:pt x="242" y="21357"/>
                </a:cubicBezTo>
                <a:cubicBezTo>
                  <a:pt x="400" y="21515"/>
                  <a:pt x="612" y="21600"/>
                  <a:pt x="828" y="21600"/>
                </a:cubicBezTo>
                <a:cubicBezTo>
                  <a:pt x="916" y="21600"/>
                  <a:pt x="1004" y="21586"/>
                  <a:pt x="1090" y="21557"/>
                </a:cubicBezTo>
                <a:lnTo>
                  <a:pt x="7067" y="19559"/>
                </a:lnTo>
                <a:cubicBezTo>
                  <a:pt x="8395" y="20175"/>
                  <a:pt x="9849" y="20523"/>
                  <a:pt x="11322" y="20492"/>
                </a:cubicBezTo>
                <a:cubicBezTo>
                  <a:pt x="15216" y="20491"/>
                  <a:pt x="18717" y="18320"/>
                  <a:pt x="20456" y="1482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6" name="Google Shape;1406;p70"/>
          <p:cNvSpPr/>
          <p:nvPr/>
        </p:nvSpPr>
        <p:spPr>
          <a:xfrm>
            <a:off x="2600863" y="1761276"/>
            <a:ext cx="134622" cy="134622"/>
          </a:xfrm>
          <a:custGeom>
            <a:rect b="b" l="l" r="r" t="t"/>
            <a:pathLst>
              <a:path extrusionOk="0" h="21600" w="21600">
                <a:moveTo>
                  <a:pt x="19938" y="14123"/>
                </a:moveTo>
                <a:cubicBezTo>
                  <a:pt x="19938" y="14887"/>
                  <a:pt x="19318" y="15508"/>
                  <a:pt x="18554" y="15508"/>
                </a:cubicBezTo>
                <a:lnTo>
                  <a:pt x="5262" y="15508"/>
                </a:lnTo>
                <a:cubicBezTo>
                  <a:pt x="5041" y="15508"/>
                  <a:pt x="4830" y="15595"/>
                  <a:pt x="4674" y="15751"/>
                </a:cubicBezTo>
                <a:lnTo>
                  <a:pt x="1662" y="18764"/>
                </a:lnTo>
                <a:lnTo>
                  <a:pt x="1662" y="3046"/>
                </a:lnTo>
                <a:cubicBezTo>
                  <a:pt x="1662" y="2282"/>
                  <a:pt x="2282" y="1662"/>
                  <a:pt x="3046" y="1662"/>
                </a:cubicBezTo>
                <a:lnTo>
                  <a:pt x="18554" y="1662"/>
                </a:lnTo>
                <a:cubicBezTo>
                  <a:pt x="19318" y="1662"/>
                  <a:pt x="19938" y="2282"/>
                  <a:pt x="19938" y="3046"/>
                </a:cubicBezTo>
                <a:cubicBezTo>
                  <a:pt x="19938" y="3046"/>
                  <a:pt x="19938" y="14123"/>
                  <a:pt x="19938" y="14123"/>
                </a:cubicBezTo>
                <a:close/>
                <a:moveTo>
                  <a:pt x="21600" y="3046"/>
                </a:moveTo>
                <a:cubicBezTo>
                  <a:pt x="21600" y="1366"/>
                  <a:pt x="20234" y="0"/>
                  <a:pt x="18554" y="0"/>
                </a:cubicBezTo>
                <a:lnTo>
                  <a:pt x="3046" y="0"/>
                </a:lnTo>
                <a:cubicBezTo>
                  <a:pt x="1366" y="0"/>
                  <a:pt x="0" y="1366"/>
                  <a:pt x="0" y="3046"/>
                </a:cubicBezTo>
                <a:lnTo>
                  <a:pt x="0" y="20769"/>
                </a:lnTo>
                <a:cubicBezTo>
                  <a:pt x="0" y="21105"/>
                  <a:pt x="202" y="21408"/>
                  <a:pt x="513" y="21537"/>
                </a:cubicBezTo>
                <a:cubicBezTo>
                  <a:pt x="616" y="21579"/>
                  <a:pt x="724" y="21600"/>
                  <a:pt x="831" y="21600"/>
                </a:cubicBezTo>
                <a:cubicBezTo>
                  <a:pt x="1047" y="21600"/>
                  <a:pt x="1259" y="21516"/>
                  <a:pt x="1418" y="21357"/>
                </a:cubicBezTo>
                <a:lnTo>
                  <a:pt x="5606" y="17169"/>
                </a:lnTo>
                <a:lnTo>
                  <a:pt x="18554" y="17169"/>
                </a:lnTo>
                <a:cubicBezTo>
                  <a:pt x="20234" y="17169"/>
                  <a:pt x="21600" y="15803"/>
                  <a:pt x="21600" y="14123"/>
                </a:cubicBezTo>
                <a:cubicBezTo>
                  <a:pt x="21600" y="14123"/>
                  <a:pt x="21600" y="3046"/>
                  <a:pt x="21600" y="304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7" name="Google Shape;1407;p70"/>
          <p:cNvSpPr/>
          <p:nvPr/>
        </p:nvSpPr>
        <p:spPr>
          <a:xfrm>
            <a:off x="1814682" y="2027940"/>
            <a:ext cx="107028" cy="141572"/>
          </a:xfrm>
          <a:custGeom>
            <a:rect b="b" l="l" r="r" t="t"/>
            <a:pathLst>
              <a:path extrusionOk="0" h="21540" w="21427">
                <a:moveTo>
                  <a:pt x="11227" y="15865"/>
                </a:moveTo>
                <a:cubicBezTo>
                  <a:pt x="11068" y="15795"/>
                  <a:pt x="10891" y="15761"/>
                  <a:pt x="10713" y="15761"/>
                </a:cubicBezTo>
                <a:cubicBezTo>
                  <a:pt x="10535" y="15761"/>
                  <a:pt x="10358" y="15795"/>
                  <a:pt x="10199" y="15865"/>
                </a:cubicBezTo>
                <a:lnTo>
                  <a:pt x="2993" y="18994"/>
                </a:lnTo>
                <a:lnTo>
                  <a:pt x="10713" y="3068"/>
                </a:lnTo>
                <a:lnTo>
                  <a:pt x="18433" y="18994"/>
                </a:lnTo>
                <a:cubicBezTo>
                  <a:pt x="18433" y="18994"/>
                  <a:pt x="11227" y="15865"/>
                  <a:pt x="11227" y="15865"/>
                </a:cubicBezTo>
                <a:close/>
                <a:moveTo>
                  <a:pt x="20390" y="21540"/>
                </a:moveTo>
                <a:cubicBezTo>
                  <a:pt x="20629" y="21540"/>
                  <a:pt x="20868" y="21477"/>
                  <a:pt x="21059" y="21354"/>
                </a:cubicBezTo>
                <a:cubicBezTo>
                  <a:pt x="21392" y="21139"/>
                  <a:pt x="21513" y="20790"/>
                  <a:pt x="21362" y="20479"/>
                </a:cubicBezTo>
                <a:lnTo>
                  <a:pt x="11686" y="516"/>
                </a:lnTo>
                <a:cubicBezTo>
                  <a:pt x="11536" y="206"/>
                  <a:pt x="11148" y="0"/>
                  <a:pt x="10713" y="0"/>
                </a:cubicBezTo>
                <a:cubicBezTo>
                  <a:pt x="10278" y="0"/>
                  <a:pt x="9890" y="206"/>
                  <a:pt x="9740" y="516"/>
                </a:cubicBezTo>
                <a:lnTo>
                  <a:pt x="64" y="20479"/>
                </a:lnTo>
                <a:cubicBezTo>
                  <a:pt x="-87" y="20790"/>
                  <a:pt x="34" y="21139"/>
                  <a:pt x="367" y="21354"/>
                </a:cubicBezTo>
                <a:cubicBezTo>
                  <a:pt x="700" y="21568"/>
                  <a:pt x="1175" y="21600"/>
                  <a:pt x="1551" y="21436"/>
                </a:cubicBezTo>
                <a:lnTo>
                  <a:pt x="10713" y="17457"/>
                </a:lnTo>
                <a:lnTo>
                  <a:pt x="19875" y="21436"/>
                </a:lnTo>
                <a:cubicBezTo>
                  <a:pt x="20036" y="21506"/>
                  <a:pt x="20213" y="21540"/>
                  <a:pt x="20390" y="2154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8" name="Google Shape;1408;p70"/>
          <p:cNvSpPr/>
          <p:nvPr/>
        </p:nvSpPr>
        <p:spPr>
          <a:xfrm>
            <a:off x="2067536" y="2027940"/>
            <a:ext cx="141557" cy="141526"/>
          </a:xfrm>
          <a:custGeom>
            <a:rect b="b" l="l" r="r" t="t"/>
            <a:pathLst>
              <a:path extrusionOk="0" h="21533" w="21505">
                <a:moveTo>
                  <a:pt x="11507" y="18419"/>
                </a:moveTo>
                <a:lnTo>
                  <a:pt x="9942" y="12151"/>
                </a:lnTo>
                <a:cubicBezTo>
                  <a:pt x="9872" y="11869"/>
                  <a:pt x="9651" y="11648"/>
                  <a:pt x="9370" y="11578"/>
                </a:cubicBezTo>
                <a:lnTo>
                  <a:pt x="3110" y="10011"/>
                </a:lnTo>
                <a:lnTo>
                  <a:pt x="19064" y="2445"/>
                </a:lnTo>
                <a:cubicBezTo>
                  <a:pt x="19064" y="2445"/>
                  <a:pt x="11507" y="18419"/>
                  <a:pt x="11507" y="18419"/>
                </a:cubicBezTo>
                <a:close/>
                <a:moveTo>
                  <a:pt x="21274" y="231"/>
                </a:moveTo>
                <a:cubicBezTo>
                  <a:pt x="21039" y="-5"/>
                  <a:pt x="20680" y="-67"/>
                  <a:pt x="20381" y="77"/>
                </a:cubicBezTo>
                <a:lnTo>
                  <a:pt x="449" y="9530"/>
                </a:lnTo>
                <a:cubicBezTo>
                  <a:pt x="149" y="9672"/>
                  <a:pt x="-29" y="9988"/>
                  <a:pt x="3" y="10319"/>
                </a:cubicBezTo>
                <a:cubicBezTo>
                  <a:pt x="36" y="10650"/>
                  <a:pt x="273" y="10925"/>
                  <a:pt x="595" y="11006"/>
                </a:cubicBezTo>
                <a:lnTo>
                  <a:pt x="8530" y="12992"/>
                </a:lnTo>
                <a:lnTo>
                  <a:pt x="10513" y="20937"/>
                </a:lnTo>
                <a:cubicBezTo>
                  <a:pt x="10594" y="21259"/>
                  <a:pt x="10868" y="21497"/>
                  <a:pt x="11199" y="21529"/>
                </a:cubicBezTo>
                <a:cubicBezTo>
                  <a:pt x="11225" y="21532"/>
                  <a:pt x="11251" y="21533"/>
                  <a:pt x="11277" y="21533"/>
                </a:cubicBezTo>
                <a:cubicBezTo>
                  <a:pt x="11578" y="21533"/>
                  <a:pt x="11856" y="21360"/>
                  <a:pt x="11988" y="21083"/>
                </a:cubicBezTo>
                <a:lnTo>
                  <a:pt x="21429" y="1126"/>
                </a:lnTo>
                <a:cubicBezTo>
                  <a:pt x="21571" y="825"/>
                  <a:pt x="21509" y="467"/>
                  <a:pt x="21274" y="23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09" name="Google Shape;1409;p70"/>
          <p:cNvSpPr/>
          <p:nvPr/>
        </p:nvSpPr>
        <p:spPr>
          <a:xfrm>
            <a:off x="2600863" y="1487708"/>
            <a:ext cx="144532" cy="152648"/>
          </a:xfrm>
          <a:custGeom>
            <a:rect b="b" l="l" r="r" t="t"/>
            <a:pathLst>
              <a:path extrusionOk="0" h="21157" w="20871">
                <a:moveTo>
                  <a:pt x="20652" y="9456"/>
                </a:moveTo>
                <a:cubicBezTo>
                  <a:pt x="20360" y="9176"/>
                  <a:pt x="19887" y="9176"/>
                  <a:pt x="19595" y="9456"/>
                </a:cubicBezTo>
                <a:lnTo>
                  <a:pt x="10433" y="18252"/>
                </a:lnTo>
                <a:cubicBezTo>
                  <a:pt x="8391" y="20212"/>
                  <a:pt x="5069" y="20212"/>
                  <a:pt x="3026" y="18252"/>
                </a:cubicBezTo>
                <a:cubicBezTo>
                  <a:pt x="984" y="16291"/>
                  <a:pt x="984" y="13102"/>
                  <a:pt x="3026" y="11141"/>
                </a:cubicBezTo>
                <a:lnTo>
                  <a:pt x="12188" y="2346"/>
                </a:lnTo>
                <a:cubicBezTo>
                  <a:pt x="13413" y="1170"/>
                  <a:pt x="15549" y="1170"/>
                  <a:pt x="16773" y="2346"/>
                </a:cubicBezTo>
                <a:cubicBezTo>
                  <a:pt x="17386" y="2934"/>
                  <a:pt x="17723" y="3715"/>
                  <a:pt x="17723" y="4547"/>
                </a:cubicBezTo>
                <a:cubicBezTo>
                  <a:pt x="17723" y="5378"/>
                  <a:pt x="17386" y="6160"/>
                  <a:pt x="16773" y="6747"/>
                </a:cubicBezTo>
                <a:lnTo>
                  <a:pt x="7602" y="15543"/>
                </a:lnTo>
                <a:cubicBezTo>
                  <a:pt x="7130" y="15995"/>
                  <a:pt x="6309" y="15995"/>
                  <a:pt x="5838" y="15543"/>
                </a:cubicBezTo>
                <a:cubicBezTo>
                  <a:pt x="5602" y="15317"/>
                  <a:pt x="5472" y="15016"/>
                  <a:pt x="5472" y="14696"/>
                </a:cubicBezTo>
                <a:cubicBezTo>
                  <a:pt x="5472" y="14377"/>
                  <a:pt x="5602" y="14076"/>
                  <a:pt x="5838" y="13850"/>
                </a:cubicBezTo>
                <a:lnTo>
                  <a:pt x="14301" y="5734"/>
                </a:lnTo>
                <a:cubicBezTo>
                  <a:pt x="14594" y="5454"/>
                  <a:pt x="14594" y="4999"/>
                  <a:pt x="14302" y="4719"/>
                </a:cubicBezTo>
                <a:cubicBezTo>
                  <a:pt x="14010" y="4438"/>
                  <a:pt x="13536" y="4439"/>
                  <a:pt x="13245" y="4718"/>
                </a:cubicBezTo>
                <a:lnTo>
                  <a:pt x="4781" y="12834"/>
                </a:lnTo>
                <a:cubicBezTo>
                  <a:pt x="4262" y="13332"/>
                  <a:pt x="3977" y="13993"/>
                  <a:pt x="3977" y="14696"/>
                </a:cubicBezTo>
                <a:cubicBezTo>
                  <a:pt x="3977" y="15400"/>
                  <a:pt x="4263" y="16061"/>
                  <a:pt x="4781" y="16558"/>
                </a:cubicBezTo>
                <a:cubicBezTo>
                  <a:pt x="5816" y="17552"/>
                  <a:pt x="7623" y="17553"/>
                  <a:pt x="8659" y="16559"/>
                </a:cubicBezTo>
                <a:lnTo>
                  <a:pt x="17831" y="7763"/>
                </a:lnTo>
                <a:cubicBezTo>
                  <a:pt x="18725" y="6904"/>
                  <a:pt x="19218" y="5762"/>
                  <a:pt x="19218" y="4547"/>
                </a:cubicBezTo>
                <a:cubicBezTo>
                  <a:pt x="19218" y="3332"/>
                  <a:pt x="18725" y="2190"/>
                  <a:pt x="17831" y="1331"/>
                </a:cubicBezTo>
                <a:cubicBezTo>
                  <a:pt x="15984" y="-443"/>
                  <a:pt x="12977" y="-443"/>
                  <a:pt x="11131" y="1331"/>
                </a:cubicBezTo>
                <a:lnTo>
                  <a:pt x="1969" y="10126"/>
                </a:lnTo>
                <a:cubicBezTo>
                  <a:pt x="-656" y="12646"/>
                  <a:pt x="-656" y="16747"/>
                  <a:pt x="1969" y="19267"/>
                </a:cubicBezTo>
                <a:cubicBezTo>
                  <a:pt x="3281" y="20527"/>
                  <a:pt x="5006" y="21157"/>
                  <a:pt x="6730" y="21157"/>
                </a:cubicBezTo>
                <a:cubicBezTo>
                  <a:pt x="8454" y="21157"/>
                  <a:pt x="10178" y="20527"/>
                  <a:pt x="11490" y="19267"/>
                </a:cubicBezTo>
                <a:lnTo>
                  <a:pt x="20652" y="10471"/>
                </a:lnTo>
                <a:cubicBezTo>
                  <a:pt x="20944" y="10191"/>
                  <a:pt x="20944" y="9737"/>
                  <a:pt x="20652" y="945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0" name="Google Shape;1410;p70"/>
          <p:cNvSpPr/>
          <p:nvPr/>
        </p:nvSpPr>
        <p:spPr>
          <a:xfrm>
            <a:off x="7651041" y="1754371"/>
            <a:ext cx="147702" cy="147960"/>
          </a:xfrm>
          <a:custGeom>
            <a:rect b="b" l="l" r="r" t="t"/>
            <a:pathLst>
              <a:path extrusionOk="0" h="21600" w="21445">
                <a:moveTo>
                  <a:pt x="19940" y="15796"/>
                </a:moveTo>
                <a:lnTo>
                  <a:pt x="19940" y="18823"/>
                </a:lnTo>
                <a:cubicBezTo>
                  <a:pt x="19942" y="19160"/>
                  <a:pt x="19812" y="19477"/>
                  <a:pt x="19576" y="19715"/>
                </a:cubicBezTo>
                <a:cubicBezTo>
                  <a:pt x="19341" y="19955"/>
                  <a:pt x="19027" y="20086"/>
                  <a:pt x="18689" y="20088"/>
                </a:cubicBezTo>
                <a:cubicBezTo>
                  <a:pt x="18627" y="20086"/>
                  <a:pt x="18609" y="20086"/>
                  <a:pt x="18587" y="20084"/>
                </a:cubicBezTo>
                <a:cubicBezTo>
                  <a:pt x="15633" y="19762"/>
                  <a:pt x="12755" y="18732"/>
                  <a:pt x="10257" y="17104"/>
                </a:cubicBezTo>
                <a:cubicBezTo>
                  <a:pt x="7942" y="15625"/>
                  <a:pt x="5942" y="13613"/>
                  <a:pt x="4469" y="11282"/>
                </a:cubicBezTo>
                <a:cubicBezTo>
                  <a:pt x="2846" y="8765"/>
                  <a:pt x="1822" y="5857"/>
                  <a:pt x="1508" y="2886"/>
                </a:cubicBezTo>
                <a:cubicBezTo>
                  <a:pt x="1447" y="2194"/>
                  <a:pt x="1956" y="1579"/>
                  <a:pt x="2645" y="1517"/>
                </a:cubicBezTo>
                <a:lnTo>
                  <a:pt x="5770" y="1512"/>
                </a:lnTo>
                <a:cubicBezTo>
                  <a:pt x="5774" y="1512"/>
                  <a:pt x="5779" y="1512"/>
                  <a:pt x="5783" y="1512"/>
                </a:cubicBezTo>
                <a:cubicBezTo>
                  <a:pt x="6404" y="1512"/>
                  <a:pt x="6937" y="1976"/>
                  <a:pt x="7023" y="2589"/>
                </a:cubicBezTo>
                <a:cubicBezTo>
                  <a:pt x="7157" y="3614"/>
                  <a:pt x="7408" y="4622"/>
                  <a:pt x="7766" y="5588"/>
                </a:cubicBezTo>
                <a:cubicBezTo>
                  <a:pt x="7937" y="6047"/>
                  <a:pt x="7827" y="6569"/>
                  <a:pt x="7487" y="6915"/>
                </a:cubicBezTo>
                <a:lnTo>
                  <a:pt x="6214" y="8195"/>
                </a:lnTo>
                <a:cubicBezTo>
                  <a:pt x="5975" y="8435"/>
                  <a:pt x="5925" y="8807"/>
                  <a:pt x="6092" y="9103"/>
                </a:cubicBezTo>
                <a:cubicBezTo>
                  <a:pt x="7585" y="11744"/>
                  <a:pt x="9762" y="13933"/>
                  <a:pt x="12389" y="15435"/>
                </a:cubicBezTo>
                <a:cubicBezTo>
                  <a:pt x="12684" y="15603"/>
                  <a:pt x="13053" y="15552"/>
                  <a:pt x="13293" y="15312"/>
                </a:cubicBezTo>
                <a:lnTo>
                  <a:pt x="14563" y="14035"/>
                </a:lnTo>
                <a:cubicBezTo>
                  <a:pt x="14909" y="13691"/>
                  <a:pt x="15429" y="13579"/>
                  <a:pt x="15888" y="13752"/>
                </a:cubicBezTo>
                <a:cubicBezTo>
                  <a:pt x="16849" y="14113"/>
                  <a:pt x="17853" y="14364"/>
                  <a:pt x="18863" y="14498"/>
                </a:cubicBezTo>
                <a:cubicBezTo>
                  <a:pt x="19492" y="14588"/>
                  <a:pt x="19955" y="15137"/>
                  <a:pt x="19940" y="15777"/>
                </a:cubicBezTo>
                <a:cubicBezTo>
                  <a:pt x="19940" y="15783"/>
                  <a:pt x="19940" y="15789"/>
                  <a:pt x="19940" y="15796"/>
                </a:cubicBezTo>
                <a:close/>
                <a:moveTo>
                  <a:pt x="19065" y="13000"/>
                </a:moveTo>
                <a:cubicBezTo>
                  <a:pt x="18162" y="12880"/>
                  <a:pt x="17269" y="12657"/>
                  <a:pt x="16415" y="12336"/>
                </a:cubicBezTo>
                <a:cubicBezTo>
                  <a:pt x="15414" y="11957"/>
                  <a:pt x="14269" y="12202"/>
                  <a:pt x="13503" y="12963"/>
                </a:cubicBezTo>
                <a:lnTo>
                  <a:pt x="12643" y="13828"/>
                </a:lnTo>
                <a:cubicBezTo>
                  <a:pt x="10631" y="12576"/>
                  <a:pt x="8935" y="10870"/>
                  <a:pt x="7691" y="8848"/>
                </a:cubicBezTo>
                <a:lnTo>
                  <a:pt x="8553" y="7981"/>
                </a:lnTo>
                <a:cubicBezTo>
                  <a:pt x="9307" y="7214"/>
                  <a:pt x="9551" y="6066"/>
                  <a:pt x="9174" y="5058"/>
                </a:cubicBezTo>
                <a:cubicBezTo>
                  <a:pt x="8856" y="4200"/>
                  <a:pt x="8633" y="3303"/>
                  <a:pt x="8512" y="2384"/>
                </a:cubicBezTo>
                <a:cubicBezTo>
                  <a:pt x="8320" y="1020"/>
                  <a:pt x="7150" y="0"/>
                  <a:pt x="5791" y="0"/>
                </a:cubicBezTo>
                <a:cubicBezTo>
                  <a:pt x="5781" y="0"/>
                  <a:pt x="5771" y="0"/>
                  <a:pt x="5763" y="0"/>
                </a:cubicBezTo>
                <a:lnTo>
                  <a:pt x="2755" y="0"/>
                </a:lnTo>
                <a:cubicBezTo>
                  <a:pt x="2672" y="0"/>
                  <a:pt x="2589" y="3"/>
                  <a:pt x="2509" y="11"/>
                </a:cubicBezTo>
                <a:cubicBezTo>
                  <a:pt x="995" y="149"/>
                  <a:pt x="-126" y="1499"/>
                  <a:pt x="11" y="3033"/>
                </a:cubicBezTo>
                <a:cubicBezTo>
                  <a:pt x="351" y="6252"/>
                  <a:pt x="1456" y="9388"/>
                  <a:pt x="3203" y="12099"/>
                </a:cubicBezTo>
                <a:cubicBezTo>
                  <a:pt x="4790" y="14611"/>
                  <a:pt x="6950" y="16782"/>
                  <a:pt x="9444" y="18376"/>
                </a:cubicBezTo>
                <a:cubicBezTo>
                  <a:pt x="12133" y="20129"/>
                  <a:pt x="15238" y="21239"/>
                  <a:pt x="18442" y="21589"/>
                </a:cubicBezTo>
                <a:cubicBezTo>
                  <a:pt x="18522" y="21596"/>
                  <a:pt x="18601" y="21600"/>
                  <a:pt x="18680" y="21600"/>
                </a:cubicBezTo>
                <a:cubicBezTo>
                  <a:pt x="18685" y="21600"/>
                  <a:pt x="18692" y="21600"/>
                  <a:pt x="18698" y="21600"/>
                </a:cubicBezTo>
                <a:cubicBezTo>
                  <a:pt x="19434" y="21597"/>
                  <a:pt x="20126" y="21306"/>
                  <a:pt x="20645" y="20780"/>
                </a:cubicBezTo>
                <a:cubicBezTo>
                  <a:pt x="21163" y="20254"/>
                  <a:pt x="21447" y="19557"/>
                  <a:pt x="21444" y="18820"/>
                </a:cubicBezTo>
                <a:lnTo>
                  <a:pt x="21444" y="15805"/>
                </a:lnTo>
                <a:cubicBezTo>
                  <a:pt x="21474" y="14401"/>
                  <a:pt x="20456" y="13197"/>
                  <a:pt x="19065" y="130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1" name="Google Shape;1411;p70"/>
          <p:cNvSpPr/>
          <p:nvPr/>
        </p:nvSpPr>
        <p:spPr>
          <a:xfrm>
            <a:off x="2860622" y="1487708"/>
            <a:ext cx="148446" cy="148446"/>
          </a:xfrm>
          <a:custGeom>
            <a:rect b="b" l="l" r="r" t="t"/>
            <a:pathLst>
              <a:path extrusionOk="0" h="21600" w="21600">
                <a:moveTo>
                  <a:pt x="1507" y="9795"/>
                </a:moveTo>
                <a:cubicBezTo>
                  <a:pt x="1507" y="9103"/>
                  <a:pt x="2070" y="8540"/>
                  <a:pt x="2763" y="8540"/>
                </a:cubicBezTo>
                <a:lnTo>
                  <a:pt x="18837" y="8540"/>
                </a:lnTo>
                <a:cubicBezTo>
                  <a:pt x="19530" y="8540"/>
                  <a:pt x="20093" y="9103"/>
                  <a:pt x="20093" y="9795"/>
                </a:cubicBezTo>
                <a:lnTo>
                  <a:pt x="20093" y="14819"/>
                </a:lnTo>
                <a:cubicBezTo>
                  <a:pt x="20093" y="15511"/>
                  <a:pt x="19530" y="16074"/>
                  <a:pt x="18837" y="16074"/>
                </a:cubicBezTo>
                <a:lnTo>
                  <a:pt x="17581" y="16074"/>
                </a:lnTo>
                <a:lnTo>
                  <a:pt x="17581" y="12809"/>
                </a:lnTo>
                <a:cubicBezTo>
                  <a:pt x="17581" y="12393"/>
                  <a:pt x="17244" y="12056"/>
                  <a:pt x="16828" y="12056"/>
                </a:cubicBezTo>
                <a:lnTo>
                  <a:pt x="4772" y="12056"/>
                </a:lnTo>
                <a:cubicBezTo>
                  <a:pt x="4356" y="12056"/>
                  <a:pt x="4019" y="12393"/>
                  <a:pt x="4019" y="12809"/>
                </a:cubicBezTo>
                <a:lnTo>
                  <a:pt x="4019" y="16074"/>
                </a:lnTo>
                <a:lnTo>
                  <a:pt x="2763" y="16074"/>
                </a:lnTo>
                <a:cubicBezTo>
                  <a:pt x="2070" y="16074"/>
                  <a:pt x="1507" y="15511"/>
                  <a:pt x="1507" y="14819"/>
                </a:cubicBezTo>
                <a:cubicBezTo>
                  <a:pt x="1507" y="14819"/>
                  <a:pt x="1507" y="9795"/>
                  <a:pt x="1507" y="9795"/>
                </a:cubicBezTo>
                <a:close/>
                <a:moveTo>
                  <a:pt x="5526" y="1507"/>
                </a:moveTo>
                <a:lnTo>
                  <a:pt x="16074" y="1507"/>
                </a:lnTo>
                <a:lnTo>
                  <a:pt x="16074" y="7033"/>
                </a:lnTo>
                <a:lnTo>
                  <a:pt x="5526" y="7033"/>
                </a:lnTo>
                <a:cubicBezTo>
                  <a:pt x="5526" y="7033"/>
                  <a:pt x="5526" y="1507"/>
                  <a:pt x="5526" y="1507"/>
                </a:cubicBezTo>
                <a:close/>
                <a:moveTo>
                  <a:pt x="16074" y="20093"/>
                </a:moveTo>
                <a:lnTo>
                  <a:pt x="5526" y="20093"/>
                </a:lnTo>
                <a:lnTo>
                  <a:pt x="5526" y="13563"/>
                </a:lnTo>
                <a:lnTo>
                  <a:pt x="16074" y="13563"/>
                </a:lnTo>
                <a:cubicBezTo>
                  <a:pt x="16074" y="13563"/>
                  <a:pt x="16074" y="20093"/>
                  <a:pt x="16074" y="20093"/>
                </a:cubicBezTo>
                <a:close/>
                <a:moveTo>
                  <a:pt x="2763" y="17581"/>
                </a:moveTo>
                <a:lnTo>
                  <a:pt x="4019" y="17581"/>
                </a:lnTo>
                <a:lnTo>
                  <a:pt x="4019" y="20847"/>
                </a:lnTo>
                <a:cubicBezTo>
                  <a:pt x="4019" y="21263"/>
                  <a:pt x="4356" y="21600"/>
                  <a:pt x="4772" y="21600"/>
                </a:cubicBezTo>
                <a:lnTo>
                  <a:pt x="16828" y="21600"/>
                </a:lnTo>
                <a:cubicBezTo>
                  <a:pt x="17244" y="21600"/>
                  <a:pt x="17581" y="21263"/>
                  <a:pt x="17581" y="20847"/>
                </a:cubicBezTo>
                <a:lnTo>
                  <a:pt x="17581" y="17581"/>
                </a:lnTo>
                <a:lnTo>
                  <a:pt x="18837" y="17581"/>
                </a:lnTo>
                <a:cubicBezTo>
                  <a:pt x="20361" y="17581"/>
                  <a:pt x="21600" y="16342"/>
                  <a:pt x="21600" y="14819"/>
                </a:cubicBezTo>
                <a:lnTo>
                  <a:pt x="21600" y="9795"/>
                </a:lnTo>
                <a:cubicBezTo>
                  <a:pt x="21600" y="8272"/>
                  <a:pt x="20361" y="7033"/>
                  <a:pt x="18837" y="7033"/>
                </a:cubicBezTo>
                <a:lnTo>
                  <a:pt x="17581" y="7033"/>
                </a:lnTo>
                <a:lnTo>
                  <a:pt x="17581" y="753"/>
                </a:lnTo>
                <a:cubicBezTo>
                  <a:pt x="17581" y="337"/>
                  <a:pt x="17244" y="0"/>
                  <a:pt x="16828" y="0"/>
                </a:cubicBezTo>
                <a:lnTo>
                  <a:pt x="4772" y="0"/>
                </a:lnTo>
                <a:cubicBezTo>
                  <a:pt x="4356" y="0"/>
                  <a:pt x="4019" y="337"/>
                  <a:pt x="4019" y="753"/>
                </a:cubicBezTo>
                <a:lnTo>
                  <a:pt x="4019" y="7033"/>
                </a:lnTo>
                <a:lnTo>
                  <a:pt x="2763" y="7033"/>
                </a:lnTo>
                <a:cubicBezTo>
                  <a:pt x="1239" y="7033"/>
                  <a:pt x="0" y="8272"/>
                  <a:pt x="0" y="9795"/>
                </a:cubicBezTo>
                <a:lnTo>
                  <a:pt x="0" y="14819"/>
                </a:lnTo>
                <a:cubicBezTo>
                  <a:pt x="0" y="16342"/>
                  <a:pt x="1239" y="17581"/>
                  <a:pt x="2763" y="1758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2" name="Google Shape;1412;p70"/>
          <p:cNvSpPr/>
          <p:nvPr/>
        </p:nvSpPr>
        <p:spPr>
          <a:xfrm>
            <a:off x="1000882" y="1494613"/>
            <a:ext cx="134622" cy="134622"/>
          </a:xfrm>
          <a:custGeom>
            <a:rect b="b" l="l" r="r" t="t"/>
            <a:pathLst>
              <a:path extrusionOk="0" h="21600" w="21600">
                <a:moveTo>
                  <a:pt x="19938" y="18554"/>
                </a:moveTo>
                <a:cubicBezTo>
                  <a:pt x="19938" y="19318"/>
                  <a:pt x="19318" y="19938"/>
                  <a:pt x="18554" y="19938"/>
                </a:cubicBezTo>
                <a:lnTo>
                  <a:pt x="17169" y="19938"/>
                </a:lnTo>
                <a:lnTo>
                  <a:pt x="17169" y="11908"/>
                </a:lnTo>
                <a:cubicBezTo>
                  <a:pt x="17169" y="11449"/>
                  <a:pt x="16797" y="11077"/>
                  <a:pt x="16338" y="11077"/>
                </a:cubicBezTo>
                <a:lnTo>
                  <a:pt x="5262" y="11077"/>
                </a:lnTo>
                <a:cubicBezTo>
                  <a:pt x="4803" y="11077"/>
                  <a:pt x="4431" y="11449"/>
                  <a:pt x="4431" y="11908"/>
                </a:cubicBezTo>
                <a:lnTo>
                  <a:pt x="4431" y="19938"/>
                </a:lnTo>
                <a:lnTo>
                  <a:pt x="3046" y="19938"/>
                </a:lnTo>
                <a:cubicBezTo>
                  <a:pt x="2282" y="19938"/>
                  <a:pt x="1662" y="19318"/>
                  <a:pt x="1662" y="18554"/>
                </a:cubicBezTo>
                <a:lnTo>
                  <a:pt x="1662" y="3046"/>
                </a:lnTo>
                <a:cubicBezTo>
                  <a:pt x="1662" y="2282"/>
                  <a:pt x="2282" y="1662"/>
                  <a:pt x="3046" y="1662"/>
                </a:cubicBezTo>
                <a:lnTo>
                  <a:pt x="4431" y="1662"/>
                </a:lnTo>
                <a:lnTo>
                  <a:pt x="4431" y="6369"/>
                </a:lnTo>
                <a:cubicBezTo>
                  <a:pt x="4431" y="6828"/>
                  <a:pt x="4803" y="7200"/>
                  <a:pt x="5262" y="7200"/>
                </a:cubicBezTo>
                <a:lnTo>
                  <a:pt x="14123" y="7200"/>
                </a:lnTo>
                <a:cubicBezTo>
                  <a:pt x="14582" y="7200"/>
                  <a:pt x="14954" y="6828"/>
                  <a:pt x="14954" y="6369"/>
                </a:cubicBezTo>
                <a:cubicBezTo>
                  <a:pt x="14954" y="5911"/>
                  <a:pt x="14582" y="5538"/>
                  <a:pt x="14123" y="5538"/>
                </a:cubicBezTo>
                <a:lnTo>
                  <a:pt x="6092" y="5538"/>
                </a:lnTo>
                <a:lnTo>
                  <a:pt x="6092" y="1662"/>
                </a:lnTo>
                <a:lnTo>
                  <a:pt x="14887" y="1662"/>
                </a:lnTo>
                <a:lnTo>
                  <a:pt x="19938" y="6713"/>
                </a:lnTo>
                <a:cubicBezTo>
                  <a:pt x="19938" y="6713"/>
                  <a:pt x="19938" y="18554"/>
                  <a:pt x="19938" y="18554"/>
                </a:cubicBezTo>
                <a:close/>
                <a:moveTo>
                  <a:pt x="15508" y="19938"/>
                </a:moveTo>
                <a:lnTo>
                  <a:pt x="6092" y="19938"/>
                </a:lnTo>
                <a:lnTo>
                  <a:pt x="6092" y="12738"/>
                </a:lnTo>
                <a:lnTo>
                  <a:pt x="15508" y="12738"/>
                </a:lnTo>
                <a:cubicBezTo>
                  <a:pt x="15508" y="12738"/>
                  <a:pt x="15508" y="19938"/>
                  <a:pt x="15508" y="19938"/>
                </a:cubicBezTo>
                <a:close/>
                <a:moveTo>
                  <a:pt x="15818" y="243"/>
                </a:moveTo>
                <a:cubicBezTo>
                  <a:pt x="15662" y="88"/>
                  <a:pt x="15451" y="0"/>
                  <a:pt x="15231" y="0"/>
                </a:cubicBez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6369"/>
                </a:lnTo>
                <a:cubicBezTo>
                  <a:pt x="21600" y="6149"/>
                  <a:pt x="21512" y="5938"/>
                  <a:pt x="21357" y="5782"/>
                </a:cubicBezTo>
                <a:cubicBezTo>
                  <a:pt x="21357" y="5782"/>
                  <a:pt x="15818" y="243"/>
                  <a:pt x="15818" y="24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3" name="Google Shape;1413;p70"/>
          <p:cNvSpPr/>
          <p:nvPr/>
        </p:nvSpPr>
        <p:spPr>
          <a:xfrm>
            <a:off x="4191320" y="1494613"/>
            <a:ext cx="134655" cy="134622"/>
          </a:xfrm>
          <a:custGeom>
            <a:rect b="b" l="l" r="r" t="t"/>
            <a:pathLst>
              <a:path extrusionOk="0" h="21600" w="21519">
                <a:moveTo>
                  <a:pt x="1655" y="9692"/>
                </a:moveTo>
                <a:cubicBezTo>
                  <a:pt x="1655" y="5264"/>
                  <a:pt x="5245" y="1662"/>
                  <a:pt x="9656" y="1662"/>
                </a:cubicBezTo>
                <a:cubicBezTo>
                  <a:pt x="14068" y="1662"/>
                  <a:pt x="17657" y="5264"/>
                  <a:pt x="17657" y="9692"/>
                </a:cubicBezTo>
                <a:cubicBezTo>
                  <a:pt x="17657" y="11896"/>
                  <a:pt x="16767" y="13895"/>
                  <a:pt x="15330" y="15347"/>
                </a:cubicBezTo>
                <a:cubicBezTo>
                  <a:pt x="15322" y="15354"/>
                  <a:pt x="15313" y="15356"/>
                  <a:pt x="15306" y="15363"/>
                </a:cubicBezTo>
                <a:cubicBezTo>
                  <a:pt x="15299" y="15370"/>
                  <a:pt x="15297" y="15380"/>
                  <a:pt x="15290" y="15387"/>
                </a:cubicBezTo>
                <a:cubicBezTo>
                  <a:pt x="13843" y="16830"/>
                  <a:pt x="11852" y="17723"/>
                  <a:pt x="9656" y="17723"/>
                </a:cubicBezTo>
                <a:cubicBezTo>
                  <a:pt x="5245" y="17723"/>
                  <a:pt x="1655" y="14120"/>
                  <a:pt x="1655" y="9692"/>
                </a:cubicBezTo>
                <a:close/>
                <a:moveTo>
                  <a:pt x="17038" y="15927"/>
                </a:moveTo>
                <a:cubicBezTo>
                  <a:pt x="18454" y="14240"/>
                  <a:pt x="19312" y="12066"/>
                  <a:pt x="19312" y="9692"/>
                </a:cubicBezTo>
                <a:cubicBezTo>
                  <a:pt x="19312" y="4348"/>
                  <a:pt x="14980" y="0"/>
                  <a:pt x="9656" y="0"/>
                </a:cubicBezTo>
                <a:cubicBezTo>
                  <a:pt x="4332" y="0"/>
                  <a:pt x="0" y="4348"/>
                  <a:pt x="0" y="9692"/>
                </a:cubicBezTo>
                <a:cubicBezTo>
                  <a:pt x="0" y="15037"/>
                  <a:pt x="4332" y="19385"/>
                  <a:pt x="9656" y="19385"/>
                </a:cubicBezTo>
                <a:cubicBezTo>
                  <a:pt x="12021" y="19385"/>
                  <a:pt x="14187" y="18524"/>
                  <a:pt x="15868" y="17102"/>
                </a:cubicBezTo>
                <a:lnTo>
                  <a:pt x="20106" y="21357"/>
                </a:lnTo>
                <a:cubicBezTo>
                  <a:pt x="20268" y="21519"/>
                  <a:pt x="20480" y="21600"/>
                  <a:pt x="20692" y="21600"/>
                </a:cubicBezTo>
                <a:cubicBezTo>
                  <a:pt x="20903" y="21600"/>
                  <a:pt x="21115" y="21519"/>
                  <a:pt x="21277" y="21357"/>
                </a:cubicBezTo>
                <a:cubicBezTo>
                  <a:pt x="21600" y="21032"/>
                  <a:pt x="21600" y="20506"/>
                  <a:pt x="21277" y="20182"/>
                </a:cubicBezTo>
                <a:cubicBezTo>
                  <a:pt x="21277" y="20182"/>
                  <a:pt x="17038" y="15927"/>
                  <a:pt x="17038" y="1592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4" name="Google Shape;1414;p70"/>
          <p:cNvSpPr/>
          <p:nvPr/>
        </p:nvSpPr>
        <p:spPr>
          <a:xfrm>
            <a:off x="7931514" y="1754371"/>
            <a:ext cx="120852" cy="148444"/>
          </a:xfrm>
          <a:custGeom>
            <a:rect b="b" l="l" r="r" t="t"/>
            <a:pathLst>
              <a:path extrusionOk="0" h="21584" w="21600">
                <a:moveTo>
                  <a:pt x="19749" y="10792"/>
                </a:moveTo>
                <a:cubicBezTo>
                  <a:pt x="19749" y="15603"/>
                  <a:pt x="12612" y="19153"/>
                  <a:pt x="10800" y="19976"/>
                </a:cubicBezTo>
                <a:cubicBezTo>
                  <a:pt x="8986" y="19154"/>
                  <a:pt x="1851" y="15612"/>
                  <a:pt x="1851" y="10792"/>
                </a:cubicBezTo>
                <a:lnTo>
                  <a:pt x="1851" y="4286"/>
                </a:lnTo>
                <a:lnTo>
                  <a:pt x="10800" y="1557"/>
                </a:lnTo>
                <a:lnTo>
                  <a:pt x="19749" y="4286"/>
                </a:lnTo>
                <a:cubicBezTo>
                  <a:pt x="19749" y="4286"/>
                  <a:pt x="19749" y="10792"/>
                  <a:pt x="19749" y="10792"/>
                </a:cubicBezTo>
                <a:close/>
                <a:moveTo>
                  <a:pt x="21000" y="3059"/>
                </a:moveTo>
                <a:lnTo>
                  <a:pt x="11125" y="48"/>
                </a:lnTo>
                <a:cubicBezTo>
                  <a:pt x="10916" y="-16"/>
                  <a:pt x="10684" y="-16"/>
                  <a:pt x="10475" y="48"/>
                </a:cubicBezTo>
                <a:lnTo>
                  <a:pt x="600" y="3059"/>
                </a:lnTo>
                <a:cubicBezTo>
                  <a:pt x="240" y="3170"/>
                  <a:pt x="0" y="3451"/>
                  <a:pt x="0" y="3764"/>
                </a:cubicBezTo>
                <a:lnTo>
                  <a:pt x="0" y="10792"/>
                </a:lnTo>
                <a:cubicBezTo>
                  <a:pt x="0" y="17207"/>
                  <a:pt x="9962" y="21332"/>
                  <a:pt x="10387" y="21505"/>
                </a:cubicBezTo>
                <a:cubicBezTo>
                  <a:pt x="10517" y="21558"/>
                  <a:pt x="10658" y="21584"/>
                  <a:pt x="10800" y="21584"/>
                </a:cubicBezTo>
                <a:cubicBezTo>
                  <a:pt x="10942" y="21584"/>
                  <a:pt x="11083" y="21558"/>
                  <a:pt x="11213" y="21505"/>
                </a:cubicBezTo>
                <a:cubicBezTo>
                  <a:pt x="11638" y="21332"/>
                  <a:pt x="21600" y="17207"/>
                  <a:pt x="21600" y="10792"/>
                </a:cubicBezTo>
                <a:lnTo>
                  <a:pt x="21600" y="3764"/>
                </a:lnTo>
                <a:cubicBezTo>
                  <a:pt x="21600" y="3451"/>
                  <a:pt x="21360" y="3170"/>
                  <a:pt x="21000" y="305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5" name="Google Shape;1415;p70"/>
          <p:cNvSpPr/>
          <p:nvPr/>
        </p:nvSpPr>
        <p:spPr>
          <a:xfrm>
            <a:off x="3400854" y="1494613"/>
            <a:ext cx="134622" cy="134622"/>
          </a:xfrm>
          <a:custGeom>
            <a:rect b="b" l="l" r="r" t="t"/>
            <a:pathLst>
              <a:path extrusionOk="0" h="21600" w="21600">
                <a:moveTo>
                  <a:pt x="1662" y="18554"/>
                </a:moveTo>
                <a:lnTo>
                  <a:pt x="1662" y="3046"/>
                </a:lnTo>
                <a:cubicBezTo>
                  <a:pt x="1662" y="2282"/>
                  <a:pt x="2282" y="1662"/>
                  <a:pt x="3046" y="1662"/>
                </a:cubicBezTo>
                <a:lnTo>
                  <a:pt x="6646" y="1662"/>
                </a:lnTo>
                <a:lnTo>
                  <a:pt x="6646" y="19938"/>
                </a:lnTo>
                <a:lnTo>
                  <a:pt x="3046" y="19938"/>
                </a:lnTo>
                <a:cubicBezTo>
                  <a:pt x="2282" y="19938"/>
                  <a:pt x="1662" y="19318"/>
                  <a:pt x="1662" y="18554"/>
                </a:cubicBezTo>
                <a:close/>
                <a:moveTo>
                  <a:pt x="19938" y="3046"/>
                </a:moveTo>
                <a:lnTo>
                  <a:pt x="19938" y="18554"/>
                </a:lnTo>
                <a:cubicBezTo>
                  <a:pt x="19938" y="19318"/>
                  <a:pt x="19318" y="19938"/>
                  <a:pt x="18554" y="19938"/>
                </a:cubicBezTo>
                <a:lnTo>
                  <a:pt x="8308" y="19938"/>
                </a:lnTo>
                <a:lnTo>
                  <a:pt x="8308" y="1662"/>
                </a:lnTo>
                <a:lnTo>
                  <a:pt x="18554" y="1662"/>
                </a:lnTo>
                <a:cubicBezTo>
                  <a:pt x="19318" y="1662"/>
                  <a:pt x="19938" y="2282"/>
                  <a:pt x="19938" y="3046"/>
                </a:cubicBezTo>
                <a:close/>
                <a:moveTo>
                  <a:pt x="18554" y="21600"/>
                </a:moveTo>
                <a:cubicBezTo>
                  <a:pt x="20234" y="21600"/>
                  <a:pt x="21600" y="20234"/>
                  <a:pt x="21600" y="18554"/>
                </a:cubicBezTo>
                <a:lnTo>
                  <a:pt x="21600" y="3046"/>
                </a:lnTo>
                <a:cubicBezTo>
                  <a:pt x="21600" y="1366"/>
                  <a:pt x="20234" y="0"/>
                  <a:pt x="18554" y="0"/>
                </a:cubicBezTo>
                <a:lnTo>
                  <a:pt x="3046" y="0"/>
                </a:lnTo>
                <a:cubicBezTo>
                  <a:pt x="1366" y="0"/>
                  <a:pt x="0" y="1366"/>
                  <a:pt x="0" y="3046"/>
                </a:cubicBezTo>
                <a:lnTo>
                  <a:pt x="0" y="18554"/>
                </a:lnTo>
                <a:cubicBezTo>
                  <a:pt x="0" y="20234"/>
                  <a:pt x="1366" y="21600"/>
                  <a:pt x="3046" y="21600"/>
                </a:cubicBezTo>
                <a:cubicBezTo>
                  <a:pt x="3046" y="21600"/>
                  <a:pt x="18554" y="21600"/>
                  <a:pt x="18554"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6" name="Google Shape;1416;p70"/>
          <p:cNvSpPr/>
          <p:nvPr/>
        </p:nvSpPr>
        <p:spPr>
          <a:xfrm>
            <a:off x="2060632" y="1487708"/>
            <a:ext cx="148446" cy="148446"/>
          </a:xfrm>
          <a:custGeom>
            <a:rect b="b" l="l" r="r" t="t"/>
            <a:pathLst>
              <a:path extrusionOk="0" h="21600" w="21600">
                <a:moveTo>
                  <a:pt x="3725" y="4790"/>
                </a:moveTo>
                <a:lnTo>
                  <a:pt x="16810" y="17875"/>
                </a:lnTo>
                <a:cubicBezTo>
                  <a:pt x="15188" y="19255"/>
                  <a:pt x="13091" y="20093"/>
                  <a:pt x="10800" y="20093"/>
                </a:cubicBezTo>
                <a:cubicBezTo>
                  <a:pt x="5676" y="20093"/>
                  <a:pt x="1507" y="15924"/>
                  <a:pt x="1507" y="10800"/>
                </a:cubicBezTo>
                <a:cubicBezTo>
                  <a:pt x="1507" y="8509"/>
                  <a:pt x="2345" y="6412"/>
                  <a:pt x="3725" y="4790"/>
                </a:cubicBezTo>
                <a:close/>
                <a:moveTo>
                  <a:pt x="20093" y="10800"/>
                </a:moveTo>
                <a:cubicBezTo>
                  <a:pt x="20093" y="13091"/>
                  <a:pt x="19255" y="15188"/>
                  <a:pt x="17875" y="16810"/>
                </a:cubicBezTo>
                <a:lnTo>
                  <a:pt x="4790" y="3725"/>
                </a:lnTo>
                <a:cubicBezTo>
                  <a:pt x="6412" y="2345"/>
                  <a:pt x="8509" y="1507"/>
                  <a:pt x="10800" y="1507"/>
                </a:cubicBezTo>
                <a:cubicBezTo>
                  <a:pt x="15924" y="1507"/>
                  <a:pt x="20093" y="5676"/>
                  <a:pt x="20093" y="10800"/>
                </a:cubicBezTo>
                <a:close/>
                <a:moveTo>
                  <a:pt x="10800" y="21600"/>
                </a:moveTo>
                <a:cubicBezTo>
                  <a:pt x="13770" y="21600"/>
                  <a:pt x="16464" y="20394"/>
                  <a:pt x="18418" y="18447"/>
                </a:cubicBezTo>
                <a:cubicBezTo>
                  <a:pt x="18423" y="18442"/>
                  <a:pt x="18430" y="18441"/>
                  <a:pt x="18435" y="18435"/>
                </a:cubicBezTo>
                <a:cubicBezTo>
                  <a:pt x="18441" y="18430"/>
                  <a:pt x="18442" y="18423"/>
                  <a:pt x="18447" y="18418"/>
                </a:cubicBezTo>
                <a:cubicBezTo>
                  <a:pt x="20394" y="16464"/>
                  <a:pt x="21600" y="13770"/>
                  <a:pt x="21600" y="10800"/>
                </a:cubicBezTo>
                <a:cubicBezTo>
                  <a:pt x="21600" y="4845"/>
                  <a:pt x="16755" y="0"/>
                  <a:pt x="10800" y="0"/>
                </a:cubicBezTo>
                <a:cubicBezTo>
                  <a:pt x="7830" y="0"/>
                  <a:pt x="5136" y="1206"/>
                  <a:pt x="3182" y="3153"/>
                </a:cubicBezTo>
                <a:cubicBezTo>
                  <a:pt x="3177" y="3158"/>
                  <a:pt x="3170" y="3159"/>
                  <a:pt x="3165" y="3165"/>
                </a:cubicBezTo>
                <a:cubicBezTo>
                  <a:pt x="3159" y="3170"/>
                  <a:pt x="3158" y="3177"/>
                  <a:pt x="3153" y="3182"/>
                </a:cubicBezTo>
                <a:cubicBezTo>
                  <a:pt x="1206" y="5136"/>
                  <a:pt x="0" y="7830"/>
                  <a:pt x="0" y="10800"/>
                </a:cubicBezTo>
                <a:cubicBezTo>
                  <a:pt x="0" y="16755"/>
                  <a:pt x="4845"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7" name="Google Shape;1417;p70"/>
          <p:cNvSpPr/>
          <p:nvPr/>
        </p:nvSpPr>
        <p:spPr>
          <a:xfrm>
            <a:off x="1527305" y="1761276"/>
            <a:ext cx="148437" cy="141459"/>
          </a:xfrm>
          <a:custGeom>
            <a:rect b="b" l="l" r="r" t="t"/>
            <a:pathLst>
              <a:path extrusionOk="0" h="21417" w="21497">
                <a:moveTo>
                  <a:pt x="15225" y="12878"/>
                </a:moveTo>
                <a:cubicBezTo>
                  <a:pt x="15048" y="13058"/>
                  <a:pt x="14968" y="13318"/>
                  <a:pt x="15009" y="13572"/>
                </a:cubicBezTo>
                <a:lnTo>
                  <a:pt x="15932" y="19199"/>
                </a:lnTo>
                <a:lnTo>
                  <a:pt x="11098" y="16541"/>
                </a:lnTo>
                <a:cubicBezTo>
                  <a:pt x="10989" y="16481"/>
                  <a:pt x="10869" y="16451"/>
                  <a:pt x="10749" y="16451"/>
                </a:cubicBezTo>
                <a:cubicBezTo>
                  <a:pt x="10629" y="16451"/>
                  <a:pt x="10509" y="16481"/>
                  <a:pt x="10400" y="16541"/>
                </a:cubicBezTo>
                <a:lnTo>
                  <a:pt x="5566" y="19199"/>
                </a:lnTo>
                <a:lnTo>
                  <a:pt x="6489" y="13572"/>
                </a:lnTo>
                <a:cubicBezTo>
                  <a:pt x="6530" y="13318"/>
                  <a:pt x="6450" y="13058"/>
                  <a:pt x="6273" y="12878"/>
                </a:cubicBezTo>
                <a:lnTo>
                  <a:pt x="2361" y="8894"/>
                </a:lnTo>
                <a:lnTo>
                  <a:pt x="7768" y="8068"/>
                </a:lnTo>
                <a:cubicBezTo>
                  <a:pt x="8012" y="8031"/>
                  <a:pt x="8223" y="7871"/>
                  <a:pt x="8332" y="7640"/>
                </a:cubicBezTo>
                <a:lnTo>
                  <a:pt x="10749" y="2519"/>
                </a:lnTo>
                <a:lnTo>
                  <a:pt x="13166" y="7640"/>
                </a:lnTo>
                <a:cubicBezTo>
                  <a:pt x="13275" y="7871"/>
                  <a:pt x="13486" y="8031"/>
                  <a:pt x="13730" y="8068"/>
                </a:cubicBezTo>
                <a:lnTo>
                  <a:pt x="19137" y="8894"/>
                </a:lnTo>
                <a:cubicBezTo>
                  <a:pt x="19137" y="8894"/>
                  <a:pt x="15225" y="12878"/>
                  <a:pt x="15225" y="12878"/>
                </a:cubicBezTo>
                <a:close/>
                <a:moveTo>
                  <a:pt x="20856" y="7572"/>
                </a:moveTo>
                <a:lnTo>
                  <a:pt x="14336" y="6576"/>
                </a:lnTo>
                <a:lnTo>
                  <a:pt x="11421" y="401"/>
                </a:lnTo>
                <a:cubicBezTo>
                  <a:pt x="11169" y="-134"/>
                  <a:pt x="10329" y="-134"/>
                  <a:pt x="10077" y="401"/>
                </a:cubicBezTo>
                <a:lnTo>
                  <a:pt x="7162" y="6576"/>
                </a:lnTo>
                <a:lnTo>
                  <a:pt x="642" y="7572"/>
                </a:lnTo>
                <a:cubicBezTo>
                  <a:pt x="359" y="7616"/>
                  <a:pt x="125" y="7822"/>
                  <a:pt x="37" y="8106"/>
                </a:cubicBezTo>
                <a:cubicBezTo>
                  <a:pt x="-51" y="8390"/>
                  <a:pt x="23" y="8701"/>
                  <a:pt x="227" y="8910"/>
                </a:cubicBezTo>
                <a:lnTo>
                  <a:pt x="4944" y="13714"/>
                </a:lnTo>
                <a:lnTo>
                  <a:pt x="3830" y="20500"/>
                </a:lnTo>
                <a:cubicBezTo>
                  <a:pt x="3782" y="20794"/>
                  <a:pt x="3898" y="21091"/>
                  <a:pt x="4129" y="21267"/>
                </a:cubicBezTo>
                <a:cubicBezTo>
                  <a:pt x="4361" y="21443"/>
                  <a:pt x="4666" y="21466"/>
                  <a:pt x="4919" y="21326"/>
                </a:cubicBezTo>
                <a:lnTo>
                  <a:pt x="10749" y="18120"/>
                </a:lnTo>
                <a:lnTo>
                  <a:pt x="16579" y="21326"/>
                </a:lnTo>
                <a:cubicBezTo>
                  <a:pt x="16689" y="21387"/>
                  <a:pt x="16809" y="21416"/>
                  <a:pt x="16928" y="21416"/>
                </a:cubicBezTo>
                <a:cubicBezTo>
                  <a:pt x="17084" y="21416"/>
                  <a:pt x="17238" y="21366"/>
                  <a:pt x="17369" y="21267"/>
                </a:cubicBezTo>
                <a:cubicBezTo>
                  <a:pt x="17600" y="21091"/>
                  <a:pt x="17716" y="20794"/>
                  <a:pt x="17668" y="20500"/>
                </a:cubicBezTo>
                <a:lnTo>
                  <a:pt x="16554" y="13714"/>
                </a:lnTo>
                <a:lnTo>
                  <a:pt x="21271" y="8910"/>
                </a:lnTo>
                <a:cubicBezTo>
                  <a:pt x="21475" y="8701"/>
                  <a:pt x="21549" y="8390"/>
                  <a:pt x="21461" y="8106"/>
                </a:cubicBezTo>
                <a:cubicBezTo>
                  <a:pt x="21373" y="7822"/>
                  <a:pt x="21139" y="7616"/>
                  <a:pt x="20856" y="757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8" name="Google Shape;1418;p70"/>
          <p:cNvSpPr/>
          <p:nvPr/>
        </p:nvSpPr>
        <p:spPr>
          <a:xfrm>
            <a:off x="2327295" y="1754371"/>
            <a:ext cx="146282" cy="148446"/>
          </a:xfrm>
          <a:custGeom>
            <a:rect b="b" l="l" r="r" t="t"/>
            <a:pathLst>
              <a:path extrusionOk="0" h="21600" w="21520">
                <a:moveTo>
                  <a:pt x="2941" y="2575"/>
                </a:moveTo>
                <a:cubicBezTo>
                  <a:pt x="3035" y="1960"/>
                  <a:pt x="3544" y="1515"/>
                  <a:pt x="4219" y="1507"/>
                </a:cubicBezTo>
                <a:lnTo>
                  <a:pt x="14917" y="1507"/>
                </a:lnTo>
                <a:lnTo>
                  <a:pt x="14917" y="11645"/>
                </a:lnTo>
                <a:lnTo>
                  <a:pt x="11142" y="20044"/>
                </a:lnTo>
                <a:cubicBezTo>
                  <a:pt x="10107" y="19828"/>
                  <a:pt x="9329" y="18919"/>
                  <a:pt x="9329" y="17833"/>
                </a:cubicBezTo>
                <a:lnTo>
                  <a:pt x="9329" y="13814"/>
                </a:lnTo>
                <a:cubicBezTo>
                  <a:pt x="9329" y="13398"/>
                  <a:pt x="8988" y="13061"/>
                  <a:pt x="8567" y="13061"/>
                </a:cubicBezTo>
                <a:lnTo>
                  <a:pt x="2807" y="13061"/>
                </a:lnTo>
                <a:cubicBezTo>
                  <a:pt x="2743" y="13059"/>
                  <a:pt x="2671" y="13056"/>
                  <a:pt x="2604" y="13046"/>
                </a:cubicBezTo>
                <a:cubicBezTo>
                  <a:pt x="2268" y="12996"/>
                  <a:pt x="1973" y="12820"/>
                  <a:pt x="1772" y="12550"/>
                </a:cubicBezTo>
                <a:cubicBezTo>
                  <a:pt x="1570" y="12280"/>
                  <a:pt x="1488" y="11949"/>
                  <a:pt x="1539" y="11618"/>
                </a:cubicBezTo>
                <a:cubicBezTo>
                  <a:pt x="1539" y="11618"/>
                  <a:pt x="2941" y="2575"/>
                  <a:pt x="2941" y="2575"/>
                </a:cubicBezTo>
                <a:close/>
                <a:moveTo>
                  <a:pt x="16440" y="1507"/>
                </a:moveTo>
                <a:lnTo>
                  <a:pt x="18404" y="1507"/>
                </a:lnTo>
                <a:cubicBezTo>
                  <a:pt x="19195" y="1479"/>
                  <a:pt x="19869" y="2054"/>
                  <a:pt x="19996" y="2819"/>
                </a:cubicBezTo>
                <a:lnTo>
                  <a:pt x="19996" y="9740"/>
                </a:lnTo>
                <a:cubicBezTo>
                  <a:pt x="19869" y="10505"/>
                  <a:pt x="19216" y="11075"/>
                  <a:pt x="18391" y="11051"/>
                </a:cubicBezTo>
                <a:lnTo>
                  <a:pt x="16440" y="11051"/>
                </a:lnTo>
                <a:cubicBezTo>
                  <a:pt x="16440" y="11051"/>
                  <a:pt x="16440" y="1507"/>
                  <a:pt x="16440" y="1507"/>
                </a:cubicBezTo>
                <a:close/>
                <a:moveTo>
                  <a:pt x="2375" y="14537"/>
                </a:moveTo>
                <a:cubicBezTo>
                  <a:pt x="2524" y="14559"/>
                  <a:pt x="2674" y="14567"/>
                  <a:pt x="2817" y="14568"/>
                </a:cubicBezTo>
                <a:lnTo>
                  <a:pt x="7805" y="14568"/>
                </a:lnTo>
                <a:lnTo>
                  <a:pt x="7805" y="17833"/>
                </a:lnTo>
                <a:cubicBezTo>
                  <a:pt x="7805" y="19910"/>
                  <a:pt x="9514" y="21600"/>
                  <a:pt x="11615" y="21600"/>
                </a:cubicBezTo>
                <a:cubicBezTo>
                  <a:pt x="11916" y="21600"/>
                  <a:pt x="12189" y="21425"/>
                  <a:pt x="12311" y="21153"/>
                </a:cubicBezTo>
                <a:lnTo>
                  <a:pt x="16174" y="12558"/>
                </a:lnTo>
                <a:lnTo>
                  <a:pt x="18377" y="12558"/>
                </a:lnTo>
                <a:cubicBezTo>
                  <a:pt x="19980" y="12562"/>
                  <a:pt x="21302" y="11442"/>
                  <a:pt x="21513" y="9896"/>
                </a:cubicBezTo>
                <a:cubicBezTo>
                  <a:pt x="21518" y="9863"/>
                  <a:pt x="21520" y="9829"/>
                  <a:pt x="21520" y="9796"/>
                </a:cubicBezTo>
                <a:lnTo>
                  <a:pt x="21520" y="2763"/>
                </a:lnTo>
                <a:cubicBezTo>
                  <a:pt x="21520" y="2729"/>
                  <a:pt x="21518" y="2696"/>
                  <a:pt x="21513" y="2663"/>
                </a:cubicBezTo>
                <a:cubicBezTo>
                  <a:pt x="21305" y="1136"/>
                  <a:pt x="19986" y="0"/>
                  <a:pt x="18445" y="0"/>
                </a:cubicBezTo>
                <a:cubicBezTo>
                  <a:pt x="18427" y="0"/>
                  <a:pt x="18409" y="0"/>
                  <a:pt x="18391" y="0"/>
                </a:cubicBezTo>
                <a:lnTo>
                  <a:pt x="4228" y="0"/>
                </a:lnTo>
                <a:cubicBezTo>
                  <a:pt x="2856" y="10"/>
                  <a:pt x="1641" y="995"/>
                  <a:pt x="1434" y="2348"/>
                </a:cubicBezTo>
                <a:lnTo>
                  <a:pt x="32" y="11390"/>
                </a:lnTo>
                <a:cubicBezTo>
                  <a:pt x="-80" y="12120"/>
                  <a:pt x="102" y="12849"/>
                  <a:pt x="545" y="13444"/>
                </a:cubicBezTo>
                <a:cubicBezTo>
                  <a:pt x="987" y="14038"/>
                  <a:pt x="1637" y="14426"/>
                  <a:pt x="2375" y="1453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19" name="Google Shape;1419;p70"/>
          <p:cNvSpPr/>
          <p:nvPr/>
        </p:nvSpPr>
        <p:spPr>
          <a:xfrm>
            <a:off x="2060632" y="1754371"/>
            <a:ext cx="146282" cy="148446"/>
          </a:xfrm>
          <a:custGeom>
            <a:rect b="b" l="l" r="r" t="t"/>
            <a:pathLst>
              <a:path extrusionOk="0" h="21600" w="21520">
                <a:moveTo>
                  <a:pt x="18579" y="19026"/>
                </a:moveTo>
                <a:cubicBezTo>
                  <a:pt x="18486" y="19636"/>
                  <a:pt x="17947" y="20093"/>
                  <a:pt x="17315" y="20093"/>
                </a:cubicBezTo>
                <a:cubicBezTo>
                  <a:pt x="17311" y="20093"/>
                  <a:pt x="17306" y="20093"/>
                  <a:pt x="17301" y="20093"/>
                </a:cubicBezTo>
                <a:lnTo>
                  <a:pt x="6603" y="20093"/>
                </a:lnTo>
                <a:lnTo>
                  <a:pt x="6603" y="9955"/>
                </a:lnTo>
                <a:lnTo>
                  <a:pt x="10378" y="1556"/>
                </a:lnTo>
                <a:cubicBezTo>
                  <a:pt x="11413" y="1772"/>
                  <a:pt x="12191" y="2681"/>
                  <a:pt x="12191" y="3767"/>
                </a:cubicBezTo>
                <a:lnTo>
                  <a:pt x="12191" y="7786"/>
                </a:lnTo>
                <a:cubicBezTo>
                  <a:pt x="12191" y="8202"/>
                  <a:pt x="12532" y="8540"/>
                  <a:pt x="12953" y="8540"/>
                </a:cubicBezTo>
                <a:lnTo>
                  <a:pt x="18713" y="8540"/>
                </a:lnTo>
                <a:cubicBezTo>
                  <a:pt x="18773" y="8536"/>
                  <a:pt x="18849" y="8543"/>
                  <a:pt x="18916" y="8554"/>
                </a:cubicBezTo>
                <a:cubicBezTo>
                  <a:pt x="19252" y="8604"/>
                  <a:pt x="19547" y="8780"/>
                  <a:pt x="19748" y="9050"/>
                </a:cubicBezTo>
                <a:cubicBezTo>
                  <a:pt x="19950" y="9320"/>
                  <a:pt x="20032" y="9652"/>
                  <a:pt x="19981" y="9982"/>
                </a:cubicBezTo>
                <a:cubicBezTo>
                  <a:pt x="19981" y="9982"/>
                  <a:pt x="18579" y="19026"/>
                  <a:pt x="18579" y="19026"/>
                </a:cubicBezTo>
                <a:close/>
                <a:moveTo>
                  <a:pt x="5080" y="20093"/>
                </a:moveTo>
                <a:lnTo>
                  <a:pt x="2794" y="20093"/>
                </a:lnTo>
                <a:cubicBezTo>
                  <a:pt x="2093" y="20093"/>
                  <a:pt x="1524" y="19530"/>
                  <a:pt x="1524" y="18837"/>
                </a:cubicBezTo>
                <a:lnTo>
                  <a:pt x="1524" y="11805"/>
                </a:lnTo>
                <a:cubicBezTo>
                  <a:pt x="1524" y="11112"/>
                  <a:pt x="2093" y="10549"/>
                  <a:pt x="2794" y="10549"/>
                </a:cubicBezTo>
                <a:lnTo>
                  <a:pt x="5080" y="10549"/>
                </a:lnTo>
                <a:cubicBezTo>
                  <a:pt x="5080" y="10549"/>
                  <a:pt x="5080" y="20093"/>
                  <a:pt x="5080" y="20093"/>
                </a:cubicBezTo>
                <a:close/>
                <a:moveTo>
                  <a:pt x="20975" y="8157"/>
                </a:moveTo>
                <a:cubicBezTo>
                  <a:pt x="20532" y="7562"/>
                  <a:pt x="19883" y="7174"/>
                  <a:pt x="19145" y="7063"/>
                </a:cubicBezTo>
                <a:cubicBezTo>
                  <a:pt x="18995" y="7041"/>
                  <a:pt x="18838" y="7030"/>
                  <a:pt x="18703" y="7033"/>
                </a:cubicBezTo>
                <a:lnTo>
                  <a:pt x="13715" y="7033"/>
                </a:lnTo>
                <a:lnTo>
                  <a:pt x="13715" y="3767"/>
                </a:lnTo>
                <a:cubicBezTo>
                  <a:pt x="13715" y="1690"/>
                  <a:pt x="12006" y="0"/>
                  <a:pt x="9905" y="0"/>
                </a:cubicBezTo>
                <a:cubicBezTo>
                  <a:pt x="9604" y="0"/>
                  <a:pt x="9331" y="175"/>
                  <a:pt x="9209" y="447"/>
                </a:cubicBezTo>
                <a:lnTo>
                  <a:pt x="5346" y="9042"/>
                </a:lnTo>
                <a:lnTo>
                  <a:pt x="2794" y="9042"/>
                </a:lnTo>
                <a:cubicBezTo>
                  <a:pt x="1254" y="9042"/>
                  <a:pt x="0" y="10281"/>
                  <a:pt x="0" y="11805"/>
                </a:cubicBezTo>
                <a:lnTo>
                  <a:pt x="0" y="18837"/>
                </a:lnTo>
                <a:cubicBezTo>
                  <a:pt x="0" y="20361"/>
                  <a:pt x="1254" y="21600"/>
                  <a:pt x="2794" y="21600"/>
                </a:cubicBezTo>
                <a:lnTo>
                  <a:pt x="17292" y="21600"/>
                </a:lnTo>
                <a:cubicBezTo>
                  <a:pt x="17303" y="21600"/>
                  <a:pt x="17313" y="21600"/>
                  <a:pt x="17324" y="21600"/>
                </a:cubicBezTo>
                <a:cubicBezTo>
                  <a:pt x="18696" y="21600"/>
                  <a:pt x="19880" y="20595"/>
                  <a:pt x="20086" y="19253"/>
                </a:cubicBezTo>
                <a:lnTo>
                  <a:pt x="21488" y="10210"/>
                </a:lnTo>
                <a:cubicBezTo>
                  <a:pt x="21600" y="9480"/>
                  <a:pt x="21418" y="8751"/>
                  <a:pt x="20975" y="815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0" name="Google Shape;1420;p70"/>
          <p:cNvSpPr/>
          <p:nvPr/>
        </p:nvSpPr>
        <p:spPr>
          <a:xfrm>
            <a:off x="1534209" y="1487708"/>
            <a:ext cx="134622" cy="148446"/>
          </a:xfrm>
          <a:custGeom>
            <a:rect b="b" l="l" r="r" t="t"/>
            <a:pathLst>
              <a:path extrusionOk="0" h="21600" w="21600">
                <a:moveTo>
                  <a:pt x="7200" y="2763"/>
                </a:moveTo>
                <a:cubicBezTo>
                  <a:pt x="7200" y="2070"/>
                  <a:pt x="7821" y="1507"/>
                  <a:pt x="8585" y="1507"/>
                </a:cubicBezTo>
                <a:lnTo>
                  <a:pt x="13015" y="1507"/>
                </a:lnTo>
                <a:cubicBezTo>
                  <a:pt x="13779" y="1507"/>
                  <a:pt x="14400" y="2070"/>
                  <a:pt x="14400" y="2763"/>
                </a:cubicBezTo>
                <a:lnTo>
                  <a:pt x="14400" y="4019"/>
                </a:lnTo>
                <a:lnTo>
                  <a:pt x="7200" y="4019"/>
                </a:lnTo>
                <a:cubicBezTo>
                  <a:pt x="7200" y="4019"/>
                  <a:pt x="7200" y="2763"/>
                  <a:pt x="7200" y="2763"/>
                </a:cubicBezTo>
                <a:close/>
                <a:moveTo>
                  <a:pt x="17723" y="18837"/>
                </a:moveTo>
                <a:cubicBezTo>
                  <a:pt x="17723" y="19530"/>
                  <a:pt x="17102" y="20093"/>
                  <a:pt x="16338" y="20093"/>
                </a:cubicBezTo>
                <a:lnTo>
                  <a:pt x="5262" y="20093"/>
                </a:lnTo>
                <a:cubicBezTo>
                  <a:pt x="4498" y="20093"/>
                  <a:pt x="3877" y="19530"/>
                  <a:pt x="3877" y="18837"/>
                </a:cubicBezTo>
                <a:lnTo>
                  <a:pt x="3877" y="5526"/>
                </a:lnTo>
                <a:lnTo>
                  <a:pt x="17723" y="5526"/>
                </a:lnTo>
                <a:cubicBezTo>
                  <a:pt x="17723" y="5526"/>
                  <a:pt x="17723" y="18837"/>
                  <a:pt x="17723" y="18837"/>
                </a:cubicBezTo>
                <a:close/>
                <a:moveTo>
                  <a:pt x="831" y="5526"/>
                </a:moveTo>
                <a:lnTo>
                  <a:pt x="2215" y="5526"/>
                </a:lnTo>
                <a:lnTo>
                  <a:pt x="2215" y="18837"/>
                </a:lnTo>
                <a:cubicBezTo>
                  <a:pt x="2215" y="20361"/>
                  <a:pt x="3582" y="21600"/>
                  <a:pt x="5262" y="21600"/>
                </a:cubicBezTo>
                <a:lnTo>
                  <a:pt x="16338" y="21600"/>
                </a:lnTo>
                <a:cubicBezTo>
                  <a:pt x="18018" y="21600"/>
                  <a:pt x="19385" y="20361"/>
                  <a:pt x="19385" y="18837"/>
                </a:cubicBezTo>
                <a:lnTo>
                  <a:pt x="19385" y="5526"/>
                </a:lnTo>
                <a:lnTo>
                  <a:pt x="20769" y="5526"/>
                </a:lnTo>
                <a:cubicBezTo>
                  <a:pt x="21228" y="5526"/>
                  <a:pt x="21600" y="5188"/>
                  <a:pt x="21600" y="4772"/>
                </a:cubicBezTo>
                <a:cubicBezTo>
                  <a:pt x="21600" y="4356"/>
                  <a:pt x="21228" y="4019"/>
                  <a:pt x="20769" y="4019"/>
                </a:cubicBezTo>
                <a:lnTo>
                  <a:pt x="16062" y="4019"/>
                </a:lnTo>
                <a:lnTo>
                  <a:pt x="16062" y="2763"/>
                </a:lnTo>
                <a:cubicBezTo>
                  <a:pt x="16062" y="1239"/>
                  <a:pt x="14695" y="0"/>
                  <a:pt x="13015" y="0"/>
                </a:cubicBezTo>
                <a:lnTo>
                  <a:pt x="8585" y="0"/>
                </a:lnTo>
                <a:cubicBezTo>
                  <a:pt x="6905" y="0"/>
                  <a:pt x="5538" y="1239"/>
                  <a:pt x="5538" y="2763"/>
                </a:cubicBezTo>
                <a:lnTo>
                  <a:pt x="5538" y="4019"/>
                </a:lnTo>
                <a:lnTo>
                  <a:pt x="831" y="4019"/>
                </a:lnTo>
                <a:cubicBezTo>
                  <a:pt x="372" y="4019"/>
                  <a:pt x="0" y="4356"/>
                  <a:pt x="0" y="4772"/>
                </a:cubicBezTo>
                <a:cubicBezTo>
                  <a:pt x="0" y="5188"/>
                  <a:pt x="372" y="5526"/>
                  <a:pt x="831" y="55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1" name="Google Shape;1421;p70"/>
          <p:cNvSpPr/>
          <p:nvPr/>
        </p:nvSpPr>
        <p:spPr>
          <a:xfrm>
            <a:off x="5791301" y="1487708"/>
            <a:ext cx="134622" cy="148500"/>
          </a:xfrm>
          <a:custGeom>
            <a:rect b="b" l="l" r="r" t="t"/>
            <a:pathLst>
              <a:path extrusionOk="0" h="21600" w="21600">
                <a:moveTo>
                  <a:pt x="19938" y="18838"/>
                </a:moveTo>
                <a:cubicBezTo>
                  <a:pt x="19938" y="19530"/>
                  <a:pt x="19318" y="20093"/>
                  <a:pt x="18554" y="20093"/>
                </a:cubicBezTo>
                <a:lnTo>
                  <a:pt x="3046" y="20093"/>
                </a:lnTo>
                <a:cubicBezTo>
                  <a:pt x="2282" y="20093"/>
                  <a:pt x="1662" y="19530"/>
                  <a:pt x="1662" y="18838"/>
                </a:cubicBezTo>
                <a:lnTo>
                  <a:pt x="1662" y="11807"/>
                </a:lnTo>
                <a:cubicBezTo>
                  <a:pt x="1662" y="11114"/>
                  <a:pt x="2282" y="10551"/>
                  <a:pt x="3046" y="10551"/>
                </a:cubicBezTo>
                <a:lnTo>
                  <a:pt x="18554" y="10551"/>
                </a:lnTo>
                <a:cubicBezTo>
                  <a:pt x="19318" y="10551"/>
                  <a:pt x="19938" y="11114"/>
                  <a:pt x="19938" y="11807"/>
                </a:cubicBezTo>
                <a:cubicBezTo>
                  <a:pt x="19938" y="11807"/>
                  <a:pt x="19938" y="18838"/>
                  <a:pt x="19938" y="18838"/>
                </a:cubicBezTo>
                <a:close/>
                <a:moveTo>
                  <a:pt x="18554" y="9045"/>
                </a:moveTo>
                <a:lnTo>
                  <a:pt x="6092" y="9045"/>
                </a:lnTo>
                <a:lnTo>
                  <a:pt x="6092" y="5779"/>
                </a:lnTo>
                <a:cubicBezTo>
                  <a:pt x="6091" y="4640"/>
                  <a:pt x="6579" y="3567"/>
                  <a:pt x="7467" y="2760"/>
                </a:cubicBezTo>
                <a:cubicBezTo>
                  <a:pt x="8356" y="1953"/>
                  <a:pt x="9538" y="1508"/>
                  <a:pt x="10796" y="1507"/>
                </a:cubicBezTo>
                <a:cubicBezTo>
                  <a:pt x="10797" y="1507"/>
                  <a:pt x="10799" y="1507"/>
                  <a:pt x="10800" y="1507"/>
                </a:cubicBezTo>
                <a:cubicBezTo>
                  <a:pt x="13031" y="1507"/>
                  <a:pt x="14970" y="2944"/>
                  <a:pt x="15414" y="4926"/>
                </a:cubicBezTo>
                <a:cubicBezTo>
                  <a:pt x="15506" y="5334"/>
                  <a:pt x="15945" y="5597"/>
                  <a:pt x="16394" y="5514"/>
                </a:cubicBezTo>
                <a:cubicBezTo>
                  <a:pt x="16844" y="5431"/>
                  <a:pt x="17134" y="5034"/>
                  <a:pt x="17043" y="4626"/>
                </a:cubicBezTo>
                <a:cubicBezTo>
                  <a:pt x="16441" y="1945"/>
                  <a:pt x="13817" y="0"/>
                  <a:pt x="10800" y="0"/>
                </a:cubicBezTo>
                <a:cubicBezTo>
                  <a:pt x="10798" y="0"/>
                  <a:pt x="10796" y="0"/>
                  <a:pt x="10794" y="0"/>
                </a:cubicBezTo>
                <a:cubicBezTo>
                  <a:pt x="9092" y="1"/>
                  <a:pt x="7493" y="604"/>
                  <a:pt x="6291" y="1696"/>
                </a:cubicBezTo>
                <a:cubicBezTo>
                  <a:pt x="5090" y="2788"/>
                  <a:pt x="4429" y="4238"/>
                  <a:pt x="4431" y="5780"/>
                </a:cubicBezTo>
                <a:lnTo>
                  <a:pt x="4431" y="9045"/>
                </a:lnTo>
                <a:lnTo>
                  <a:pt x="3046" y="9045"/>
                </a:lnTo>
                <a:cubicBezTo>
                  <a:pt x="1366" y="9045"/>
                  <a:pt x="0" y="10284"/>
                  <a:pt x="0" y="11807"/>
                </a:cubicBezTo>
                <a:lnTo>
                  <a:pt x="0" y="18838"/>
                </a:lnTo>
                <a:cubicBezTo>
                  <a:pt x="0" y="20361"/>
                  <a:pt x="1366" y="21600"/>
                  <a:pt x="3046" y="21600"/>
                </a:cubicBezTo>
                <a:lnTo>
                  <a:pt x="18554" y="21600"/>
                </a:lnTo>
                <a:cubicBezTo>
                  <a:pt x="20234" y="21600"/>
                  <a:pt x="21600" y="20361"/>
                  <a:pt x="21600" y="18838"/>
                </a:cubicBezTo>
                <a:lnTo>
                  <a:pt x="21600" y="11807"/>
                </a:lnTo>
                <a:cubicBezTo>
                  <a:pt x="21600" y="10284"/>
                  <a:pt x="20234" y="9045"/>
                  <a:pt x="18554" y="904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2" name="Google Shape;1422;p70"/>
          <p:cNvSpPr/>
          <p:nvPr/>
        </p:nvSpPr>
        <p:spPr>
          <a:xfrm>
            <a:off x="1561828" y="2322222"/>
            <a:ext cx="79413" cy="79413"/>
          </a:xfrm>
          <a:custGeom>
            <a:rect b="b" l="l" r="r" t="t"/>
            <a:pathLst>
              <a:path extrusionOk="0" h="21463" w="21463">
                <a:moveTo>
                  <a:pt x="1400" y="0"/>
                </a:moveTo>
                <a:cubicBezTo>
                  <a:pt x="627" y="0"/>
                  <a:pt x="0" y="627"/>
                  <a:pt x="0" y="1399"/>
                </a:cubicBezTo>
                <a:lnTo>
                  <a:pt x="0" y="20063"/>
                </a:lnTo>
                <a:cubicBezTo>
                  <a:pt x="0" y="20245"/>
                  <a:pt x="37" y="20427"/>
                  <a:pt x="108" y="20598"/>
                </a:cubicBezTo>
                <a:cubicBezTo>
                  <a:pt x="250" y="20940"/>
                  <a:pt x="523" y="21213"/>
                  <a:pt x="865" y="21355"/>
                </a:cubicBezTo>
                <a:cubicBezTo>
                  <a:pt x="1036" y="21426"/>
                  <a:pt x="1218" y="21463"/>
                  <a:pt x="1400" y="21463"/>
                </a:cubicBezTo>
                <a:lnTo>
                  <a:pt x="20064" y="21463"/>
                </a:lnTo>
                <a:cubicBezTo>
                  <a:pt x="20836" y="21463"/>
                  <a:pt x="21463" y="20836"/>
                  <a:pt x="21463" y="20063"/>
                </a:cubicBezTo>
                <a:cubicBezTo>
                  <a:pt x="21463" y="19290"/>
                  <a:pt x="20836" y="18663"/>
                  <a:pt x="20064" y="18663"/>
                </a:cubicBezTo>
                <a:lnTo>
                  <a:pt x="4779" y="18663"/>
                </a:lnTo>
                <a:lnTo>
                  <a:pt x="21053" y="2389"/>
                </a:lnTo>
                <a:cubicBezTo>
                  <a:pt x="21600" y="1842"/>
                  <a:pt x="21600" y="957"/>
                  <a:pt x="21053" y="410"/>
                </a:cubicBezTo>
                <a:cubicBezTo>
                  <a:pt x="20506" y="-137"/>
                  <a:pt x="19621" y="-137"/>
                  <a:pt x="19074" y="410"/>
                </a:cubicBezTo>
                <a:lnTo>
                  <a:pt x="2800" y="16684"/>
                </a:lnTo>
                <a:lnTo>
                  <a:pt x="2800" y="1399"/>
                </a:lnTo>
                <a:cubicBezTo>
                  <a:pt x="2800" y="627"/>
                  <a:pt x="2173" y="0"/>
                  <a:pt x="14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3" name="Google Shape;1423;p70"/>
          <p:cNvSpPr/>
          <p:nvPr/>
        </p:nvSpPr>
        <p:spPr>
          <a:xfrm>
            <a:off x="1828492" y="2322222"/>
            <a:ext cx="79413" cy="79413"/>
          </a:xfrm>
          <a:custGeom>
            <a:rect b="b" l="l" r="r" t="t"/>
            <a:pathLst>
              <a:path extrusionOk="0" h="21463" w="21463">
                <a:moveTo>
                  <a:pt x="0" y="20063"/>
                </a:moveTo>
                <a:cubicBezTo>
                  <a:pt x="0" y="20836"/>
                  <a:pt x="627" y="21463"/>
                  <a:pt x="1399" y="21463"/>
                </a:cubicBezTo>
                <a:lnTo>
                  <a:pt x="20063" y="21463"/>
                </a:lnTo>
                <a:cubicBezTo>
                  <a:pt x="20245" y="21463"/>
                  <a:pt x="20427" y="21426"/>
                  <a:pt x="20598" y="21355"/>
                </a:cubicBezTo>
                <a:cubicBezTo>
                  <a:pt x="20940" y="21213"/>
                  <a:pt x="21213" y="20940"/>
                  <a:pt x="21355" y="20598"/>
                </a:cubicBezTo>
                <a:cubicBezTo>
                  <a:pt x="21426" y="20427"/>
                  <a:pt x="21463" y="20245"/>
                  <a:pt x="21463" y="20063"/>
                </a:cubicBezTo>
                <a:lnTo>
                  <a:pt x="21463" y="1399"/>
                </a:lnTo>
                <a:cubicBezTo>
                  <a:pt x="21463" y="627"/>
                  <a:pt x="20836" y="0"/>
                  <a:pt x="20063" y="0"/>
                </a:cubicBezTo>
                <a:cubicBezTo>
                  <a:pt x="19290" y="0"/>
                  <a:pt x="18663" y="627"/>
                  <a:pt x="18663" y="1399"/>
                </a:cubicBezTo>
                <a:lnTo>
                  <a:pt x="18663" y="16684"/>
                </a:lnTo>
                <a:lnTo>
                  <a:pt x="2389" y="410"/>
                </a:lnTo>
                <a:cubicBezTo>
                  <a:pt x="1842" y="-137"/>
                  <a:pt x="957" y="-137"/>
                  <a:pt x="410" y="410"/>
                </a:cubicBezTo>
                <a:cubicBezTo>
                  <a:pt x="-137" y="957"/>
                  <a:pt x="-137" y="1842"/>
                  <a:pt x="410" y="2389"/>
                </a:cubicBezTo>
                <a:lnTo>
                  <a:pt x="16684" y="18663"/>
                </a:lnTo>
                <a:lnTo>
                  <a:pt x="1399" y="18663"/>
                </a:lnTo>
                <a:cubicBezTo>
                  <a:pt x="627" y="18663"/>
                  <a:pt x="0" y="19290"/>
                  <a:pt x="0" y="2006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4" name="Google Shape;1424;p70"/>
          <p:cNvSpPr/>
          <p:nvPr/>
        </p:nvSpPr>
        <p:spPr>
          <a:xfrm>
            <a:off x="748028" y="2308413"/>
            <a:ext cx="107043" cy="107028"/>
          </a:xfrm>
          <a:custGeom>
            <a:rect b="b" l="l" r="r" t="t"/>
            <a:pathLst>
              <a:path extrusionOk="0" h="21600" w="21398">
                <a:moveTo>
                  <a:pt x="10699" y="0"/>
                </a:moveTo>
                <a:cubicBezTo>
                  <a:pt x="10127" y="0"/>
                  <a:pt x="9664" y="468"/>
                  <a:pt x="9664" y="1045"/>
                </a:cubicBezTo>
                <a:lnTo>
                  <a:pt x="9664" y="18032"/>
                </a:lnTo>
                <a:lnTo>
                  <a:pt x="1768" y="10061"/>
                </a:lnTo>
                <a:cubicBezTo>
                  <a:pt x="1363" y="9653"/>
                  <a:pt x="708" y="9653"/>
                  <a:pt x="303" y="10061"/>
                </a:cubicBezTo>
                <a:cubicBezTo>
                  <a:pt x="-101" y="10469"/>
                  <a:pt x="-101" y="11131"/>
                  <a:pt x="303" y="11539"/>
                </a:cubicBezTo>
                <a:lnTo>
                  <a:pt x="9967" y="21294"/>
                </a:lnTo>
                <a:cubicBezTo>
                  <a:pt x="10062" y="21390"/>
                  <a:pt x="10177" y="21466"/>
                  <a:pt x="10303" y="21519"/>
                </a:cubicBezTo>
                <a:cubicBezTo>
                  <a:pt x="10430" y="21572"/>
                  <a:pt x="10564" y="21600"/>
                  <a:pt x="10699" y="21600"/>
                </a:cubicBezTo>
                <a:cubicBezTo>
                  <a:pt x="10834" y="21600"/>
                  <a:pt x="10968" y="21572"/>
                  <a:pt x="11095" y="21519"/>
                </a:cubicBezTo>
                <a:cubicBezTo>
                  <a:pt x="11221" y="21466"/>
                  <a:pt x="11336" y="21390"/>
                  <a:pt x="11431" y="21294"/>
                </a:cubicBezTo>
                <a:lnTo>
                  <a:pt x="21095" y="11539"/>
                </a:lnTo>
                <a:cubicBezTo>
                  <a:pt x="21499" y="11131"/>
                  <a:pt x="21499" y="10469"/>
                  <a:pt x="21095" y="10061"/>
                </a:cubicBezTo>
                <a:cubicBezTo>
                  <a:pt x="20690" y="9653"/>
                  <a:pt x="20035" y="9653"/>
                  <a:pt x="19630" y="10061"/>
                </a:cubicBezTo>
                <a:lnTo>
                  <a:pt x="11734" y="18032"/>
                </a:lnTo>
                <a:lnTo>
                  <a:pt x="11734" y="1045"/>
                </a:lnTo>
                <a:cubicBezTo>
                  <a:pt x="11734" y="468"/>
                  <a:pt x="11271" y="0"/>
                  <a:pt x="10699"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5" name="Google Shape;1425;p70"/>
          <p:cNvSpPr/>
          <p:nvPr/>
        </p:nvSpPr>
        <p:spPr>
          <a:xfrm>
            <a:off x="1014691" y="2308413"/>
            <a:ext cx="107007" cy="107006"/>
          </a:xfrm>
          <a:custGeom>
            <a:rect b="b" l="l" r="r" t="t"/>
            <a:pathLst>
              <a:path extrusionOk="0" h="21498" w="21574">
                <a:moveTo>
                  <a:pt x="20530" y="9709"/>
                </a:moveTo>
                <a:lnTo>
                  <a:pt x="3563" y="9709"/>
                </a:lnTo>
                <a:lnTo>
                  <a:pt x="11525" y="1775"/>
                </a:lnTo>
                <a:cubicBezTo>
                  <a:pt x="11932" y="1369"/>
                  <a:pt x="11932" y="711"/>
                  <a:pt x="11525" y="304"/>
                </a:cubicBezTo>
                <a:cubicBezTo>
                  <a:pt x="11117" y="-102"/>
                  <a:pt x="10456" y="-102"/>
                  <a:pt x="10048" y="304"/>
                </a:cubicBezTo>
                <a:lnTo>
                  <a:pt x="305" y="10013"/>
                </a:lnTo>
                <a:cubicBezTo>
                  <a:pt x="209" y="10109"/>
                  <a:pt x="133" y="10224"/>
                  <a:pt x="80" y="10351"/>
                </a:cubicBezTo>
                <a:cubicBezTo>
                  <a:pt x="-26" y="10606"/>
                  <a:pt x="-26" y="10892"/>
                  <a:pt x="80" y="11146"/>
                </a:cubicBezTo>
                <a:cubicBezTo>
                  <a:pt x="133" y="11273"/>
                  <a:pt x="209" y="11388"/>
                  <a:pt x="305" y="11484"/>
                </a:cubicBezTo>
                <a:lnTo>
                  <a:pt x="10048" y="21193"/>
                </a:lnTo>
                <a:cubicBezTo>
                  <a:pt x="10252" y="21396"/>
                  <a:pt x="10519" y="21498"/>
                  <a:pt x="10787" y="21498"/>
                </a:cubicBezTo>
                <a:cubicBezTo>
                  <a:pt x="11054" y="21498"/>
                  <a:pt x="11321" y="21396"/>
                  <a:pt x="11525" y="21193"/>
                </a:cubicBezTo>
                <a:cubicBezTo>
                  <a:pt x="11932" y="20787"/>
                  <a:pt x="11932" y="20129"/>
                  <a:pt x="11525" y="19722"/>
                </a:cubicBezTo>
                <a:lnTo>
                  <a:pt x="3563" y="11789"/>
                </a:lnTo>
                <a:lnTo>
                  <a:pt x="20530" y="11789"/>
                </a:lnTo>
                <a:cubicBezTo>
                  <a:pt x="21106" y="11789"/>
                  <a:pt x="21574" y="11323"/>
                  <a:pt x="21574" y="10749"/>
                </a:cubicBezTo>
                <a:cubicBezTo>
                  <a:pt x="21574" y="10174"/>
                  <a:pt x="21106" y="9709"/>
                  <a:pt x="20530" y="970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6" name="Google Shape;1426;p70"/>
          <p:cNvSpPr/>
          <p:nvPr/>
        </p:nvSpPr>
        <p:spPr>
          <a:xfrm>
            <a:off x="1281355" y="2308413"/>
            <a:ext cx="107007" cy="107006"/>
          </a:xfrm>
          <a:custGeom>
            <a:rect b="b" l="l" r="r" t="t"/>
            <a:pathLst>
              <a:path extrusionOk="0" h="21498" w="21574">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7" name="Google Shape;1427;p70"/>
          <p:cNvSpPr/>
          <p:nvPr/>
        </p:nvSpPr>
        <p:spPr>
          <a:xfrm>
            <a:off x="2361819" y="2322222"/>
            <a:ext cx="79413" cy="79380"/>
          </a:xfrm>
          <a:custGeom>
            <a:rect b="b" l="l" r="r" t="t"/>
            <a:pathLst>
              <a:path extrusionOk="0" h="21600" w="21463">
                <a:moveTo>
                  <a:pt x="21463" y="1409"/>
                </a:moveTo>
                <a:cubicBezTo>
                  <a:pt x="21463" y="631"/>
                  <a:pt x="20836" y="0"/>
                  <a:pt x="20064" y="0"/>
                </a:cubicBezTo>
                <a:lnTo>
                  <a:pt x="1400" y="0"/>
                </a:lnTo>
                <a:cubicBezTo>
                  <a:pt x="1218" y="0"/>
                  <a:pt x="1036" y="37"/>
                  <a:pt x="865" y="109"/>
                </a:cubicBezTo>
                <a:cubicBezTo>
                  <a:pt x="523" y="252"/>
                  <a:pt x="250" y="526"/>
                  <a:pt x="108" y="870"/>
                </a:cubicBezTo>
                <a:cubicBezTo>
                  <a:pt x="37" y="1043"/>
                  <a:pt x="0" y="1225"/>
                  <a:pt x="0" y="1409"/>
                </a:cubicBezTo>
                <a:lnTo>
                  <a:pt x="0" y="20191"/>
                </a:lnTo>
                <a:cubicBezTo>
                  <a:pt x="0" y="20969"/>
                  <a:pt x="627" y="21600"/>
                  <a:pt x="1400" y="21600"/>
                </a:cubicBezTo>
                <a:cubicBezTo>
                  <a:pt x="2173" y="21600"/>
                  <a:pt x="2800" y="20969"/>
                  <a:pt x="2800" y="20191"/>
                </a:cubicBezTo>
                <a:lnTo>
                  <a:pt x="2800" y="4809"/>
                </a:lnTo>
                <a:lnTo>
                  <a:pt x="19074" y="21187"/>
                </a:lnTo>
                <a:cubicBezTo>
                  <a:pt x="19347" y="21462"/>
                  <a:pt x="19705" y="21600"/>
                  <a:pt x="20064" y="21600"/>
                </a:cubicBezTo>
                <a:cubicBezTo>
                  <a:pt x="20422" y="21600"/>
                  <a:pt x="20780" y="21462"/>
                  <a:pt x="21053" y="21187"/>
                </a:cubicBezTo>
                <a:cubicBezTo>
                  <a:pt x="21600" y="20637"/>
                  <a:pt x="21600" y="19746"/>
                  <a:pt x="21053" y="19195"/>
                </a:cubicBezTo>
                <a:lnTo>
                  <a:pt x="4779" y="2817"/>
                </a:lnTo>
                <a:lnTo>
                  <a:pt x="20064" y="2817"/>
                </a:lnTo>
                <a:cubicBezTo>
                  <a:pt x="20836" y="2817"/>
                  <a:pt x="21463" y="2186"/>
                  <a:pt x="21463" y="140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8" name="Google Shape;1428;p70"/>
          <p:cNvSpPr/>
          <p:nvPr/>
        </p:nvSpPr>
        <p:spPr>
          <a:xfrm>
            <a:off x="2095155" y="2322222"/>
            <a:ext cx="79413" cy="79380"/>
          </a:xfrm>
          <a:custGeom>
            <a:rect b="b" l="l" r="r" t="t"/>
            <a:pathLst>
              <a:path extrusionOk="0" h="21600" w="21463">
                <a:moveTo>
                  <a:pt x="410" y="21187"/>
                </a:moveTo>
                <a:cubicBezTo>
                  <a:pt x="683" y="21462"/>
                  <a:pt x="1041" y="21600"/>
                  <a:pt x="1399" y="21600"/>
                </a:cubicBezTo>
                <a:cubicBezTo>
                  <a:pt x="1758" y="21600"/>
                  <a:pt x="2116" y="21462"/>
                  <a:pt x="2389" y="21187"/>
                </a:cubicBezTo>
                <a:lnTo>
                  <a:pt x="18663" y="4809"/>
                </a:lnTo>
                <a:lnTo>
                  <a:pt x="18663" y="20191"/>
                </a:lnTo>
                <a:cubicBezTo>
                  <a:pt x="18663" y="20969"/>
                  <a:pt x="19290" y="21600"/>
                  <a:pt x="20063" y="21600"/>
                </a:cubicBezTo>
                <a:cubicBezTo>
                  <a:pt x="20836" y="21600"/>
                  <a:pt x="21463" y="20969"/>
                  <a:pt x="21463" y="20191"/>
                </a:cubicBezTo>
                <a:lnTo>
                  <a:pt x="21463" y="1409"/>
                </a:lnTo>
                <a:cubicBezTo>
                  <a:pt x="21463" y="1225"/>
                  <a:pt x="21426" y="1043"/>
                  <a:pt x="21355" y="870"/>
                </a:cubicBezTo>
                <a:cubicBezTo>
                  <a:pt x="21213" y="526"/>
                  <a:pt x="20940" y="252"/>
                  <a:pt x="20598" y="109"/>
                </a:cubicBezTo>
                <a:cubicBezTo>
                  <a:pt x="20427" y="37"/>
                  <a:pt x="20245" y="0"/>
                  <a:pt x="20063" y="0"/>
                </a:cubicBezTo>
                <a:lnTo>
                  <a:pt x="1399" y="0"/>
                </a:lnTo>
                <a:cubicBezTo>
                  <a:pt x="627" y="0"/>
                  <a:pt x="0" y="631"/>
                  <a:pt x="0" y="1409"/>
                </a:cubicBezTo>
                <a:cubicBezTo>
                  <a:pt x="0" y="2186"/>
                  <a:pt x="627" y="2817"/>
                  <a:pt x="1399" y="2817"/>
                </a:cubicBezTo>
                <a:lnTo>
                  <a:pt x="16684" y="2817"/>
                </a:lnTo>
                <a:lnTo>
                  <a:pt x="410" y="19195"/>
                </a:lnTo>
                <a:cubicBezTo>
                  <a:pt x="-137" y="19746"/>
                  <a:pt x="-137" y="20637"/>
                  <a:pt x="410" y="2118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29" name="Google Shape;1429;p70"/>
          <p:cNvSpPr/>
          <p:nvPr/>
        </p:nvSpPr>
        <p:spPr>
          <a:xfrm>
            <a:off x="481364" y="2308413"/>
            <a:ext cx="107043" cy="107007"/>
          </a:xfrm>
          <a:custGeom>
            <a:rect b="b" l="l" r="r" t="t"/>
            <a:pathLst>
              <a:path extrusionOk="0" h="21574" w="21398">
                <a:moveTo>
                  <a:pt x="21095" y="11525"/>
                </a:moveTo>
                <a:cubicBezTo>
                  <a:pt x="21499" y="11117"/>
                  <a:pt x="21499" y="10456"/>
                  <a:pt x="21095" y="10048"/>
                </a:cubicBezTo>
                <a:lnTo>
                  <a:pt x="11431" y="305"/>
                </a:lnTo>
                <a:cubicBezTo>
                  <a:pt x="11336" y="209"/>
                  <a:pt x="11221" y="133"/>
                  <a:pt x="11095" y="80"/>
                </a:cubicBezTo>
                <a:cubicBezTo>
                  <a:pt x="10842" y="-26"/>
                  <a:pt x="10556" y="-26"/>
                  <a:pt x="10303" y="80"/>
                </a:cubicBezTo>
                <a:cubicBezTo>
                  <a:pt x="10177" y="133"/>
                  <a:pt x="10062" y="209"/>
                  <a:pt x="9967" y="305"/>
                </a:cubicBezTo>
                <a:lnTo>
                  <a:pt x="303" y="10048"/>
                </a:lnTo>
                <a:cubicBezTo>
                  <a:pt x="-101" y="10456"/>
                  <a:pt x="-101" y="11117"/>
                  <a:pt x="303" y="11525"/>
                </a:cubicBezTo>
                <a:cubicBezTo>
                  <a:pt x="708" y="11932"/>
                  <a:pt x="1363" y="11932"/>
                  <a:pt x="1768" y="11525"/>
                </a:cubicBezTo>
                <a:lnTo>
                  <a:pt x="9664" y="3563"/>
                </a:lnTo>
                <a:lnTo>
                  <a:pt x="9664" y="20530"/>
                </a:lnTo>
                <a:cubicBezTo>
                  <a:pt x="9664" y="21106"/>
                  <a:pt x="10127" y="21574"/>
                  <a:pt x="10699" y="21574"/>
                </a:cubicBezTo>
                <a:cubicBezTo>
                  <a:pt x="11271" y="21574"/>
                  <a:pt x="11734" y="21106"/>
                  <a:pt x="11734" y="20530"/>
                </a:cubicBezTo>
                <a:lnTo>
                  <a:pt x="11734" y="3563"/>
                </a:lnTo>
                <a:lnTo>
                  <a:pt x="19630" y="11525"/>
                </a:lnTo>
                <a:cubicBezTo>
                  <a:pt x="19833" y="11729"/>
                  <a:pt x="20098" y="11830"/>
                  <a:pt x="20363" y="11830"/>
                </a:cubicBezTo>
                <a:cubicBezTo>
                  <a:pt x="20627" y="11830"/>
                  <a:pt x="20892" y="11729"/>
                  <a:pt x="21095" y="1152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0" name="Google Shape;1430;p70"/>
          <p:cNvSpPr/>
          <p:nvPr/>
        </p:nvSpPr>
        <p:spPr>
          <a:xfrm>
            <a:off x="4731552" y="2301508"/>
            <a:ext cx="120831" cy="120852"/>
          </a:xfrm>
          <a:custGeom>
            <a:rect b="b" l="l" r="r" t="t"/>
            <a:pathLst>
              <a:path extrusionOk="0" h="21600" w="21577">
                <a:moveTo>
                  <a:pt x="270" y="15157"/>
                </a:moveTo>
                <a:lnTo>
                  <a:pt x="6435" y="21329"/>
                </a:lnTo>
                <a:cubicBezTo>
                  <a:pt x="6616" y="21510"/>
                  <a:pt x="6852" y="21600"/>
                  <a:pt x="7089" y="21600"/>
                </a:cubicBezTo>
                <a:cubicBezTo>
                  <a:pt x="7326" y="21600"/>
                  <a:pt x="7562" y="21510"/>
                  <a:pt x="7743" y="21329"/>
                </a:cubicBezTo>
                <a:cubicBezTo>
                  <a:pt x="8104" y="20967"/>
                  <a:pt x="8104" y="20381"/>
                  <a:pt x="7743" y="20020"/>
                </a:cubicBezTo>
                <a:lnTo>
                  <a:pt x="3156" y="15429"/>
                </a:lnTo>
                <a:lnTo>
                  <a:pt x="15720" y="15429"/>
                </a:lnTo>
                <a:cubicBezTo>
                  <a:pt x="18950" y="15429"/>
                  <a:pt x="21577" y="12798"/>
                  <a:pt x="21577" y="9566"/>
                </a:cubicBezTo>
                <a:lnTo>
                  <a:pt x="21577" y="926"/>
                </a:lnTo>
                <a:cubicBezTo>
                  <a:pt x="21577" y="415"/>
                  <a:pt x="21163" y="0"/>
                  <a:pt x="20652" y="0"/>
                </a:cubicBezTo>
                <a:cubicBezTo>
                  <a:pt x="20142" y="0"/>
                  <a:pt x="19727" y="415"/>
                  <a:pt x="19727" y="926"/>
                </a:cubicBezTo>
                <a:lnTo>
                  <a:pt x="19727" y="9566"/>
                </a:lnTo>
                <a:cubicBezTo>
                  <a:pt x="19727" y="11778"/>
                  <a:pt x="17930" y="13577"/>
                  <a:pt x="15720" y="13577"/>
                </a:cubicBezTo>
                <a:lnTo>
                  <a:pt x="3156" y="13577"/>
                </a:lnTo>
                <a:lnTo>
                  <a:pt x="7743" y="8986"/>
                </a:lnTo>
                <a:cubicBezTo>
                  <a:pt x="8104" y="8624"/>
                  <a:pt x="8104" y="8039"/>
                  <a:pt x="7743" y="7677"/>
                </a:cubicBezTo>
                <a:cubicBezTo>
                  <a:pt x="7382" y="7315"/>
                  <a:pt x="6796" y="7315"/>
                  <a:pt x="6435" y="7677"/>
                </a:cubicBezTo>
                <a:lnTo>
                  <a:pt x="270" y="13848"/>
                </a:lnTo>
                <a:cubicBezTo>
                  <a:pt x="185" y="13934"/>
                  <a:pt x="118" y="14036"/>
                  <a:pt x="71" y="14149"/>
                </a:cubicBezTo>
                <a:cubicBezTo>
                  <a:pt x="-23" y="14375"/>
                  <a:pt x="-23" y="14630"/>
                  <a:pt x="71" y="14857"/>
                </a:cubicBezTo>
                <a:cubicBezTo>
                  <a:pt x="118" y="14970"/>
                  <a:pt x="185" y="15072"/>
                  <a:pt x="270" y="1515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1" name="Google Shape;1431;p70"/>
          <p:cNvSpPr/>
          <p:nvPr/>
        </p:nvSpPr>
        <p:spPr>
          <a:xfrm>
            <a:off x="5264879" y="2301508"/>
            <a:ext cx="120831" cy="120852"/>
          </a:xfrm>
          <a:custGeom>
            <a:rect b="b" l="l" r="r" t="t"/>
            <a:pathLst>
              <a:path extrusionOk="0" h="21600" w="21577">
                <a:moveTo>
                  <a:pt x="5857" y="15429"/>
                </a:moveTo>
                <a:lnTo>
                  <a:pt x="18421" y="15429"/>
                </a:lnTo>
                <a:lnTo>
                  <a:pt x="13834" y="20020"/>
                </a:lnTo>
                <a:cubicBezTo>
                  <a:pt x="13473" y="20381"/>
                  <a:pt x="13473" y="20967"/>
                  <a:pt x="13834" y="21329"/>
                </a:cubicBezTo>
                <a:cubicBezTo>
                  <a:pt x="14015" y="21510"/>
                  <a:pt x="14251" y="21600"/>
                  <a:pt x="14488" y="21600"/>
                </a:cubicBezTo>
                <a:cubicBezTo>
                  <a:pt x="14725" y="21600"/>
                  <a:pt x="14961" y="21510"/>
                  <a:pt x="15142" y="21329"/>
                </a:cubicBezTo>
                <a:lnTo>
                  <a:pt x="21307" y="15157"/>
                </a:lnTo>
                <a:cubicBezTo>
                  <a:pt x="21392" y="15072"/>
                  <a:pt x="21459" y="14970"/>
                  <a:pt x="21506" y="14857"/>
                </a:cubicBezTo>
                <a:cubicBezTo>
                  <a:pt x="21600" y="14630"/>
                  <a:pt x="21600" y="14375"/>
                  <a:pt x="21506" y="14149"/>
                </a:cubicBezTo>
                <a:cubicBezTo>
                  <a:pt x="21459" y="14036"/>
                  <a:pt x="21392" y="13934"/>
                  <a:pt x="21307" y="13848"/>
                </a:cubicBezTo>
                <a:lnTo>
                  <a:pt x="15142" y="7677"/>
                </a:lnTo>
                <a:cubicBezTo>
                  <a:pt x="14781" y="7315"/>
                  <a:pt x="14195" y="7315"/>
                  <a:pt x="13834" y="7677"/>
                </a:cubicBezTo>
                <a:cubicBezTo>
                  <a:pt x="13473" y="8039"/>
                  <a:pt x="13473" y="8624"/>
                  <a:pt x="13834" y="8986"/>
                </a:cubicBezTo>
                <a:lnTo>
                  <a:pt x="18421" y="13577"/>
                </a:lnTo>
                <a:lnTo>
                  <a:pt x="5857" y="13577"/>
                </a:lnTo>
                <a:cubicBezTo>
                  <a:pt x="3647" y="13577"/>
                  <a:pt x="1850" y="11778"/>
                  <a:pt x="1850" y="9566"/>
                </a:cubicBezTo>
                <a:lnTo>
                  <a:pt x="1850" y="926"/>
                </a:lnTo>
                <a:cubicBezTo>
                  <a:pt x="1850" y="415"/>
                  <a:pt x="1435" y="0"/>
                  <a:pt x="925" y="0"/>
                </a:cubicBezTo>
                <a:cubicBezTo>
                  <a:pt x="414" y="0"/>
                  <a:pt x="0" y="415"/>
                  <a:pt x="0" y="926"/>
                </a:cubicBezTo>
                <a:lnTo>
                  <a:pt x="0" y="9566"/>
                </a:lnTo>
                <a:cubicBezTo>
                  <a:pt x="0" y="12798"/>
                  <a:pt x="2627" y="15429"/>
                  <a:pt x="5857" y="1542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2" name="Google Shape;1432;p70"/>
          <p:cNvSpPr/>
          <p:nvPr/>
        </p:nvSpPr>
        <p:spPr>
          <a:xfrm>
            <a:off x="4464888" y="2301508"/>
            <a:ext cx="120832" cy="120852"/>
          </a:xfrm>
          <a:custGeom>
            <a:rect b="b" l="l" r="r" t="t"/>
            <a:pathLst>
              <a:path extrusionOk="0" h="21600" w="21510">
                <a:moveTo>
                  <a:pt x="11984" y="1851"/>
                </a:moveTo>
                <a:lnTo>
                  <a:pt x="20588" y="1851"/>
                </a:lnTo>
                <a:cubicBezTo>
                  <a:pt x="21097" y="1851"/>
                  <a:pt x="21510" y="1437"/>
                  <a:pt x="21510" y="926"/>
                </a:cubicBezTo>
                <a:cubicBezTo>
                  <a:pt x="21510" y="415"/>
                  <a:pt x="21097" y="0"/>
                  <a:pt x="20588" y="0"/>
                </a:cubicBezTo>
                <a:lnTo>
                  <a:pt x="11984" y="0"/>
                </a:lnTo>
                <a:cubicBezTo>
                  <a:pt x="8765" y="0"/>
                  <a:pt x="6146" y="2630"/>
                  <a:pt x="6146" y="5863"/>
                </a:cubicBezTo>
                <a:lnTo>
                  <a:pt x="6146" y="18440"/>
                </a:lnTo>
                <a:lnTo>
                  <a:pt x="1574" y="13848"/>
                </a:lnTo>
                <a:cubicBezTo>
                  <a:pt x="1214" y="13487"/>
                  <a:pt x="630" y="13487"/>
                  <a:pt x="270" y="13848"/>
                </a:cubicBezTo>
                <a:cubicBezTo>
                  <a:pt x="-90" y="14210"/>
                  <a:pt x="-90" y="14796"/>
                  <a:pt x="270" y="15157"/>
                </a:cubicBezTo>
                <a:lnTo>
                  <a:pt x="6416" y="21329"/>
                </a:lnTo>
                <a:cubicBezTo>
                  <a:pt x="6501" y="21414"/>
                  <a:pt x="6603" y="21482"/>
                  <a:pt x="6715" y="21529"/>
                </a:cubicBezTo>
                <a:cubicBezTo>
                  <a:pt x="6828" y="21575"/>
                  <a:pt x="6948" y="21600"/>
                  <a:pt x="7068" y="21600"/>
                </a:cubicBezTo>
                <a:cubicBezTo>
                  <a:pt x="7188" y="21600"/>
                  <a:pt x="7307" y="21575"/>
                  <a:pt x="7420" y="21529"/>
                </a:cubicBezTo>
                <a:cubicBezTo>
                  <a:pt x="7533" y="21482"/>
                  <a:pt x="7634" y="21414"/>
                  <a:pt x="7719" y="21329"/>
                </a:cubicBezTo>
                <a:lnTo>
                  <a:pt x="13865" y="15157"/>
                </a:lnTo>
                <a:cubicBezTo>
                  <a:pt x="14225" y="14796"/>
                  <a:pt x="14225" y="14210"/>
                  <a:pt x="13865" y="13848"/>
                </a:cubicBezTo>
                <a:cubicBezTo>
                  <a:pt x="13505" y="13487"/>
                  <a:pt x="12922" y="13487"/>
                  <a:pt x="12562" y="13848"/>
                </a:cubicBezTo>
                <a:lnTo>
                  <a:pt x="7989" y="18440"/>
                </a:lnTo>
                <a:lnTo>
                  <a:pt x="7989" y="5863"/>
                </a:lnTo>
                <a:cubicBezTo>
                  <a:pt x="7989" y="3651"/>
                  <a:pt x="9782" y="1851"/>
                  <a:pt x="11984" y="185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3" name="Google Shape;1433;p70"/>
          <p:cNvSpPr/>
          <p:nvPr/>
        </p:nvSpPr>
        <p:spPr>
          <a:xfrm>
            <a:off x="3931561" y="2301508"/>
            <a:ext cx="120832" cy="120831"/>
          </a:xfrm>
          <a:custGeom>
            <a:rect b="b" l="l" r="r" t="t"/>
            <a:pathLst>
              <a:path extrusionOk="0" h="21577" w="21510">
                <a:moveTo>
                  <a:pt x="12562" y="7743"/>
                </a:moveTo>
                <a:cubicBezTo>
                  <a:pt x="12742" y="7924"/>
                  <a:pt x="12977" y="8014"/>
                  <a:pt x="13213" y="8014"/>
                </a:cubicBezTo>
                <a:cubicBezTo>
                  <a:pt x="13449" y="8014"/>
                  <a:pt x="13685" y="7924"/>
                  <a:pt x="13865" y="7743"/>
                </a:cubicBezTo>
                <a:cubicBezTo>
                  <a:pt x="14225" y="7382"/>
                  <a:pt x="14225" y="6796"/>
                  <a:pt x="13865" y="6435"/>
                </a:cubicBezTo>
                <a:lnTo>
                  <a:pt x="7719" y="270"/>
                </a:lnTo>
                <a:cubicBezTo>
                  <a:pt x="7634" y="185"/>
                  <a:pt x="7533" y="118"/>
                  <a:pt x="7420" y="71"/>
                </a:cubicBezTo>
                <a:cubicBezTo>
                  <a:pt x="7195" y="-23"/>
                  <a:pt x="6941" y="-23"/>
                  <a:pt x="6715" y="71"/>
                </a:cubicBezTo>
                <a:cubicBezTo>
                  <a:pt x="6603" y="118"/>
                  <a:pt x="6501" y="185"/>
                  <a:pt x="6416" y="270"/>
                </a:cubicBezTo>
                <a:lnTo>
                  <a:pt x="270" y="6435"/>
                </a:lnTo>
                <a:cubicBezTo>
                  <a:pt x="-90" y="6796"/>
                  <a:pt x="-90" y="7382"/>
                  <a:pt x="270" y="7743"/>
                </a:cubicBezTo>
                <a:cubicBezTo>
                  <a:pt x="630" y="8104"/>
                  <a:pt x="1214" y="8104"/>
                  <a:pt x="1574" y="7743"/>
                </a:cubicBezTo>
                <a:lnTo>
                  <a:pt x="6146" y="3156"/>
                </a:lnTo>
                <a:lnTo>
                  <a:pt x="6146" y="15720"/>
                </a:lnTo>
                <a:cubicBezTo>
                  <a:pt x="6146" y="18950"/>
                  <a:pt x="8765" y="21577"/>
                  <a:pt x="11984" y="21577"/>
                </a:cubicBezTo>
                <a:lnTo>
                  <a:pt x="20588" y="21577"/>
                </a:lnTo>
                <a:cubicBezTo>
                  <a:pt x="21097" y="21577"/>
                  <a:pt x="21510" y="21163"/>
                  <a:pt x="21510" y="20652"/>
                </a:cubicBezTo>
                <a:cubicBezTo>
                  <a:pt x="21510" y="20142"/>
                  <a:pt x="21097" y="19727"/>
                  <a:pt x="20588" y="19727"/>
                </a:cubicBezTo>
                <a:lnTo>
                  <a:pt x="11984" y="19727"/>
                </a:lnTo>
                <a:cubicBezTo>
                  <a:pt x="9782" y="19727"/>
                  <a:pt x="7989" y="17930"/>
                  <a:pt x="7989" y="15720"/>
                </a:cubicBezTo>
                <a:lnTo>
                  <a:pt x="7989" y="3156"/>
                </a:lnTo>
                <a:cubicBezTo>
                  <a:pt x="7989" y="3156"/>
                  <a:pt x="12562" y="7743"/>
                  <a:pt x="12562" y="774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4" name="Google Shape;1434;p70"/>
          <p:cNvSpPr/>
          <p:nvPr/>
        </p:nvSpPr>
        <p:spPr>
          <a:xfrm>
            <a:off x="4198225" y="2301508"/>
            <a:ext cx="120832" cy="120852"/>
          </a:xfrm>
          <a:custGeom>
            <a:rect b="b" l="l" r="r" t="t"/>
            <a:pathLst>
              <a:path extrusionOk="0" h="21600" w="21510">
                <a:moveTo>
                  <a:pt x="19936" y="13848"/>
                </a:moveTo>
                <a:lnTo>
                  <a:pt x="15364" y="18440"/>
                </a:lnTo>
                <a:lnTo>
                  <a:pt x="15364" y="5863"/>
                </a:lnTo>
                <a:cubicBezTo>
                  <a:pt x="15364" y="2630"/>
                  <a:pt x="12745" y="0"/>
                  <a:pt x="9526" y="0"/>
                </a:cubicBezTo>
                <a:lnTo>
                  <a:pt x="922" y="0"/>
                </a:lnTo>
                <a:cubicBezTo>
                  <a:pt x="413" y="0"/>
                  <a:pt x="0" y="415"/>
                  <a:pt x="0" y="926"/>
                </a:cubicBezTo>
                <a:cubicBezTo>
                  <a:pt x="0" y="1437"/>
                  <a:pt x="413" y="1851"/>
                  <a:pt x="922" y="1851"/>
                </a:cubicBezTo>
                <a:lnTo>
                  <a:pt x="9526" y="1851"/>
                </a:lnTo>
                <a:cubicBezTo>
                  <a:pt x="11728" y="1851"/>
                  <a:pt x="13521" y="3651"/>
                  <a:pt x="13521" y="5863"/>
                </a:cubicBezTo>
                <a:lnTo>
                  <a:pt x="13521" y="18440"/>
                </a:lnTo>
                <a:lnTo>
                  <a:pt x="8948" y="13848"/>
                </a:lnTo>
                <a:cubicBezTo>
                  <a:pt x="8588" y="13487"/>
                  <a:pt x="8005" y="13487"/>
                  <a:pt x="7645" y="13848"/>
                </a:cubicBezTo>
                <a:cubicBezTo>
                  <a:pt x="7285" y="14210"/>
                  <a:pt x="7285" y="14796"/>
                  <a:pt x="7645" y="15157"/>
                </a:cubicBezTo>
                <a:lnTo>
                  <a:pt x="13791" y="21329"/>
                </a:lnTo>
                <a:cubicBezTo>
                  <a:pt x="13876" y="21414"/>
                  <a:pt x="13978" y="21482"/>
                  <a:pt x="14090" y="21529"/>
                </a:cubicBezTo>
                <a:cubicBezTo>
                  <a:pt x="14203" y="21575"/>
                  <a:pt x="14322" y="21600"/>
                  <a:pt x="14442" y="21600"/>
                </a:cubicBezTo>
                <a:cubicBezTo>
                  <a:pt x="14562" y="21600"/>
                  <a:pt x="14682" y="21575"/>
                  <a:pt x="14795" y="21529"/>
                </a:cubicBezTo>
                <a:cubicBezTo>
                  <a:pt x="14907" y="21482"/>
                  <a:pt x="15009" y="21414"/>
                  <a:pt x="15094" y="21329"/>
                </a:cubicBezTo>
                <a:lnTo>
                  <a:pt x="21240" y="15157"/>
                </a:lnTo>
                <a:cubicBezTo>
                  <a:pt x="21600" y="14796"/>
                  <a:pt x="21600" y="14210"/>
                  <a:pt x="21240" y="13848"/>
                </a:cubicBezTo>
                <a:cubicBezTo>
                  <a:pt x="20880" y="13487"/>
                  <a:pt x="20296" y="13487"/>
                  <a:pt x="19936" y="1384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5" name="Google Shape;1435;p70"/>
          <p:cNvSpPr/>
          <p:nvPr/>
        </p:nvSpPr>
        <p:spPr>
          <a:xfrm>
            <a:off x="3664898" y="2301508"/>
            <a:ext cx="120832" cy="120831"/>
          </a:xfrm>
          <a:custGeom>
            <a:rect b="b" l="l" r="r" t="t"/>
            <a:pathLst>
              <a:path extrusionOk="0" h="21577" w="21510">
                <a:moveTo>
                  <a:pt x="9526" y="19727"/>
                </a:moveTo>
                <a:lnTo>
                  <a:pt x="922" y="19727"/>
                </a:lnTo>
                <a:cubicBezTo>
                  <a:pt x="413" y="19727"/>
                  <a:pt x="0" y="20142"/>
                  <a:pt x="0" y="20652"/>
                </a:cubicBezTo>
                <a:cubicBezTo>
                  <a:pt x="0" y="21163"/>
                  <a:pt x="413" y="21577"/>
                  <a:pt x="922" y="21577"/>
                </a:cubicBezTo>
                <a:lnTo>
                  <a:pt x="9526" y="21577"/>
                </a:lnTo>
                <a:cubicBezTo>
                  <a:pt x="12745" y="21577"/>
                  <a:pt x="15364" y="18950"/>
                  <a:pt x="15364" y="15720"/>
                </a:cubicBezTo>
                <a:lnTo>
                  <a:pt x="15364" y="3156"/>
                </a:lnTo>
                <a:lnTo>
                  <a:pt x="19936" y="7743"/>
                </a:lnTo>
                <a:cubicBezTo>
                  <a:pt x="20116" y="7924"/>
                  <a:pt x="20352" y="8014"/>
                  <a:pt x="20588" y="8014"/>
                </a:cubicBezTo>
                <a:cubicBezTo>
                  <a:pt x="20824" y="8014"/>
                  <a:pt x="21060" y="7924"/>
                  <a:pt x="21240" y="7743"/>
                </a:cubicBezTo>
                <a:cubicBezTo>
                  <a:pt x="21600" y="7382"/>
                  <a:pt x="21600" y="6796"/>
                  <a:pt x="21240" y="6435"/>
                </a:cubicBezTo>
                <a:lnTo>
                  <a:pt x="15094" y="270"/>
                </a:lnTo>
                <a:cubicBezTo>
                  <a:pt x="15009" y="185"/>
                  <a:pt x="14907" y="118"/>
                  <a:pt x="14795" y="71"/>
                </a:cubicBezTo>
                <a:cubicBezTo>
                  <a:pt x="14569" y="-23"/>
                  <a:pt x="14315" y="-23"/>
                  <a:pt x="14090" y="71"/>
                </a:cubicBezTo>
                <a:cubicBezTo>
                  <a:pt x="13978" y="118"/>
                  <a:pt x="13876" y="185"/>
                  <a:pt x="13791" y="270"/>
                </a:cubicBezTo>
                <a:lnTo>
                  <a:pt x="7645" y="6435"/>
                </a:lnTo>
                <a:cubicBezTo>
                  <a:pt x="7285" y="6796"/>
                  <a:pt x="7285" y="7382"/>
                  <a:pt x="7645" y="7743"/>
                </a:cubicBezTo>
                <a:cubicBezTo>
                  <a:pt x="8005" y="8104"/>
                  <a:pt x="8588" y="8104"/>
                  <a:pt x="8948" y="7743"/>
                </a:cubicBezTo>
                <a:lnTo>
                  <a:pt x="13521" y="3156"/>
                </a:lnTo>
                <a:lnTo>
                  <a:pt x="13521" y="15720"/>
                </a:lnTo>
                <a:cubicBezTo>
                  <a:pt x="13521" y="17930"/>
                  <a:pt x="11728" y="19727"/>
                  <a:pt x="9526" y="1972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6" name="Google Shape;1436;p70"/>
          <p:cNvSpPr/>
          <p:nvPr/>
        </p:nvSpPr>
        <p:spPr>
          <a:xfrm>
            <a:off x="4998216" y="2301508"/>
            <a:ext cx="120831" cy="120832"/>
          </a:xfrm>
          <a:custGeom>
            <a:rect b="b" l="l" r="r" t="t"/>
            <a:pathLst>
              <a:path extrusionOk="0" h="21510" w="21577">
                <a:moveTo>
                  <a:pt x="20652" y="21510"/>
                </a:moveTo>
                <a:cubicBezTo>
                  <a:pt x="21163" y="21510"/>
                  <a:pt x="21577" y="21097"/>
                  <a:pt x="21577" y="20588"/>
                </a:cubicBezTo>
                <a:lnTo>
                  <a:pt x="21577" y="11984"/>
                </a:lnTo>
                <a:cubicBezTo>
                  <a:pt x="21577" y="8765"/>
                  <a:pt x="18950" y="6146"/>
                  <a:pt x="15720" y="6146"/>
                </a:cubicBezTo>
                <a:lnTo>
                  <a:pt x="3156" y="6146"/>
                </a:lnTo>
                <a:lnTo>
                  <a:pt x="7743" y="1574"/>
                </a:lnTo>
                <a:cubicBezTo>
                  <a:pt x="8104" y="1214"/>
                  <a:pt x="8104" y="630"/>
                  <a:pt x="7743" y="270"/>
                </a:cubicBezTo>
                <a:cubicBezTo>
                  <a:pt x="7382" y="-90"/>
                  <a:pt x="6797" y="-90"/>
                  <a:pt x="6435" y="270"/>
                </a:cubicBezTo>
                <a:lnTo>
                  <a:pt x="270" y="6416"/>
                </a:lnTo>
                <a:cubicBezTo>
                  <a:pt x="185" y="6501"/>
                  <a:pt x="118" y="6603"/>
                  <a:pt x="71" y="6715"/>
                </a:cubicBezTo>
                <a:cubicBezTo>
                  <a:pt x="-23" y="6941"/>
                  <a:pt x="-23" y="7195"/>
                  <a:pt x="71" y="7420"/>
                </a:cubicBezTo>
                <a:cubicBezTo>
                  <a:pt x="118" y="7532"/>
                  <a:pt x="185" y="7634"/>
                  <a:pt x="270" y="7719"/>
                </a:cubicBezTo>
                <a:lnTo>
                  <a:pt x="6435" y="13865"/>
                </a:lnTo>
                <a:cubicBezTo>
                  <a:pt x="6616" y="14045"/>
                  <a:pt x="6852" y="14135"/>
                  <a:pt x="7089" y="14135"/>
                </a:cubicBezTo>
                <a:cubicBezTo>
                  <a:pt x="7326" y="14135"/>
                  <a:pt x="7562" y="14045"/>
                  <a:pt x="7743" y="13865"/>
                </a:cubicBezTo>
                <a:cubicBezTo>
                  <a:pt x="8104" y="13505"/>
                  <a:pt x="8104" y="12922"/>
                  <a:pt x="7743" y="12562"/>
                </a:cubicBezTo>
                <a:lnTo>
                  <a:pt x="3156" y="7989"/>
                </a:lnTo>
                <a:lnTo>
                  <a:pt x="15720" y="7989"/>
                </a:lnTo>
                <a:cubicBezTo>
                  <a:pt x="17930" y="7989"/>
                  <a:pt x="19727" y="9782"/>
                  <a:pt x="19727" y="11984"/>
                </a:cubicBezTo>
                <a:lnTo>
                  <a:pt x="19727" y="20588"/>
                </a:lnTo>
                <a:cubicBezTo>
                  <a:pt x="19727" y="21097"/>
                  <a:pt x="20142" y="21510"/>
                  <a:pt x="20652" y="2151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7" name="Google Shape;1437;p70"/>
          <p:cNvSpPr/>
          <p:nvPr/>
        </p:nvSpPr>
        <p:spPr>
          <a:xfrm>
            <a:off x="5531542" y="2301508"/>
            <a:ext cx="120831" cy="120832"/>
          </a:xfrm>
          <a:custGeom>
            <a:rect b="b" l="l" r="r" t="t"/>
            <a:pathLst>
              <a:path extrusionOk="0" h="21510" w="21577">
                <a:moveTo>
                  <a:pt x="13834" y="13865"/>
                </a:moveTo>
                <a:cubicBezTo>
                  <a:pt x="14015" y="14045"/>
                  <a:pt x="14251" y="14135"/>
                  <a:pt x="14488" y="14135"/>
                </a:cubicBezTo>
                <a:cubicBezTo>
                  <a:pt x="14725" y="14135"/>
                  <a:pt x="14961" y="14045"/>
                  <a:pt x="15142" y="13865"/>
                </a:cubicBezTo>
                <a:lnTo>
                  <a:pt x="21307" y="7719"/>
                </a:lnTo>
                <a:cubicBezTo>
                  <a:pt x="21392" y="7634"/>
                  <a:pt x="21459" y="7532"/>
                  <a:pt x="21506" y="7420"/>
                </a:cubicBezTo>
                <a:cubicBezTo>
                  <a:pt x="21600" y="7195"/>
                  <a:pt x="21600" y="6941"/>
                  <a:pt x="21506" y="6715"/>
                </a:cubicBezTo>
                <a:cubicBezTo>
                  <a:pt x="21459" y="6603"/>
                  <a:pt x="21392" y="6501"/>
                  <a:pt x="21307" y="6416"/>
                </a:cubicBezTo>
                <a:lnTo>
                  <a:pt x="15142" y="270"/>
                </a:lnTo>
                <a:cubicBezTo>
                  <a:pt x="14781" y="-90"/>
                  <a:pt x="14195" y="-90"/>
                  <a:pt x="13834" y="270"/>
                </a:cubicBezTo>
                <a:cubicBezTo>
                  <a:pt x="13473" y="630"/>
                  <a:pt x="13473" y="1214"/>
                  <a:pt x="13834" y="1574"/>
                </a:cubicBezTo>
                <a:lnTo>
                  <a:pt x="18421" y="6146"/>
                </a:lnTo>
                <a:lnTo>
                  <a:pt x="5857" y="6146"/>
                </a:lnTo>
                <a:cubicBezTo>
                  <a:pt x="2627" y="6146"/>
                  <a:pt x="0" y="8765"/>
                  <a:pt x="0" y="11984"/>
                </a:cubicBezTo>
                <a:lnTo>
                  <a:pt x="0" y="20588"/>
                </a:lnTo>
                <a:cubicBezTo>
                  <a:pt x="0" y="21097"/>
                  <a:pt x="414" y="21510"/>
                  <a:pt x="925" y="21510"/>
                </a:cubicBezTo>
                <a:cubicBezTo>
                  <a:pt x="1435" y="21510"/>
                  <a:pt x="1850" y="21097"/>
                  <a:pt x="1850" y="20588"/>
                </a:cubicBezTo>
                <a:lnTo>
                  <a:pt x="1850" y="11984"/>
                </a:lnTo>
                <a:cubicBezTo>
                  <a:pt x="1850" y="9782"/>
                  <a:pt x="3647" y="7989"/>
                  <a:pt x="5857" y="7989"/>
                </a:cubicBezTo>
                <a:lnTo>
                  <a:pt x="18421" y="7989"/>
                </a:lnTo>
                <a:lnTo>
                  <a:pt x="13834" y="12562"/>
                </a:lnTo>
                <a:cubicBezTo>
                  <a:pt x="13473" y="12922"/>
                  <a:pt x="13473" y="13505"/>
                  <a:pt x="13834" y="1386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8" name="Google Shape;1438;p70"/>
          <p:cNvSpPr/>
          <p:nvPr/>
        </p:nvSpPr>
        <p:spPr>
          <a:xfrm>
            <a:off x="7384378" y="2287699"/>
            <a:ext cx="148454" cy="148423"/>
          </a:xfrm>
          <a:custGeom>
            <a:rect b="b" l="l" r="r" t="t"/>
            <a:pathLst>
              <a:path extrusionOk="0" h="21581" w="21562">
                <a:moveTo>
                  <a:pt x="21505" y="10502"/>
                </a:moveTo>
                <a:cubicBezTo>
                  <a:pt x="21467" y="10410"/>
                  <a:pt x="21412" y="10327"/>
                  <a:pt x="21343" y="10258"/>
                </a:cubicBezTo>
                <a:lnTo>
                  <a:pt x="18334" y="7246"/>
                </a:lnTo>
                <a:cubicBezTo>
                  <a:pt x="18040" y="6952"/>
                  <a:pt x="17564" y="6952"/>
                  <a:pt x="17270" y="7246"/>
                </a:cubicBezTo>
                <a:cubicBezTo>
                  <a:pt x="16976" y="7540"/>
                  <a:pt x="16976" y="8017"/>
                  <a:pt x="17270" y="8311"/>
                </a:cubicBezTo>
                <a:lnTo>
                  <a:pt x="18995" y="10037"/>
                </a:lnTo>
                <a:lnTo>
                  <a:pt x="11533" y="10037"/>
                </a:lnTo>
                <a:lnTo>
                  <a:pt x="11533" y="2569"/>
                </a:lnTo>
                <a:lnTo>
                  <a:pt x="13258" y="4296"/>
                </a:lnTo>
                <a:cubicBezTo>
                  <a:pt x="13405" y="4443"/>
                  <a:pt x="13597" y="4516"/>
                  <a:pt x="13790" y="4516"/>
                </a:cubicBezTo>
                <a:cubicBezTo>
                  <a:pt x="13983" y="4516"/>
                  <a:pt x="14175" y="4443"/>
                  <a:pt x="14322" y="4296"/>
                </a:cubicBezTo>
                <a:cubicBezTo>
                  <a:pt x="14616" y="4002"/>
                  <a:pt x="14616" y="3525"/>
                  <a:pt x="14322" y="3231"/>
                </a:cubicBezTo>
                <a:lnTo>
                  <a:pt x="11313" y="220"/>
                </a:lnTo>
                <a:cubicBezTo>
                  <a:pt x="11244" y="150"/>
                  <a:pt x="11160" y="95"/>
                  <a:pt x="11068" y="57"/>
                </a:cubicBezTo>
                <a:cubicBezTo>
                  <a:pt x="10885" y="-19"/>
                  <a:pt x="10677" y="-19"/>
                  <a:pt x="10494" y="57"/>
                </a:cubicBezTo>
                <a:cubicBezTo>
                  <a:pt x="10402" y="95"/>
                  <a:pt x="10318" y="150"/>
                  <a:pt x="10249" y="220"/>
                </a:cubicBezTo>
                <a:lnTo>
                  <a:pt x="7240" y="3231"/>
                </a:lnTo>
                <a:cubicBezTo>
                  <a:pt x="6946" y="3525"/>
                  <a:pt x="6946" y="4002"/>
                  <a:pt x="7240" y="4296"/>
                </a:cubicBezTo>
                <a:cubicBezTo>
                  <a:pt x="7534" y="4590"/>
                  <a:pt x="8010" y="4590"/>
                  <a:pt x="8304" y="4296"/>
                </a:cubicBezTo>
                <a:lnTo>
                  <a:pt x="10029" y="2569"/>
                </a:lnTo>
                <a:lnTo>
                  <a:pt x="10029" y="10037"/>
                </a:lnTo>
                <a:lnTo>
                  <a:pt x="2567" y="10037"/>
                </a:lnTo>
                <a:lnTo>
                  <a:pt x="4292" y="8311"/>
                </a:lnTo>
                <a:cubicBezTo>
                  <a:pt x="4586" y="8017"/>
                  <a:pt x="4586" y="7540"/>
                  <a:pt x="4292" y="7246"/>
                </a:cubicBezTo>
                <a:cubicBezTo>
                  <a:pt x="3998" y="6952"/>
                  <a:pt x="3522" y="6952"/>
                  <a:pt x="3228" y="7246"/>
                </a:cubicBezTo>
                <a:lnTo>
                  <a:pt x="219" y="10258"/>
                </a:lnTo>
                <a:cubicBezTo>
                  <a:pt x="150" y="10327"/>
                  <a:pt x="95" y="10410"/>
                  <a:pt x="57" y="10502"/>
                </a:cubicBezTo>
                <a:cubicBezTo>
                  <a:pt x="-19" y="10686"/>
                  <a:pt x="-19" y="10894"/>
                  <a:pt x="57" y="11078"/>
                </a:cubicBezTo>
                <a:cubicBezTo>
                  <a:pt x="95" y="11170"/>
                  <a:pt x="150" y="11253"/>
                  <a:pt x="219" y="11322"/>
                </a:cubicBezTo>
                <a:lnTo>
                  <a:pt x="3228" y="14334"/>
                </a:lnTo>
                <a:cubicBezTo>
                  <a:pt x="3375" y="14481"/>
                  <a:pt x="3567" y="14554"/>
                  <a:pt x="3760" y="14554"/>
                </a:cubicBezTo>
                <a:cubicBezTo>
                  <a:pt x="3953" y="14554"/>
                  <a:pt x="4145" y="14481"/>
                  <a:pt x="4292" y="14334"/>
                </a:cubicBezTo>
                <a:cubicBezTo>
                  <a:pt x="4586" y="14040"/>
                  <a:pt x="4586" y="13563"/>
                  <a:pt x="4292" y="13269"/>
                </a:cubicBezTo>
                <a:lnTo>
                  <a:pt x="2567" y="11543"/>
                </a:lnTo>
                <a:lnTo>
                  <a:pt x="10029" y="11543"/>
                </a:lnTo>
                <a:lnTo>
                  <a:pt x="10029" y="19011"/>
                </a:lnTo>
                <a:lnTo>
                  <a:pt x="8304" y="17284"/>
                </a:lnTo>
                <a:cubicBezTo>
                  <a:pt x="8010" y="16990"/>
                  <a:pt x="7534" y="16990"/>
                  <a:pt x="7240" y="17284"/>
                </a:cubicBezTo>
                <a:cubicBezTo>
                  <a:pt x="6946" y="17579"/>
                  <a:pt x="6946" y="18055"/>
                  <a:pt x="7240" y="18349"/>
                </a:cubicBezTo>
                <a:lnTo>
                  <a:pt x="10249" y="21360"/>
                </a:lnTo>
                <a:cubicBezTo>
                  <a:pt x="10318" y="21430"/>
                  <a:pt x="10401" y="21485"/>
                  <a:pt x="10493" y="21523"/>
                </a:cubicBezTo>
                <a:cubicBezTo>
                  <a:pt x="10585" y="21561"/>
                  <a:pt x="10683" y="21581"/>
                  <a:pt x="10781" y="21581"/>
                </a:cubicBezTo>
                <a:cubicBezTo>
                  <a:pt x="10879" y="21581"/>
                  <a:pt x="10977" y="21561"/>
                  <a:pt x="11069" y="21523"/>
                </a:cubicBezTo>
                <a:cubicBezTo>
                  <a:pt x="11161" y="21485"/>
                  <a:pt x="11244" y="21430"/>
                  <a:pt x="11313" y="21360"/>
                </a:cubicBezTo>
                <a:lnTo>
                  <a:pt x="14322" y="18349"/>
                </a:lnTo>
                <a:cubicBezTo>
                  <a:pt x="14616" y="18055"/>
                  <a:pt x="14616" y="17579"/>
                  <a:pt x="14322" y="17284"/>
                </a:cubicBezTo>
                <a:cubicBezTo>
                  <a:pt x="14028" y="16990"/>
                  <a:pt x="13552" y="16990"/>
                  <a:pt x="13258" y="17284"/>
                </a:cubicBezTo>
                <a:lnTo>
                  <a:pt x="11533" y="19011"/>
                </a:lnTo>
                <a:lnTo>
                  <a:pt x="11533" y="11543"/>
                </a:lnTo>
                <a:lnTo>
                  <a:pt x="18995" y="11543"/>
                </a:lnTo>
                <a:lnTo>
                  <a:pt x="17270" y="13269"/>
                </a:lnTo>
                <a:cubicBezTo>
                  <a:pt x="16976" y="13563"/>
                  <a:pt x="16976" y="14040"/>
                  <a:pt x="17270" y="14334"/>
                </a:cubicBezTo>
                <a:cubicBezTo>
                  <a:pt x="17417" y="14481"/>
                  <a:pt x="17609" y="14554"/>
                  <a:pt x="17802" y="14554"/>
                </a:cubicBezTo>
                <a:cubicBezTo>
                  <a:pt x="17995" y="14554"/>
                  <a:pt x="18187" y="14481"/>
                  <a:pt x="18334" y="14334"/>
                </a:cubicBezTo>
                <a:lnTo>
                  <a:pt x="21343" y="11322"/>
                </a:lnTo>
                <a:cubicBezTo>
                  <a:pt x="21412" y="11253"/>
                  <a:pt x="21467" y="11170"/>
                  <a:pt x="21505" y="11078"/>
                </a:cubicBezTo>
                <a:cubicBezTo>
                  <a:pt x="21581" y="10894"/>
                  <a:pt x="21581" y="10686"/>
                  <a:pt x="21505" y="1050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39" name="Google Shape;1439;p70"/>
          <p:cNvSpPr/>
          <p:nvPr/>
        </p:nvSpPr>
        <p:spPr>
          <a:xfrm>
            <a:off x="754933" y="2602695"/>
            <a:ext cx="93218" cy="51766"/>
          </a:xfrm>
          <a:custGeom>
            <a:rect b="b" l="l" r="r" t="t"/>
            <a:pathLst>
              <a:path extrusionOk="0" h="21391" w="21368">
                <a:moveTo>
                  <a:pt x="19342" y="627"/>
                </a:moveTo>
                <a:lnTo>
                  <a:pt x="10684" y="16227"/>
                </a:lnTo>
                <a:lnTo>
                  <a:pt x="2026" y="627"/>
                </a:lnTo>
                <a:cubicBezTo>
                  <a:pt x="1563" y="-209"/>
                  <a:pt x="811" y="-209"/>
                  <a:pt x="348" y="627"/>
                </a:cubicBezTo>
                <a:cubicBezTo>
                  <a:pt x="-116" y="1462"/>
                  <a:pt x="-116" y="2816"/>
                  <a:pt x="348" y="3651"/>
                </a:cubicBezTo>
                <a:lnTo>
                  <a:pt x="9845" y="20764"/>
                </a:lnTo>
                <a:cubicBezTo>
                  <a:pt x="10077" y="21182"/>
                  <a:pt x="10380" y="21391"/>
                  <a:pt x="10684" y="21391"/>
                </a:cubicBezTo>
                <a:cubicBezTo>
                  <a:pt x="10988" y="21391"/>
                  <a:pt x="11291" y="21182"/>
                  <a:pt x="11523" y="20764"/>
                </a:cubicBezTo>
                <a:lnTo>
                  <a:pt x="21020" y="3651"/>
                </a:lnTo>
                <a:cubicBezTo>
                  <a:pt x="21484" y="2816"/>
                  <a:pt x="21484" y="1462"/>
                  <a:pt x="21020" y="627"/>
                </a:cubicBezTo>
                <a:cubicBezTo>
                  <a:pt x="20557" y="-209"/>
                  <a:pt x="19805" y="-209"/>
                  <a:pt x="19342" y="62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0" name="Google Shape;1440;p70"/>
          <p:cNvSpPr/>
          <p:nvPr/>
        </p:nvSpPr>
        <p:spPr>
          <a:xfrm>
            <a:off x="1042310" y="2581981"/>
            <a:ext cx="51800" cy="93236"/>
          </a:xfrm>
          <a:custGeom>
            <a:rect b="b" l="l" r="r" t="t"/>
            <a:pathLst>
              <a:path extrusionOk="0" h="21483" w="21186">
                <a:moveTo>
                  <a:pt x="20565" y="349"/>
                </a:moveTo>
                <a:cubicBezTo>
                  <a:pt x="19738" y="-117"/>
                  <a:pt x="18397" y="-117"/>
                  <a:pt x="17570" y="349"/>
                </a:cubicBezTo>
                <a:lnTo>
                  <a:pt x="621" y="9897"/>
                </a:lnTo>
                <a:cubicBezTo>
                  <a:pt x="-207" y="10364"/>
                  <a:pt x="-207" y="11119"/>
                  <a:pt x="621" y="11585"/>
                </a:cubicBezTo>
                <a:lnTo>
                  <a:pt x="17570" y="21133"/>
                </a:lnTo>
                <a:cubicBezTo>
                  <a:pt x="17983" y="21366"/>
                  <a:pt x="18525" y="21483"/>
                  <a:pt x="19067" y="21483"/>
                </a:cubicBezTo>
                <a:cubicBezTo>
                  <a:pt x="19610" y="21483"/>
                  <a:pt x="20152" y="21366"/>
                  <a:pt x="20565" y="21133"/>
                </a:cubicBezTo>
                <a:cubicBezTo>
                  <a:pt x="21393" y="20667"/>
                  <a:pt x="21393" y="19912"/>
                  <a:pt x="20565" y="19446"/>
                </a:cubicBezTo>
                <a:lnTo>
                  <a:pt x="5114" y="10741"/>
                </a:lnTo>
                <a:lnTo>
                  <a:pt x="20565" y="2037"/>
                </a:lnTo>
                <a:cubicBezTo>
                  <a:pt x="21393" y="1571"/>
                  <a:pt x="21393" y="815"/>
                  <a:pt x="20565" y="34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1" name="Google Shape;1441;p70"/>
          <p:cNvSpPr/>
          <p:nvPr/>
        </p:nvSpPr>
        <p:spPr>
          <a:xfrm>
            <a:off x="1308974" y="2581981"/>
            <a:ext cx="51800" cy="93236"/>
          </a:xfrm>
          <a:custGeom>
            <a:rect b="b" l="l" r="r" t="t"/>
            <a:pathLst>
              <a:path extrusionOk="0" h="21483" w="21186">
                <a:moveTo>
                  <a:pt x="621" y="21133"/>
                </a:moveTo>
                <a:cubicBezTo>
                  <a:pt x="1034" y="21366"/>
                  <a:pt x="1576" y="21483"/>
                  <a:pt x="2119" y="21483"/>
                </a:cubicBezTo>
                <a:cubicBezTo>
                  <a:pt x="2661" y="21483"/>
                  <a:pt x="3203" y="21366"/>
                  <a:pt x="3616" y="21133"/>
                </a:cubicBezTo>
                <a:lnTo>
                  <a:pt x="20565" y="11585"/>
                </a:lnTo>
                <a:cubicBezTo>
                  <a:pt x="21393" y="11119"/>
                  <a:pt x="21393" y="10364"/>
                  <a:pt x="20565" y="9897"/>
                </a:cubicBezTo>
                <a:lnTo>
                  <a:pt x="3616" y="349"/>
                </a:lnTo>
                <a:cubicBezTo>
                  <a:pt x="2789" y="-117"/>
                  <a:pt x="1448" y="-117"/>
                  <a:pt x="621" y="349"/>
                </a:cubicBezTo>
                <a:cubicBezTo>
                  <a:pt x="-207" y="815"/>
                  <a:pt x="-207" y="1571"/>
                  <a:pt x="621" y="2037"/>
                </a:cubicBezTo>
                <a:lnTo>
                  <a:pt x="16072" y="10741"/>
                </a:lnTo>
                <a:lnTo>
                  <a:pt x="621" y="19446"/>
                </a:lnTo>
                <a:cubicBezTo>
                  <a:pt x="-207" y="19912"/>
                  <a:pt x="-207" y="20667"/>
                  <a:pt x="621" y="2113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2" name="Google Shape;1442;p70"/>
          <p:cNvSpPr/>
          <p:nvPr/>
        </p:nvSpPr>
        <p:spPr>
          <a:xfrm>
            <a:off x="488269" y="2602695"/>
            <a:ext cx="93218" cy="51800"/>
          </a:xfrm>
          <a:custGeom>
            <a:rect b="b" l="l" r="r" t="t"/>
            <a:pathLst>
              <a:path extrusionOk="0" h="21186" w="21368">
                <a:moveTo>
                  <a:pt x="9845" y="621"/>
                </a:moveTo>
                <a:lnTo>
                  <a:pt x="348" y="17570"/>
                </a:lnTo>
                <a:cubicBezTo>
                  <a:pt x="-116" y="18397"/>
                  <a:pt x="-116" y="19738"/>
                  <a:pt x="348" y="20565"/>
                </a:cubicBezTo>
                <a:cubicBezTo>
                  <a:pt x="811" y="21393"/>
                  <a:pt x="1563" y="21393"/>
                  <a:pt x="2026" y="20565"/>
                </a:cubicBezTo>
                <a:lnTo>
                  <a:pt x="10684" y="5114"/>
                </a:lnTo>
                <a:lnTo>
                  <a:pt x="19342" y="20565"/>
                </a:lnTo>
                <a:cubicBezTo>
                  <a:pt x="19573" y="20979"/>
                  <a:pt x="19877" y="21186"/>
                  <a:pt x="20181" y="21186"/>
                </a:cubicBezTo>
                <a:cubicBezTo>
                  <a:pt x="20485" y="21186"/>
                  <a:pt x="20788" y="20979"/>
                  <a:pt x="21020" y="20565"/>
                </a:cubicBezTo>
                <a:cubicBezTo>
                  <a:pt x="21484" y="19738"/>
                  <a:pt x="21484" y="18397"/>
                  <a:pt x="21020" y="17570"/>
                </a:cubicBezTo>
                <a:lnTo>
                  <a:pt x="11523" y="621"/>
                </a:lnTo>
                <a:cubicBezTo>
                  <a:pt x="11060" y="-207"/>
                  <a:pt x="10308" y="-207"/>
                  <a:pt x="9845" y="62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3" name="Google Shape;1443;p70"/>
          <p:cNvSpPr/>
          <p:nvPr/>
        </p:nvSpPr>
        <p:spPr>
          <a:xfrm>
            <a:off x="6051060" y="2561267"/>
            <a:ext cx="148446" cy="134622"/>
          </a:xfrm>
          <a:custGeom>
            <a:rect b="b" l="l" r="r" t="t"/>
            <a:pathLst>
              <a:path extrusionOk="0" h="21600" w="21600">
                <a:moveTo>
                  <a:pt x="20847" y="9969"/>
                </a:moveTo>
                <a:lnTo>
                  <a:pt x="16828" y="9969"/>
                </a:lnTo>
                <a:cubicBezTo>
                  <a:pt x="16503" y="9969"/>
                  <a:pt x="16216" y="10198"/>
                  <a:pt x="16113" y="10537"/>
                </a:cubicBezTo>
                <a:lnTo>
                  <a:pt x="13814" y="18142"/>
                </a:lnTo>
                <a:lnTo>
                  <a:pt x="8501" y="568"/>
                </a:lnTo>
                <a:cubicBezTo>
                  <a:pt x="8398" y="229"/>
                  <a:pt x="8111" y="0"/>
                  <a:pt x="7786" y="0"/>
                </a:cubicBezTo>
                <a:cubicBezTo>
                  <a:pt x="7461" y="0"/>
                  <a:pt x="7174" y="229"/>
                  <a:pt x="7071" y="568"/>
                </a:cubicBezTo>
                <a:lnTo>
                  <a:pt x="4229" y="9969"/>
                </a:lnTo>
                <a:lnTo>
                  <a:pt x="753" y="9969"/>
                </a:lnTo>
                <a:cubicBezTo>
                  <a:pt x="337" y="9969"/>
                  <a:pt x="0" y="10341"/>
                  <a:pt x="0" y="10800"/>
                </a:cubicBezTo>
                <a:cubicBezTo>
                  <a:pt x="0" y="11259"/>
                  <a:pt x="337" y="11631"/>
                  <a:pt x="753" y="11631"/>
                </a:cubicBezTo>
                <a:lnTo>
                  <a:pt x="4772" y="11631"/>
                </a:lnTo>
                <a:cubicBezTo>
                  <a:pt x="5097" y="11631"/>
                  <a:pt x="5384" y="11402"/>
                  <a:pt x="5487" y="11063"/>
                </a:cubicBezTo>
                <a:lnTo>
                  <a:pt x="7786" y="3458"/>
                </a:lnTo>
                <a:lnTo>
                  <a:pt x="13099" y="21032"/>
                </a:lnTo>
                <a:cubicBezTo>
                  <a:pt x="13202" y="21371"/>
                  <a:pt x="13489" y="21600"/>
                  <a:pt x="13814" y="21600"/>
                </a:cubicBezTo>
                <a:cubicBezTo>
                  <a:pt x="14139" y="21600"/>
                  <a:pt x="14426" y="21371"/>
                  <a:pt x="14529" y="21032"/>
                </a:cubicBezTo>
                <a:lnTo>
                  <a:pt x="17371" y="11631"/>
                </a:lnTo>
                <a:lnTo>
                  <a:pt x="20847" y="11631"/>
                </a:lnTo>
                <a:cubicBezTo>
                  <a:pt x="21263" y="11631"/>
                  <a:pt x="21600" y="11259"/>
                  <a:pt x="21600" y="10800"/>
                </a:cubicBezTo>
                <a:cubicBezTo>
                  <a:pt x="21600" y="10341"/>
                  <a:pt x="21263" y="9969"/>
                  <a:pt x="20847" y="996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4" name="Google Shape;1444;p70"/>
          <p:cNvSpPr/>
          <p:nvPr/>
        </p:nvSpPr>
        <p:spPr>
          <a:xfrm>
            <a:off x="4977502" y="2581981"/>
            <a:ext cx="162251" cy="93236"/>
          </a:xfrm>
          <a:custGeom>
            <a:rect b="b" l="l" r="r" t="t"/>
            <a:pathLst>
              <a:path extrusionOk="0" h="21483" w="21533">
                <a:moveTo>
                  <a:pt x="20846" y="9548"/>
                </a:moveTo>
                <a:cubicBezTo>
                  <a:pt x="20466" y="9548"/>
                  <a:pt x="20159" y="10082"/>
                  <a:pt x="20159" y="10741"/>
                </a:cubicBezTo>
                <a:lnTo>
                  <a:pt x="20159" y="17408"/>
                </a:lnTo>
                <a:lnTo>
                  <a:pt x="12627" y="4328"/>
                </a:lnTo>
                <a:cubicBezTo>
                  <a:pt x="12358" y="3861"/>
                  <a:pt x="11924" y="3861"/>
                  <a:pt x="11655" y="4328"/>
                </a:cubicBezTo>
                <a:lnTo>
                  <a:pt x="7560" y="11441"/>
                </a:lnTo>
                <a:lnTo>
                  <a:pt x="1173" y="349"/>
                </a:lnTo>
                <a:cubicBezTo>
                  <a:pt x="905" y="-117"/>
                  <a:pt x="470" y="-117"/>
                  <a:pt x="201" y="349"/>
                </a:cubicBezTo>
                <a:cubicBezTo>
                  <a:pt x="-67" y="815"/>
                  <a:pt x="-67" y="1571"/>
                  <a:pt x="201" y="2037"/>
                </a:cubicBezTo>
                <a:lnTo>
                  <a:pt x="7074" y="13972"/>
                </a:lnTo>
                <a:cubicBezTo>
                  <a:pt x="7342" y="14438"/>
                  <a:pt x="7777" y="14438"/>
                  <a:pt x="8045" y="13972"/>
                </a:cubicBezTo>
                <a:lnTo>
                  <a:pt x="12141" y="6859"/>
                </a:lnTo>
                <a:lnTo>
                  <a:pt x="19187" y="19096"/>
                </a:lnTo>
                <a:lnTo>
                  <a:pt x="15348" y="19096"/>
                </a:lnTo>
                <a:cubicBezTo>
                  <a:pt x="14969" y="19096"/>
                  <a:pt x="14661" y="19631"/>
                  <a:pt x="14661" y="20289"/>
                </a:cubicBezTo>
                <a:cubicBezTo>
                  <a:pt x="14661" y="20948"/>
                  <a:pt x="14969" y="21483"/>
                  <a:pt x="15348" y="21483"/>
                </a:cubicBezTo>
                <a:lnTo>
                  <a:pt x="20846" y="21483"/>
                </a:lnTo>
                <a:cubicBezTo>
                  <a:pt x="20935" y="21483"/>
                  <a:pt x="21025" y="21451"/>
                  <a:pt x="21109" y="21391"/>
                </a:cubicBezTo>
                <a:cubicBezTo>
                  <a:pt x="21277" y="21270"/>
                  <a:pt x="21410" y="21037"/>
                  <a:pt x="21480" y="20746"/>
                </a:cubicBezTo>
                <a:cubicBezTo>
                  <a:pt x="21515" y="20600"/>
                  <a:pt x="21533" y="20445"/>
                  <a:pt x="21533" y="20289"/>
                </a:cubicBezTo>
                <a:lnTo>
                  <a:pt x="21533" y="10741"/>
                </a:lnTo>
                <a:cubicBezTo>
                  <a:pt x="21533" y="10082"/>
                  <a:pt x="21225" y="9548"/>
                  <a:pt x="20846" y="954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5" name="Google Shape;1445;p70"/>
          <p:cNvSpPr/>
          <p:nvPr/>
        </p:nvSpPr>
        <p:spPr>
          <a:xfrm>
            <a:off x="4710837" y="2581981"/>
            <a:ext cx="162251" cy="93204"/>
          </a:xfrm>
          <a:custGeom>
            <a:rect b="b" l="l" r="r" t="t"/>
            <a:pathLst>
              <a:path extrusionOk="0" h="21600" w="21533">
                <a:moveTo>
                  <a:pt x="21108" y="93"/>
                </a:moveTo>
                <a:cubicBezTo>
                  <a:pt x="21024" y="32"/>
                  <a:pt x="20935" y="0"/>
                  <a:pt x="20846" y="0"/>
                </a:cubicBezTo>
                <a:lnTo>
                  <a:pt x="15348" y="0"/>
                </a:lnTo>
                <a:cubicBezTo>
                  <a:pt x="14969" y="0"/>
                  <a:pt x="14661" y="537"/>
                  <a:pt x="14661" y="1200"/>
                </a:cubicBezTo>
                <a:cubicBezTo>
                  <a:pt x="14661" y="1862"/>
                  <a:pt x="14969" y="2400"/>
                  <a:pt x="15348" y="2400"/>
                </a:cubicBezTo>
                <a:lnTo>
                  <a:pt x="19187" y="2400"/>
                </a:lnTo>
                <a:lnTo>
                  <a:pt x="12141" y="14703"/>
                </a:lnTo>
                <a:lnTo>
                  <a:pt x="8045" y="7552"/>
                </a:lnTo>
                <a:cubicBezTo>
                  <a:pt x="7777" y="7083"/>
                  <a:pt x="7342" y="7083"/>
                  <a:pt x="7074" y="7552"/>
                </a:cubicBezTo>
                <a:lnTo>
                  <a:pt x="201" y="19552"/>
                </a:lnTo>
                <a:cubicBezTo>
                  <a:pt x="-67" y="20020"/>
                  <a:pt x="-67" y="20780"/>
                  <a:pt x="201" y="21248"/>
                </a:cubicBezTo>
                <a:cubicBezTo>
                  <a:pt x="336" y="21483"/>
                  <a:pt x="511" y="21600"/>
                  <a:pt x="687" y="21600"/>
                </a:cubicBezTo>
                <a:cubicBezTo>
                  <a:pt x="864" y="21600"/>
                  <a:pt x="1039" y="21483"/>
                  <a:pt x="1173" y="21248"/>
                </a:cubicBezTo>
                <a:lnTo>
                  <a:pt x="7560" y="10097"/>
                </a:lnTo>
                <a:lnTo>
                  <a:pt x="11655" y="17248"/>
                </a:lnTo>
                <a:cubicBezTo>
                  <a:pt x="11924" y="17717"/>
                  <a:pt x="12358" y="17717"/>
                  <a:pt x="12627" y="17248"/>
                </a:cubicBezTo>
                <a:lnTo>
                  <a:pt x="20159" y="4097"/>
                </a:lnTo>
                <a:lnTo>
                  <a:pt x="20159" y="10800"/>
                </a:lnTo>
                <a:cubicBezTo>
                  <a:pt x="20159" y="11463"/>
                  <a:pt x="20466" y="12000"/>
                  <a:pt x="20846" y="12000"/>
                </a:cubicBezTo>
                <a:cubicBezTo>
                  <a:pt x="21225" y="12000"/>
                  <a:pt x="21533" y="11463"/>
                  <a:pt x="21533" y="10800"/>
                </a:cubicBezTo>
                <a:lnTo>
                  <a:pt x="21533" y="1200"/>
                </a:lnTo>
                <a:cubicBezTo>
                  <a:pt x="21533" y="1044"/>
                  <a:pt x="21515" y="888"/>
                  <a:pt x="21480" y="741"/>
                </a:cubicBezTo>
                <a:cubicBezTo>
                  <a:pt x="21410" y="448"/>
                  <a:pt x="21276" y="214"/>
                  <a:pt x="21108" y="9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6" name="Google Shape;1446;p70"/>
          <p:cNvSpPr/>
          <p:nvPr/>
        </p:nvSpPr>
        <p:spPr>
          <a:xfrm>
            <a:off x="474460" y="2855549"/>
            <a:ext cx="120814" cy="86325"/>
          </a:xfrm>
          <a:custGeom>
            <a:rect b="b" l="l" r="r" t="t"/>
            <a:pathLst>
              <a:path extrusionOk="0" h="21474" w="21421">
                <a:moveTo>
                  <a:pt x="269" y="10685"/>
                </a:moveTo>
                <a:cubicBezTo>
                  <a:pt x="-90" y="11188"/>
                  <a:pt x="-90" y="12004"/>
                  <a:pt x="269" y="12507"/>
                </a:cubicBezTo>
                <a:lnTo>
                  <a:pt x="6389" y="21097"/>
                </a:lnTo>
                <a:cubicBezTo>
                  <a:pt x="6568" y="21348"/>
                  <a:pt x="6803" y="21474"/>
                  <a:pt x="7038" y="21474"/>
                </a:cubicBezTo>
                <a:cubicBezTo>
                  <a:pt x="7273" y="21474"/>
                  <a:pt x="7508" y="21348"/>
                  <a:pt x="7687" y="21097"/>
                </a:cubicBezTo>
                <a:lnTo>
                  <a:pt x="21151" y="2199"/>
                </a:lnTo>
                <a:cubicBezTo>
                  <a:pt x="21510" y="1696"/>
                  <a:pt x="21510" y="881"/>
                  <a:pt x="21151" y="377"/>
                </a:cubicBezTo>
                <a:cubicBezTo>
                  <a:pt x="20793" y="-126"/>
                  <a:pt x="20212" y="-126"/>
                  <a:pt x="19853" y="377"/>
                </a:cubicBezTo>
                <a:lnTo>
                  <a:pt x="7038" y="18364"/>
                </a:lnTo>
                <a:lnTo>
                  <a:pt x="1567" y="10685"/>
                </a:lnTo>
                <a:cubicBezTo>
                  <a:pt x="1208" y="10182"/>
                  <a:pt x="627" y="10182"/>
                  <a:pt x="269" y="1068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7" name="Google Shape;1447;p70"/>
          <p:cNvSpPr/>
          <p:nvPr/>
        </p:nvSpPr>
        <p:spPr>
          <a:xfrm>
            <a:off x="2081346" y="2890073"/>
            <a:ext cx="107028" cy="10368"/>
          </a:xfrm>
          <a:custGeom>
            <a:rect b="b" l="l" r="r" t="t"/>
            <a:pathLst>
              <a:path extrusionOk="0" h="21600" w="21600">
                <a:moveTo>
                  <a:pt x="0" y="10800"/>
                </a:moveTo>
                <a:cubicBezTo>
                  <a:pt x="0" y="16763"/>
                  <a:pt x="468" y="21600"/>
                  <a:pt x="1045" y="21600"/>
                </a:cubicBezTo>
                <a:lnTo>
                  <a:pt x="20555" y="21600"/>
                </a:lnTo>
                <a:cubicBezTo>
                  <a:pt x="21132" y="21600"/>
                  <a:pt x="21600" y="16763"/>
                  <a:pt x="21600" y="10800"/>
                </a:cubicBezTo>
                <a:cubicBezTo>
                  <a:pt x="21600" y="4838"/>
                  <a:pt x="21132" y="0"/>
                  <a:pt x="20555" y="0"/>
                </a:cubicBezTo>
                <a:lnTo>
                  <a:pt x="1045" y="0"/>
                </a:lnTo>
                <a:cubicBezTo>
                  <a:pt x="468" y="0"/>
                  <a:pt x="0" y="4838"/>
                  <a:pt x="0" y="108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8" name="Google Shape;1448;p70"/>
          <p:cNvSpPr/>
          <p:nvPr/>
        </p:nvSpPr>
        <p:spPr>
          <a:xfrm>
            <a:off x="1281355" y="2841740"/>
            <a:ext cx="107028" cy="107028"/>
          </a:xfrm>
          <a:custGeom>
            <a:rect b="b" l="l" r="r" t="t"/>
            <a:pathLst>
              <a:path extrusionOk="0" h="21600" w="21600">
                <a:moveTo>
                  <a:pt x="10800" y="21600"/>
                </a:moveTo>
                <a:cubicBezTo>
                  <a:pt x="11377" y="21600"/>
                  <a:pt x="11845" y="21132"/>
                  <a:pt x="11845" y="20555"/>
                </a:cubicBezTo>
                <a:lnTo>
                  <a:pt x="11845" y="11845"/>
                </a:lnTo>
                <a:lnTo>
                  <a:pt x="20555" y="11845"/>
                </a:lnTo>
                <a:cubicBezTo>
                  <a:pt x="21132" y="11845"/>
                  <a:pt x="21600" y="11377"/>
                  <a:pt x="21600" y="10800"/>
                </a:cubicBezTo>
                <a:cubicBezTo>
                  <a:pt x="21600" y="10223"/>
                  <a:pt x="21132" y="9755"/>
                  <a:pt x="20555" y="9755"/>
                </a:cubicBezTo>
                <a:lnTo>
                  <a:pt x="11845" y="9755"/>
                </a:lnTo>
                <a:lnTo>
                  <a:pt x="11845" y="1045"/>
                </a:lnTo>
                <a:cubicBezTo>
                  <a:pt x="11845" y="468"/>
                  <a:pt x="11377" y="0"/>
                  <a:pt x="10800" y="0"/>
                </a:cubicBezTo>
                <a:cubicBezTo>
                  <a:pt x="10223" y="0"/>
                  <a:pt x="9755" y="468"/>
                  <a:pt x="9755" y="1045"/>
                </a:cubicBezTo>
                <a:lnTo>
                  <a:pt x="9755" y="9755"/>
                </a:lnTo>
                <a:lnTo>
                  <a:pt x="1045" y="9755"/>
                </a:lnTo>
                <a:cubicBezTo>
                  <a:pt x="468" y="9755"/>
                  <a:pt x="0" y="10223"/>
                  <a:pt x="0" y="10800"/>
                </a:cubicBezTo>
                <a:cubicBezTo>
                  <a:pt x="0" y="11377"/>
                  <a:pt x="468" y="11845"/>
                  <a:pt x="1045" y="11845"/>
                </a:cubicBezTo>
                <a:lnTo>
                  <a:pt x="9755" y="11845"/>
                </a:lnTo>
                <a:lnTo>
                  <a:pt x="9755" y="20555"/>
                </a:lnTo>
                <a:cubicBezTo>
                  <a:pt x="9755" y="21132"/>
                  <a:pt x="10223" y="21600"/>
                  <a:pt x="10800"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49" name="Google Shape;1449;p70"/>
          <p:cNvSpPr/>
          <p:nvPr/>
        </p:nvSpPr>
        <p:spPr>
          <a:xfrm>
            <a:off x="2888242" y="2848644"/>
            <a:ext cx="93218" cy="93236"/>
          </a:xfrm>
          <a:custGeom>
            <a:rect b="b" l="l" r="r" t="t"/>
            <a:pathLst>
              <a:path extrusionOk="0" h="21483" w="21368">
                <a:moveTo>
                  <a:pt x="21020" y="349"/>
                </a:moveTo>
                <a:cubicBezTo>
                  <a:pt x="20557" y="-117"/>
                  <a:pt x="19805" y="-117"/>
                  <a:pt x="19342" y="349"/>
                </a:cubicBezTo>
                <a:lnTo>
                  <a:pt x="10684" y="9054"/>
                </a:lnTo>
                <a:lnTo>
                  <a:pt x="2026" y="349"/>
                </a:lnTo>
                <a:cubicBezTo>
                  <a:pt x="1563" y="-117"/>
                  <a:pt x="811" y="-117"/>
                  <a:pt x="348" y="349"/>
                </a:cubicBezTo>
                <a:cubicBezTo>
                  <a:pt x="-116" y="815"/>
                  <a:pt x="-116" y="1571"/>
                  <a:pt x="348" y="2037"/>
                </a:cubicBezTo>
                <a:lnTo>
                  <a:pt x="9005" y="10741"/>
                </a:lnTo>
                <a:lnTo>
                  <a:pt x="348" y="19446"/>
                </a:lnTo>
                <a:cubicBezTo>
                  <a:pt x="-116" y="19912"/>
                  <a:pt x="-116" y="20667"/>
                  <a:pt x="348" y="21133"/>
                </a:cubicBezTo>
                <a:cubicBezTo>
                  <a:pt x="580" y="21366"/>
                  <a:pt x="883" y="21483"/>
                  <a:pt x="1187" y="21483"/>
                </a:cubicBezTo>
                <a:cubicBezTo>
                  <a:pt x="1491" y="21483"/>
                  <a:pt x="1795" y="21366"/>
                  <a:pt x="2026" y="21133"/>
                </a:cubicBezTo>
                <a:lnTo>
                  <a:pt x="10684" y="12429"/>
                </a:lnTo>
                <a:lnTo>
                  <a:pt x="19342" y="21133"/>
                </a:lnTo>
                <a:cubicBezTo>
                  <a:pt x="19573" y="21366"/>
                  <a:pt x="19877" y="21483"/>
                  <a:pt x="20181" y="21483"/>
                </a:cubicBezTo>
                <a:cubicBezTo>
                  <a:pt x="20485" y="21483"/>
                  <a:pt x="20788" y="21366"/>
                  <a:pt x="21020" y="21133"/>
                </a:cubicBezTo>
                <a:cubicBezTo>
                  <a:pt x="21484" y="20667"/>
                  <a:pt x="21484" y="19912"/>
                  <a:pt x="21020" y="19446"/>
                </a:cubicBezTo>
                <a:lnTo>
                  <a:pt x="12363" y="10741"/>
                </a:lnTo>
                <a:lnTo>
                  <a:pt x="21020" y="2037"/>
                </a:lnTo>
                <a:cubicBezTo>
                  <a:pt x="21484" y="1571"/>
                  <a:pt x="21484" y="815"/>
                  <a:pt x="21020" y="34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0" name="Google Shape;1450;p70"/>
          <p:cNvSpPr/>
          <p:nvPr/>
        </p:nvSpPr>
        <p:spPr>
          <a:xfrm>
            <a:off x="4984406" y="2821026"/>
            <a:ext cx="148446" cy="148446"/>
          </a:xfrm>
          <a:custGeom>
            <a:rect b="b" l="l" r="r" t="t"/>
            <a:pathLst>
              <a:path extrusionOk="0" h="21600" w="21600">
                <a:moveTo>
                  <a:pt x="10800" y="20093"/>
                </a:moveTo>
                <a:cubicBezTo>
                  <a:pt x="5676" y="20093"/>
                  <a:pt x="1507" y="15924"/>
                  <a:pt x="1507" y="10800"/>
                </a:cubicBezTo>
                <a:cubicBezTo>
                  <a:pt x="1507" y="5676"/>
                  <a:pt x="5676" y="1507"/>
                  <a:pt x="10800" y="1507"/>
                </a:cubicBezTo>
                <a:cubicBezTo>
                  <a:pt x="15924" y="1507"/>
                  <a:pt x="20093" y="5676"/>
                  <a:pt x="20093" y="10800"/>
                </a:cubicBezTo>
                <a:cubicBezTo>
                  <a:pt x="20093" y="15924"/>
                  <a:pt x="15924" y="20093"/>
                  <a:pt x="10800" y="20093"/>
                </a:cubicBezTo>
                <a:close/>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1" name="Google Shape;1451;p70"/>
          <p:cNvSpPr/>
          <p:nvPr/>
        </p:nvSpPr>
        <p:spPr>
          <a:xfrm>
            <a:off x="6051060" y="2821026"/>
            <a:ext cx="148446" cy="148446"/>
          </a:xfrm>
          <a:custGeom>
            <a:rect b="b" l="l" r="r" t="t"/>
            <a:pathLst>
              <a:path extrusionOk="0" h="21600" w="21600">
                <a:moveTo>
                  <a:pt x="20093" y="14647"/>
                </a:moveTo>
                <a:lnTo>
                  <a:pt x="14647" y="20093"/>
                </a:lnTo>
                <a:lnTo>
                  <a:pt x="6953" y="20093"/>
                </a:lnTo>
                <a:lnTo>
                  <a:pt x="1507" y="14647"/>
                </a:lnTo>
                <a:lnTo>
                  <a:pt x="1507" y="6953"/>
                </a:lnTo>
                <a:lnTo>
                  <a:pt x="6953" y="1507"/>
                </a:lnTo>
                <a:lnTo>
                  <a:pt x="14647" y="1507"/>
                </a:lnTo>
                <a:lnTo>
                  <a:pt x="20093" y="6953"/>
                </a:lnTo>
                <a:cubicBezTo>
                  <a:pt x="20093" y="6953"/>
                  <a:pt x="20093" y="14647"/>
                  <a:pt x="20093" y="14647"/>
                </a:cubicBezTo>
                <a:close/>
                <a:moveTo>
                  <a:pt x="15492" y="221"/>
                </a:moveTo>
                <a:cubicBezTo>
                  <a:pt x="15350" y="79"/>
                  <a:pt x="15159" y="0"/>
                  <a:pt x="14959" y="0"/>
                </a:cubicBezTo>
                <a:lnTo>
                  <a:pt x="6641" y="0"/>
                </a:lnTo>
                <a:cubicBezTo>
                  <a:pt x="6441" y="0"/>
                  <a:pt x="6250" y="79"/>
                  <a:pt x="6108" y="221"/>
                </a:cubicBezTo>
                <a:lnTo>
                  <a:pt x="221" y="6108"/>
                </a:lnTo>
                <a:cubicBezTo>
                  <a:pt x="79" y="6249"/>
                  <a:pt x="0" y="6441"/>
                  <a:pt x="0" y="6641"/>
                </a:cubicBezTo>
                <a:lnTo>
                  <a:pt x="0" y="14959"/>
                </a:lnTo>
                <a:cubicBezTo>
                  <a:pt x="0" y="15159"/>
                  <a:pt x="79" y="15351"/>
                  <a:pt x="221" y="15492"/>
                </a:cubicBezTo>
                <a:lnTo>
                  <a:pt x="6108" y="21379"/>
                </a:lnTo>
                <a:cubicBezTo>
                  <a:pt x="6250" y="21521"/>
                  <a:pt x="6441" y="21600"/>
                  <a:pt x="6641" y="21600"/>
                </a:cubicBezTo>
                <a:lnTo>
                  <a:pt x="14959" y="21600"/>
                </a:lnTo>
                <a:cubicBezTo>
                  <a:pt x="15159" y="21600"/>
                  <a:pt x="15350" y="21521"/>
                  <a:pt x="15492" y="21379"/>
                </a:cubicBezTo>
                <a:lnTo>
                  <a:pt x="21379" y="15492"/>
                </a:lnTo>
                <a:cubicBezTo>
                  <a:pt x="21521" y="15351"/>
                  <a:pt x="21600" y="15159"/>
                  <a:pt x="21600" y="14959"/>
                </a:cubicBezTo>
                <a:lnTo>
                  <a:pt x="21600" y="6641"/>
                </a:lnTo>
                <a:cubicBezTo>
                  <a:pt x="21600" y="6441"/>
                  <a:pt x="21521" y="6249"/>
                  <a:pt x="21379" y="6108"/>
                </a:cubicBezTo>
                <a:cubicBezTo>
                  <a:pt x="21379" y="6108"/>
                  <a:pt x="15492" y="221"/>
                  <a:pt x="15492" y="22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2" name="Google Shape;1452;p70"/>
          <p:cNvSpPr/>
          <p:nvPr/>
        </p:nvSpPr>
        <p:spPr>
          <a:xfrm>
            <a:off x="5791301" y="2827931"/>
            <a:ext cx="134622" cy="134622"/>
          </a:xfrm>
          <a:custGeom>
            <a:rect b="b" l="l" r="r" t="t"/>
            <a:pathLst>
              <a:path extrusionOk="0" h="21600" w="21600">
                <a:moveTo>
                  <a:pt x="19938" y="18554"/>
                </a:moveTo>
                <a:cubicBezTo>
                  <a:pt x="19938" y="19318"/>
                  <a:pt x="19318" y="19938"/>
                  <a:pt x="18554" y="19938"/>
                </a:cubicBezTo>
                <a:lnTo>
                  <a:pt x="3046" y="19938"/>
                </a:lnTo>
                <a:cubicBezTo>
                  <a:pt x="2282" y="19938"/>
                  <a:pt x="1662" y="19318"/>
                  <a:pt x="1662" y="18554"/>
                </a:cubicBezTo>
                <a:lnTo>
                  <a:pt x="1662" y="3046"/>
                </a:lnTo>
                <a:cubicBezTo>
                  <a:pt x="1662" y="2282"/>
                  <a:pt x="2282" y="1662"/>
                  <a:pt x="3046" y="1662"/>
                </a:cubicBezTo>
                <a:lnTo>
                  <a:pt x="18554" y="1662"/>
                </a:lnTo>
                <a:cubicBezTo>
                  <a:pt x="19318" y="1662"/>
                  <a:pt x="19938" y="2282"/>
                  <a:pt x="19938" y="3046"/>
                </a:cubicBezTo>
                <a:cubicBezTo>
                  <a:pt x="19938" y="3046"/>
                  <a:pt x="19938" y="18554"/>
                  <a:pt x="19938" y="18554"/>
                </a:cubicBezTo>
                <a:close/>
                <a:moveTo>
                  <a:pt x="18554" y="0"/>
                </a:moveTo>
                <a:lnTo>
                  <a:pt x="3046" y="0"/>
                </a:lnTo>
                <a:cubicBezTo>
                  <a:pt x="1366" y="0"/>
                  <a:pt x="0" y="1366"/>
                  <a:pt x="0" y="3046"/>
                </a:cubicBezTo>
                <a:lnTo>
                  <a:pt x="0" y="18554"/>
                </a:lnTo>
                <a:cubicBezTo>
                  <a:pt x="0" y="20234"/>
                  <a:pt x="1366" y="21600"/>
                  <a:pt x="3046" y="21600"/>
                </a:cubicBezTo>
                <a:lnTo>
                  <a:pt x="18554" y="21600"/>
                </a:lnTo>
                <a:cubicBezTo>
                  <a:pt x="20234" y="21600"/>
                  <a:pt x="21600" y="20234"/>
                  <a:pt x="21600" y="18554"/>
                </a:cubicBezTo>
                <a:lnTo>
                  <a:pt x="21600" y="3046"/>
                </a:lnTo>
                <a:cubicBezTo>
                  <a:pt x="21600" y="1366"/>
                  <a:pt x="20234" y="0"/>
                  <a:pt x="18554"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3" name="Google Shape;1453;p70"/>
          <p:cNvSpPr/>
          <p:nvPr/>
        </p:nvSpPr>
        <p:spPr>
          <a:xfrm>
            <a:off x="6317724" y="2827930"/>
            <a:ext cx="154649" cy="135371"/>
          </a:xfrm>
          <a:custGeom>
            <a:rect b="b" l="l" r="r" t="t"/>
            <a:pathLst>
              <a:path extrusionOk="0" h="21496" w="21494">
                <a:moveTo>
                  <a:pt x="18876" y="19851"/>
                </a:moveTo>
                <a:lnTo>
                  <a:pt x="2628" y="19851"/>
                </a:lnTo>
                <a:cubicBezTo>
                  <a:pt x="2422" y="19849"/>
                  <a:pt x="2218" y="19785"/>
                  <a:pt x="2040" y="19668"/>
                </a:cubicBezTo>
                <a:cubicBezTo>
                  <a:pt x="1763" y="19484"/>
                  <a:pt x="1564" y="19189"/>
                  <a:pt x="1482" y="18836"/>
                </a:cubicBezTo>
                <a:cubicBezTo>
                  <a:pt x="1399" y="18482"/>
                  <a:pt x="1441" y="18112"/>
                  <a:pt x="1596" y="17806"/>
                </a:cubicBezTo>
                <a:lnTo>
                  <a:pt x="9723" y="2303"/>
                </a:lnTo>
                <a:cubicBezTo>
                  <a:pt x="9823" y="2116"/>
                  <a:pt x="9962" y="1958"/>
                  <a:pt x="10125" y="1844"/>
                </a:cubicBezTo>
                <a:cubicBezTo>
                  <a:pt x="10399" y="1655"/>
                  <a:pt x="10721" y="1598"/>
                  <a:pt x="11033" y="1685"/>
                </a:cubicBezTo>
                <a:cubicBezTo>
                  <a:pt x="11344" y="1772"/>
                  <a:pt x="11607" y="1993"/>
                  <a:pt x="11771" y="2302"/>
                </a:cubicBezTo>
                <a:lnTo>
                  <a:pt x="19893" y="17796"/>
                </a:lnTo>
                <a:cubicBezTo>
                  <a:pt x="19996" y="17999"/>
                  <a:pt x="20053" y="18231"/>
                  <a:pt x="20055" y="18465"/>
                </a:cubicBezTo>
                <a:cubicBezTo>
                  <a:pt x="20062" y="19221"/>
                  <a:pt x="19529" y="19843"/>
                  <a:pt x="18876" y="19851"/>
                </a:cubicBezTo>
                <a:close/>
                <a:moveTo>
                  <a:pt x="13004" y="1453"/>
                </a:moveTo>
                <a:cubicBezTo>
                  <a:pt x="12639" y="764"/>
                  <a:pt x="12060" y="279"/>
                  <a:pt x="11375" y="88"/>
                </a:cubicBezTo>
                <a:cubicBezTo>
                  <a:pt x="10691" y="-104"/>
                  <a:pt x="9982" y="22"/>
                  <a:pt x="9379" y="438"/>
                </a:cubicBezTo>
                <a:cubicBezTo>
                  <a:pt x="9017" y="689"/>
                  <a:pt x="8710" y="1040"/>
                  <a:pt x="8491" y="1453"/>
                </a:cubicBezTo>
                <a:cubicBezTo>
                  <a:pt x="8491" y="1454"/>
                  <a:pt x="8490" y="1455"/>
                  <a:pt x="8489" y="1457"/>
                </a:cubicBezTo>
                <a:lnTo>
                  <a:pt x="355" y="16973"/>
                </a:lnTo>
                <a:cubicBezTo>
                  <a:pt x="3" y="17670"/>
                  <a:pt x="-91" y="18483"/>
                  <a:pt x="91" y="19261"/>
                </a:cubicBezTo>
                <a:cubicBezTo>
                  <a:pt x="274" y="20039"/>
                  <a:pt x="710" y="20689"/>
                  <a:pt x="1320" y="21092"/>
                </a:cubicBezTo>
                <a:cubicBezTo>
                  <a:pt x="1712" y="21350"/>
                  <a:pt x="2159" y="21490"/>
                  <a:pt x="2619" y="21496"/>
                </a:cubicBezTo>
                <a:lnTo>
                  <a:pt x="18883" y="21496"/>
                </a:lnTo>
                <a:cubicBezTo>
                  <a:pt x="20338" y="21478"/>
                  <a:pt x="21509" y="20110"/>
                  <a:pt x="21494" y="18447"/>
                </a:cubicBezTo>
                <a:cubicBezTo>
                  <a:pt x="21488" y="17931"/>
                  <a:pt x="21367" y="17420"/>
                  <a:pt x="21134" y="16962"/>
                </a:cubicBezTo>
                <a:cubicBezTo>
                  <a:pt x="21134" y="16962"/>
                  <a:pt x="13004" y="1453"/>
                  <a:pt x="13004" y="145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4" name="Google Shape;1454;p70"/>
          <p:cNvSpPr/>
          <p:nvPr/>
        </p:nvSpPr>
        <p:spPr>
          <a:xfrm>
            <a:off x="467555" y="2021035"/>
            <a:ext cx="134622" cy="148459"/>
          </a:xfrm>
          <a:custGeom>
            <a:rect b="b" l="l" r="r" t="t"/>
            <a:pathLst>
              <a:path extrusionOk="0" h="21547" w="21600">
                <a:moveTo>
                  <a:pt x="19938" y="18791"/>
                </a:moveTo>
                <a:cubicBezTo>
                  <a:pt x="19938" y="19482"/>
                  <a:pt x="19318" y="20044"/>
                  <a:pt x="18554" y="20044"/>
                </a:cubicBezTo>
                <a:lnTo>
                  <a:pt x="14954" y="20044"/>
                </a:lnTo>
                <a:lnTo>
                  <a:pt x="14954" y="10773"/>
                </a:lnTo>
                <a:cubicBezTo>
                  <a:pt x="14954" y="10358"/>
                  <a:pt x="14582" y="10022"/>
                  <a:pt x="14123" y="10022"/>
                </a:cubicBezTo>
                <a:lnTo>
                  <a:pt x="7477" y="10022"/>
                </a:lnTo>
                <a:cubicBezTo>
                  <a:pt x="7018" y="10022"/>
                  <a:pt x="6646" y="10358"/>
                  <a:pt x="6646" y="10773"/>
                </a:cubicBezTo>
                <a:lnTo>
                  <a:pt x="6646" y="20044"/>
                </a:lnTo>
                <a:lnTo>
                  <a:pt x="3046" y="20044"/>
                </a:lnTo>
                <a:cubicBezTo>
                  <a:pt x="2282" y="20044"/>
                  <a:pt x="1662" y="19482"/>
                  <a:pt x="1662" y="18791"/>
                </a:cubicBezTo>
                <a:lnTo>
                  <a:pt x="1662" y="8134"/>
                </a:lnTo>
                <a:lnTo>
                  <a:pt x="10800" y="1704"/>
                </a:lnTo>
                <a:lnTo>
                  <a:pt x="19938" y="8134"/>
                </a:lnTo>
                <a:cubicBezTo>
                  <a:pt x="19938" y="8134"/>
                  <a:pt x="19938" y="18791"/>
                  <a:pt x="19938" y="18791"/>
                </a:cubicBezTo>
                <a:close/>
                <a:moveTo>
                  <a:pt x="13292" y="20044"/>
                </a:moveTo>
                <a:lnTo>
                  <a:pt x="8308" y="20044"/>
                </a:lnTo>
                <a:lnTo>
                  <a:pt x="8308" y="11525"/>
                </a:lnTo>
                <a:lnTo>
                  <a:pt x="13292" y="11525"/>
                </a:lnTo>
                <a:cubicBezTo>
                  <a:pt x="13292" y="11525"/>
                  <a:pt x="13292" y="20044"/>
                  <a:pt x="13292" y="20044"/>
                </a:cubicBezTo>
                <a:close/>
                <a:moveTo>
                  <a:pt x="21600" y="7767"/>
                </a:moveTo>
                <a:cubicBezTo>
                  <a:pt x="21600" y="7535"/>
                  <a:pt x="21482" y="7316"/>
                  <a:pt x="21279" y="7174"/>
                </a:cubicBezTo>
                <a:lnTo>
                  <a:pt x="11310" y="158"/>
                </a:lnTo>
                <a:cubicBezTo>
                  <a:pt x="11010" y="-53"/>
                  <a:pt x="10590" y="-53"/>
                  <a:pt x="10290" y="158"/>
                </a:cubicBezTo>
                <a:lnTo>
                  <a:pt x="321" y="7174"/>
                </a:lnTo>
                <a:cubicBezTo>
                  <a:pt x="118" y="7316"/>
                  <a:pt x="0" y="7535"/>
                  <a:pt x="0" y="7767"/>
                </a:cubicBezTo>
                <a:lnTo>
                  <a:pt x="0" y="18791"/>
                </a:lnTo>
                <a:cubicBezTo>
                  <a:pt x="0" y="20311"/>
                  <a:pt x="1366" y="21547"/>
                  <a:pt x="3046" y="21547"/>
                </a:cubicBezTo>
                <a:lnTo>
                  <a:pt x="18554" y="21547"/>
                </a:lnTo>
                <a:cubicBezTo>
                  <a:pt x="20234" y="21547"/>
                  <a:pt x="21600" y="20311"/>
                  <a:pt x="21600" y="18791"/>
                </a:cubicBezTo>
                <a:cubicBezTo>
                  <a:pt x="21600" y="18791"/>
                  <a:pt x="21600" y="7767"/>
                  <a:pt x="21600" y="776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5" name="Google Shape;1455;p70"/>
          <p:cNvSpPr/>
          <p:nvPr/>
        </p:nvSpPr>
        <p:spPr>
          <a:xfrm>
            <a:off x="3120381" y="2021035"/>
            <a:ext cx="162270" cy="148463"/>
          </a:xfrm>
          <a:custGeom>
            <a:rect b="b" l="l" r="r" t="t"/>
            <a:pathLst>
              <a:path extrusionOk="0" h="21532" w="21600">
                <a:moveTo>
                  <a:pt x="20221" y="16339"/>
                </a:moveTo>
                <a:lnTo>
                  <a:pt x="15166" y="19487"/>
                </a:lnTo>
                <a:lnTo>
                  <a:pt x="15166" y="5193"/>
                </a:lnTo>
                <a:lnTo>
                  <a:pt x="20221" y="2045"/>
                </a:lnTo>
                <a:cubicBezTo>
                  <a:pt x="20221" y="2045"/>
                  <a:pt x="20221" y="16339"/>
                  <a:pt x="20221" y="16339"/>
                </a:cubicBezTo>
                <a:close/>
                <a:moveTo>
                  <a:pt x="1379" y="5193"/>
                </a:moveTo>
                <a:lnTo>
                  <a:pt x="6434" y="2045"/>
                </a:lnTo>
                <a:lnTo>
                  <a:pt x="6434" y="16339"/>
                </a:lnTo>
                <a:lnTo>
                  <a:pt x="1379" y="19486"/>
                </a:lnTo>
                <a:cubicBezTo>
                  <a:pt x="1379" y="19486"/>
                  <a:pt x="1379" y="5193"/>
                  <a:pt x="1379" y="5193"/>
                </a:cubicBezTo>
                <a:close/>
                <a:moveTo>
                  <a:pt x="7813" y="1966"/>
                </a:moveTo>
                <a:lnTo>
                  <a:pt x="13787" y="5221"/>
                </a:lnTo>
                <a:lnTo>
                  <a:pt x="13787" y="19565"/>
                </a:lnTo>
                <a:lnTo>
                  <a:pt x="7813" y="16310"/>
                </a:lnTo>
                <a:cubicBezTo>
                  <a:pt x="7813" y="16310"/>
                  <a:pt x="7813" y="1966"/>
                  <a:pt x="7813" y="1966"/>
                </a:cubicBezTo>
                <a:close/>
                <a:moveTo>
                  <a:pt x="20569" y="99"/>
                </a:moveTo>
                <a:lnTo>
                  <a:pt x="14455" y="3905"/>
                </a:lnTo>
                <a:lnTo>
                  <a:pt x="7432" y="79"/>
                </a:lnTo>
                <a:cubicBezTo>
                  <a:pt x="7426" y="76"/>
                  <a:pt x="7419" y="77"/>
                  <a:pt x="7413" y="74"/>
                </a:cubicBezTo>
                <a:cubicBezTo>
                  <a:pt x="7324" y="29"/>
                  <a:pt x="7228" y="0"/>
                  <a:pt x="7123" y="0"/>
                </a:cubicBezTo>
                <a:cubicBezTo>
                  <a:pt x="7119" y="0"/>
                  <a:pt x="7116" y="2"/>
                  <a:pt x="7112" y="2"/>
                </a:cubicBezTo>
                <a:cubicBezTo>
                  <a:pt x="7094" y="2"/>
                  <a:pt x="7077" y="12"/>
                  <a:pt x="7059" y="14"/>
                </a:cubicBezTo>
                <a:cubicBezTo>
                  <a:pt x="6971" y="23"/>
                  <a:pt x="6890" y="47"/>
                  <a:pt x="6815" y="88"/>
                </a:cubicBezTo>
                <a:cubicBezTo>
                  <a:pt x="6804" y="94"/>
                  <a:pt x="6792" y="92"/>
                  <a:pt x="6781" y="99"/>
                </a:cubicBezTo>
                <a:lnTo>
                  <a:pt x="347" y="4104"/>
                </a:lnTo>
                <a:cubicBezTo>
                  <a:pt x="132" y="4238"/>
                  <a:pt x="0" y="4487"/>
                  <a:pt x="0" y="4757"/>
                </a:cubicBezTo>
                <a:lnTo>
                  <a:pt x="0" y="20781"/>
                </a:lnTo>
                <a:cubicBezTo>
                  <a:pt x="0" y="21049"/>
                  <a:pt x="131" y="21296"/>
                  <a:pt x="343" y="21430"/>
                </a:cubicBezTo>
                <a:cubicBezTo>
                  <a:pt x="556" y="21566"/>
                  <a:pt x="819" y="21566"/>
                  <a:pt x="1031" y="21433"/>
                </a:cubicBezTo>
                <a:lnTo>
                  <a:pt x="7145" y="17626"/>
                </a:lnTo>
                <a:lnTo>
                  <a:pt x="14168" y="21453"/>
                </a:lnTo>
                <a:cubicBezTo>
                  <a:pt x="14174" y="21456"/>
                  <a:pt x="14181" y="21454"/>
                  <a:pt x="14188" y="21458"/>
                </a:cubicBezTo>
                <a:cubicBezTo>
                  <a:pt x="14276" y="21503"/>
                  <a:pt x="14372" y="21532"/>
                  <a:pt x="14477" y="21532"/>
                </a:cubicBezTo>
                <a:cubicBezTo>
                  <a:pt x="14590" y="21532"/>
                  <a:pt x="14692" y="21495"/>
                  <a:pt x="14786" y="21442"/>
                </a:cubicBezTo>
                <a:cubicBezTo>
                  <a:pt x="14796" y="21437"/>
                  <a:pt x="14809" y="21439"/>
                  <a:pt x="14819" y="21433"/>
                </a:cubicBezTo>
                <a:lnTo>
                  <a:pt x="21253" y="17427"/>
                </a:lnTo>
                <a:cubicBezTo>
                  <a:pt x="21468" y="17293"/>
                  <a:pt x="21600" y="17044"/>
                  <a:pt x="21600" y="16775"/>
                </a:cubicBezTo>
                <a:lnTo>
                  <a:pt x="21600" y="751"/>
                </a:lnTo>
                <a:cubicBezTo>
                  <a:pt x="21600" y="483"/>
                  <a:pt x="21469" y="235"/>
                  <a:pt x="21257" y="101"/>
                </a:cubicBezTo>
                <a:cubicBezTo>
                  <a:pt x="21044" y="-33"/>
                  <a:pt x="20782" y="-34"/>
                  <a:pt x="20569" y="9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6" name="Google Shape;1456;p70"/>
          <p:cNvSpPr/>
          <p:nvPr/>
        </p:nvSpPr>
        <p:spPr>
          <a:xfrm>
            <a:off x="1554923" y="3368162"/>
            <a:ext cx="100116" cy="120852"/>
          </a:xfrm>
          <a:custGeom>
            <a:rect b="b" l="l" r="r" t="t"/>
            <a:pathLst>
              <a:path extrusionOk="0" h="21600" w="21600">
                <a:moveTo>
                  <a:pt x="2234" y="1851"/>
                </a:moveTo>
                <a:lnTo>
                  <a:pt x="13034" y="1851"/>
                </a:lnTo>
                <a:cubicBezTo>
                  <a:pt x="15704" y="1851"/>
                  <a:pt x="17876" y="3651"/>
                  <a:pt x="17876" y="5863"/>
                </a:cubicBezTo>
                <a:cubicBezTo>
                  <a:pt x="17876" y="8075"/>
                  <a:pt x="15704" y="9874"/>
                  <a:pt x="13034" y="9874"/>
                </a:cubicBezTo>
                <a:lnTo>
                  <a:pt x="2234" y="9874"/>
                </a:lnTo>
                <a:cubicBezTo>
                  <a:pt x="2234" y="9874"/>
                  <a:pt x="2234" y="1851"/>
                  <a:pt x="2234" y="1851"/>
                </a:cubicBezTo>
                <a:close/>
                <a:moveTo>
                  <a:pt x="14524" y="11726"/>
                </a:moveTo>
                <a:cubicBezTo>
                  <a:pt x="17194" y="11726"/>
                  <a:pt x="19366" y="13525"/>
                  <a:pt x="19366" y="15737"/>
                </a:cubicBezTo>
                <a:cubicBezTo>
                  <a:pt x="19366" y="17949"/>
                  <a:pt x="17194" y="19749"/>
                  <a:pt x="14524" y="19749"/>
                </a:cubicBezTo>
                <a:lnTo>
                  <a:pt x="2234" y="19749"/>
                </a:lnTo>
                <a:lnTo>
                  <a:pt x="2234" y="11726"/>
                </a:lnTo>
                <a:lnTo>
                  <a:pt x="13034" y="11726"/>
                </a:lnTo>
                <a:cubicBezTo>
                  <a:pt x="13034" y="11726"/>
                  <a:pt x="14524" y="11726"/>
                  <a:pt x="14524" y="11726"/>
                </a:cubicBezTo>
                <a:close/>
                <a:moveTo>
                  <a:pt x="0" y="926"/>
                </a:moveTo>
                <a:lnTo>
                  <a:pt x="0" y="10800"/>
                </a:lnTo>
                <a:lnTo>
                  <a:pt x="0" y="20674"/>
                </a:lnTo>
                <a:cubicBezTo>
                  <a:pt x="0" y="21185"/>
                  <a:pt x="500" y="21600"/>
                  <a:pt x="1117" y="21600"/>
                </a:cubicBezTo>
                <a:lnTo>
                  <a:pt x="14524" y="21600"/>
                </a:lnTo>
                <a:cubicBezTo>
                  <a:pt x="18426" y="21600"/>
                  <a:pt x="21600" y="18970"/>
                  <a:pt x="21600" y="15737"/>
                </a:cubicBezTo>
                <a:cubicBezTo>
                  <a:pt x="21600" y="13369"/>
                  <a:pt x="19888" y="11336"/>
                  <a:pt x="17444" y="10411"/>
                </a:cubicBezTo>
                <a:cubicBezTo>
                  <a:pt x="19056" y="9336"/>
                  <a:pt x="20110" y="7708"/>
                  <a:pt x="20110" y="5863"/>
                </a:cubicBezTo>
                <a:cubicBezTo>
                  <a:pt x="20110" y="2630"/>
                  <a:pt x="16936" y="0"/>
                  <a:pt x="13034" y="0"/>
                </a:cubicBezTo>
                <a:lnTo>
                  <a:pt x="1117" y="0"/>
                </a:lnTo>
                <a:cubicBezTo>
                  <a:pt x="500" y="0"/>
                  <a:pt x="0" y="415"/>
                  <a:pt x="0" y="9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7" name="Google Shape;1457;p70"/>
          <p:cNvSpPr/>
          <p:nvPr/>
        </p:nvSpPr>
        <p:spPr>
          <a:xfrm>
            <a:off x="3644183" y="3347448"/>
            <a:ext cx="162247" cy="162270"/>
          </a:xfrm>
          <a:custGeom>
            <a:rect b="b" l="l" r="r" t="t"/>
            <a:pathLst>
              <a:path extrusionOk="0" h="21600" w="21597">
                <a:moveTo>
                  <a:pt x="7123" y="15626"/>
                </a:moveTo>
                <a:cubicBezTo>
                  <a:pt x="6489" y="15626"/>
                  <a:pt x="5974" y="15110"/>
                  <a:pt x="5974" y="14482"/>
                </a:cubicBezTo>
                <a:lnTo>
                  <a:pt x="6047" y="6048"/>
                </a:lnTo>
                <a:lnTo>
                  <a:pt x="14475" y="5974"/>
                </a:lnTo>
                <a:cubicBezTo>
                  <a:pt x="15108" y="5974"/>
                  <a:pt x="15623" y="6490"/>
                  <a:pt x="15623" y="7123"/>
                </a:cubicBezTo>
                <a:lnTo>
                  <a:pt x="15623" y="15626"/>
                </a:lnTo>
                <a:cubicBezTo>
                  <a:pt x="15623" y="15626"/>
                  <a:pt x="7123" y="15626"/>
                  <a:pt x="7123" y="15626"/>
                </a:cubicBezTo>
                <a:close/>
                <a:moveTo>
                  <a:pt x="20908" y="15626"/>
                </a:moveTo>
                <a:lnTo>
                  <a:pt x="17002" y="15626"/>
                </a:lnTo>
                <a:lnTo>
                  <a:pt x="17002" y="7123"/>
                </a:lnTo>
                <a:cubicBezTo>
                  <a:pt x="17002" y="5729"/>
                  <a:pt x="15868" y="4596"/>
                  <a:pt x="14469" y="4596"/>
                </a:cubicBezTo>
                <a:lnTo>
                  <a:pt x="6059" y="4669"/>
                </a:lnTo>
                <a:lnTo>
                  <a:pt x="6093" y="695"/>
                </a:lnTo>
                <a:cubicBezTo>
                  <a:pt x="6096" y="315"/>
                  <a:pt x="5791" y="3"/>
                  <a:pt x="5410" y="0"/>
                </a:cubicBezTo>
                <a:cubicBezTo>
                  <a:pt x="5038" y="38"/>
                  <a:pt x="4718" y="303"/>
                  <a:pt x="4715" y="684"/>
                </a:cubicBezTo>
                <a:lnTo>
                  <a:pt x="4680" y="4681"/>
                </a:lnTo>
                <a:lnTo>
                  <a:pt x="684" y="4715"/>
                </a:lnTo>
                <a:cubicBezTo>
                  <a:pt x="303" y="4718"/>
                  <a:pt x="-3" y="5030"/>
                  <a:pt x="0" y="5410"/>
                </a:cubicBezTo>
                <a:cubicBezTo>
                  <a:pt x="3" y="5791"/>
                  <a:pt x="305" y="6125"/>
                  <a:pt x="695" y="6094"/>
                </a:cubicBezTo>
                <a:lnTo>
                  <a:pt x="4668" y="6059"/>
                </a:lnTo>
                <a:lnTo>
                  <a:pt x="4595" y="14477"/>
                </a:lnTo>
                <a:cubicBezTo>
                  <a:pt x="4595" y="15871"/>
                  <a:pt x="5729" y="17004"/>
                  <a:pt x="7123" y="17004"/>
                </a:cubicBezTo>
                <a:lnTo>
                  <a:pt x="15623" y="17004"/>
                </a:lnTo>
                <a:lnTo>
                  <a:pt x="15623" y="20911"/>
                </a:lnTo>
                <a:cubicBezTo>
                  <a:pt x="15623" y="21291"/>
                  <a:pt x="15932" y="21600"/>
                  <a:pt x="16313" y="21600"/>
                </a:cubicBezTo>
                <a:cubicBezTo>
                  <a:pt x="16693" y="21600"/>
                  <a:pt x="17002" y="21291"/>
                  <a:pt x="17002" y="20911"/>
                </a:cubicBezTo>
                <a:lnTo>
                  <a:pt x="17002" y="17004"/>
                </a:lnTo>
                <a:lnTo>
                  <a:pt x="20908" y="17004"/>
                </a:lnTo>
                <a:cubicBezTo>
                  <a:pt x="21288" y="17004"/>
                  <a:pt x="21597" y="16695"/>
                  <a:pt x="21597" y="16315"/>
                </a:cubicBezTo>
                <a:cubicBezTo>
                  <a:pt x="21597" y="15934"/>
                  <a:pt x="21288" y="15626"/>
                  <a:pt x="20908" y="156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8" name="Google Shape;1458;p70"/>
          <p:cNvSpPr/>
          <p:nvPr/>
        </p:nvSpPr>
        <p:spPr>
          <a:xfrm>
            <a:off x="4457984" y="3361258"/>
            <a:ext cx="134655" cy="134655"/>
          </a:xfrm>
          <a:custGeom>
            <a:rect b="b" l="l" r="r" t="t"/>
            <a:pathLst>
              <a:path extrusionOk="0" h="21519" w="21519">
                <a:moveTo>
                  <a:pt x="6003" y="19864"/>
                </a:moveTo>
                <a:lnTo>
                  <a:pt x="1655" y="19864"/>
                </a:lnTo>
                <a:lnTo>
                  <a:pt x="1655" y="15516"/>
                </a:lnTo>
                <a:lnTo>
                  <a:pt x="15174" y="1998"/>
                </a:lnTo>
                <a:lnTo>
                  <a:pt x="19521" y="6345"/>
                </a:lnTo>
                <a:cubicBezTo>
                  <a:pt x="19521" y="6345"/>
                  <a:pt x="6003" y="19864"/>
                  <a:pt x="6003" y="19864"/>
                </a:cubicBezTo>
                <a:close/>
                <a:moveTo>
                  <a:pt x="15759" y="242"/>
                </a:moveTo>
                <a:cubicBezTo>
                  <a:pt x="15436" y="-81"/>
                  <a:pt x="14912" y="-81"/>
                  <a:pt x="14589" y="242"/>
                </a:cubicBezTo>
                <a:lnTo>
                  <a:pt x="242" y="14588"/>
                </a:lnTo>
                <a:cubicBezTo>
                  <a:pt x="87" y="14744"/>
                  <a:pt x="0" y="14954"/>
                  <a:pt x="0" y="15174"/>
                </a:cubicBezTo>
                <a:lnTo>
                  <a:pt x="0" y="20691"/>
                </a:lnTo>
                <a:cubicBezTo>
                  <a:pt x="0" y="21148"/>
                  <a:pt x="371" y="21519"/>
                  <a:pt x="828" y="21519"/>
                </a:cubicBezTo>
                <a:lnTo>
                  <a:pt x="6345" y="21519"/>
                </a:lnTo>
                <a:cubicBezTo>
                  <a:pt x="6565" y="21519"/>
                  <a:pt x="6775" y="21432"/>
                  <a:pt x="6931" y="21277"/>
                </a:cubicBezTo>
                <a:lnTo>
                  <a:pt x="21277" y="6930"/>
                </a:lnTo>
                <a:cubicBezTo>
                  <a:pt x="21600" y="6607"/>
                  <a:pt x="21600" y="6083"/>
                  <a:pt x="21277" y="5760"/>
                </a:cubicBezTo>
                <a:cubicBezTo>
                  <a:pt x="21277" y="5760"/>
                  <a:pt x="15759" y="242"/>
                  <a:pt x="15759" y="24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59" name="Google Shape;1459;p70"/>
          <p:cNvSpPr/>
          <p:nvPr/>
        </p:nvSpPr>
        <p:spPr>
          <a:xfrm>
            <a:off x="6331533" y="3354353"/>
            <a:ext cx="120852" cy="148446"/>
          </a:xfrm>
          <a:custGeom>
            <a:rect b="b" l="l" r="r" t="t"/>
            <a:pathLst>
              <a:path extrusionOk="0" h="21600" w="21600">
                <a:moveTo>
                  <a:pt x="18206" y="20093"/>
                </a:moveTo>
                <a:lnTo>
                  <a:pt x="3394" y="20093"/>
                </a:lnTo>
                <a:cubicBezTo>
                  <a:pt x="2543" y="20093"/>
                  <a:pt x="1851" y="19530"/>
                  <a:pt x="1851" y="18837"/>
                </a:cubicBezTo>
                <a:lnTo>
                  <a:pt x="1851" y="2763"/>
                </a:lnTo>
                <a:cubicBezTo>
                  <a:pt x="1851" y="2070"/>
                  <a:pt x="2543" y="1507"/>
                  <a:pt x="3394" y="1507"/>
                </a:cubicBezTo>
                <a:lnTo>
                  <a:pt x="11109" y="1507"/>
                </a:lnTo>
                <a:lnTo>
                  <a:pt x="11109" y="7786"/>
                </a:lnTo>
                <a:cubicBezTo>
                  <a:pt x="11109" y="8202"/>
                  <a:pt x="11523" y="8540"/>
                  <a:pt x="12034" y="8540"/>
                </a:cubicBezTo>
                <a:lnTo>
                  <a:pt x="19749" y="8540"/>
                </a:lnTo>
                <a:lnTo>
                  <a:pt x="19749" y="18837"/>
                </a:lnTo>
                <a:cubicBezTo>
                  <a:pt x="19749" y="19530"/>
                  <a:pt x="19057" y="20093"/>
                  <a:pt x="18206" y="20093"/>
                </a:cubicBezTo>
                <a:close/>
                <a:moveTo>
                  <a:pt x="12960" y="2572"/>
                </a:moveTo>
                <a:lnTo>
                  <a:pt x="18440" y="7033"/>
                </a:lnTo>
                <a:lnTo>
                  <a:pt x="12960" y="7033"/>
                </a:lnTo>
                <a:cubicBezTo>
                  <a:pt x="12960" y="7033"/>
                  <a:pt x="12960" y="2572"/>
                  <a:pt x="12960" y="2572"/>
                </a:cubicBezTo>
                <a:close/>
                <a:moveTo>
                  <a:pt x="21329" y="7253"/>
                </a:moveTo>
                <a:lnTo>
                  <a:pt x="12689" y="221"/>
                </a:lnTo>
                <a:cubicBezTo>
                  <a:pt x="12604" y="152"/>
                  <a:pt x="12503" y="97"/>
                  <a:pt x="12391" y="59"/>
                </a:cubicBezTo>
                <a:cubicBezTo>
                  <a:pt x="12279" y="21"/>
                  <a:pt x="12158" y="0"/>
                  <a:pt x="12034" y="0"/>
                </a:cubicBezTo>
                <a:lnTo>
                  <a:pt x="3394" y="0"/>
                </a:lnTo>
                <a:cubicBezTo>
                  <a:pt x="1522" y="0"/>
                  <a:pt x="0" y="1239"/>
                  <a:pt x="0" y="2763"/>
                </a:cubicBezTo>
                <a:lnTo>
                  <a:pt x="0" y="18837"/>
                </a:lnTo>
                <a:cubicBezTo>
                  <a:pt x="0" y="20361"/>
                  <a:pt x="1522" y="21600"/>
                  <a:pt x="3394" y="21600"/>
                </a:cubicBezTo>
                <a:lnTo>
                  <a:pt x="18206" y="21600"/>
                </a:lnTo>
                <a:cubicBezTo>
                  <a:pt x="20078" y="21600"/>
                  <a:pt x="21600" y="20361"/>
                  <a:pt x="21600" y="18837"/>
                </a:cubicBezTo>
                <a:lnTo>
                  <a:pt x="21600" y="7786"/>
                </a:lnTo>
                <a:cubicBezTo>
                  <a:pt x="21600" y="7685"/>
                  <a:pt x="21575" y="7587"/>
                  <a:pt x="21528" y="7496"/>
                </a:cubicBezTo>
                <a:cubicBezTo>
                  <a:pt x="21481" y="7405"/>
                  <a:pt x="21413" y="7322"/>
                  <a:pt x="21329" y="725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0" name="Google Shape;1460;p70"/>
          <p:cNvSpPr/>
          <p:nvPr/>
        </p:nvSpPr>
        <p:spPr>
          <a:xfrm>
            <a:off x="5517734" y="3361258"/>
            <a:ext cx="148446" cy="134622"/>
          </a:xfrm>
          <a:custGeom>
            <a:rect b="b" l="l" r="r" t="t"/>
            <a:pathLst>
              <a:path extrusionOk="0" h="21600" w="21600">
                <a:moveTo>
                  <a:pt x="20093" y="18554"/>
                </a:moveTo>
                <a:cubicBezTo>
                  <a:pt x="20093" y="19318"/>
                  <a:pt x="19530" y="19938"/>
                  <a:pt x="18837" y="19938"/>
                </a:cubicBezTo>
                <a:lnTo>
                  <a:pt x="2763" y="19938"/>
                </a:lnTo>
                <a:cubicBezTo>
                  <a:pt x="2070" y="19938"/>
                  <a:pt x="1507" y="19318"/>
                  <a:pt x="1507" y="18554"/>
                </a:cubicBezTo>
                <a:lnTo>
                  <a:pt x="1507" y="3046"/>
                </a:lnTo>
                <a:cubicBezTo>
                  <a:pt x="1507" y="2282"/>
                  <a:pt x="2070" y="1662"/>
                  <a:pt x="2763" y="1662"/>
                </a:cubicBezTo>
                <a:lnTo>
                  <a:pt x="7383" y="1662"/>
                </a:lnTo>
                <a:lnTo>
                  <a:pt x="9168" y="4615"/>
                </a:lnTo>
                <a:cubicBezTo>
                  <a:pt x="9308" y="4846"/>
                  <a:pt x="9543" y="4985"/>
                  <a:pt x="9795" y="4985"/>
                </a:cubicBezTo>
                <a:lnTo>
                  <a:pt x="18837" y="4985"/>
                </a:lnTo>
                <a:cubicBezTo>
                  <a:pt x="19530" y="4985"/>
                  <a:pt x="20093" y="5606"/>
                  <a:pt x="20093" y="6369"/>
                </a:cubicBezTo>
                <a:cubicBezTo>
                  <a:pt x="20093" y="6369"/>
                  <a:pt x="20093" y="18554"/>
                  <a:pt x="20093" y="18554"/>
                </a:cubicBezTo>
                <a:close/>
                <a:moveTo>
                  <a:pt x="18837" y="3323"/>
                </a:moveTo>
                <a:lnTo>
                  <a:pt x="10199" y="3323"/>
                </a:lnTo>
                <a:lnTo>
                  <a:pt x="8413" y="370"/>
                </a:lnTo>
                <a:cubicBezTo>
                  <a:pt x="8274" y="139"/>
                  <a:pt x="8038" y="0"/>
                  <a:pt x="7786" y="0"/>
                </a:cubicBezTo>
                <a:lnTo>
                  <a:pt x="2763" y="0"/>
                </a:lnTo>
                <a:cubicBezTo>
                  <a:pt x="1239" y="0"/>
                  <a:pt x="0" y="1366"/>
                  <a:pt x="0" y="3046"/>
                </a:cubicBezTo>
                <a:lnTo>
                  <a:pt x="0" y="18554"/>
                </a:lnTo>
                <a:cubicBezTo>
                  <a:pt x="0" y="20234"/>
                  <a:pt x="1239" y="21600"/>
                  <a:pt x="2763" y="21600"/>
                </a:cubicBezTo>
                <a:lnTo>
                  <a:pt x="18837" y="21600"/>
                </a:lnTo>
                <a:cubicBezTo>
                  <a:pt x="20361" y="21600"/>
                  <a:pt x="21600" y="20234"/>
                  <a:pt x="21600" y="18554"/>
                </a:cubicBezTo>
                <a:lnTo>
                  <a:pt x="21600" y="6369"/>
                </a:lnTo>
                <a:cubicBezTo>
                  <a:pt x="21600" y="4689"/>
                  <a:pt x="20361" y="3323"/>
                  <a:pt x="18837" y="332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1" name="Google Shape;1461;p70"/>
          <p:cNvSpPr/>
          <p:nvPr/>
        </p:nvSpPr>
        <p:spPr>
          <a:xfrm>
            <a:off x="1814682" y="3368162"/>
            <a:ext cx="107028" cy="120852"/>
          </a:xfrm>
          <a:custGeom>
            <a:rect b="b" l="l" r="r" t="t"/>
            <a:pathLst>
              <a:path extrusionOk="0" h="21600" w="21600">
                <a:moveTo>
                  <a:pt x="1045" y="21600"/>
                </a:moveTo>
                <a:lnTo>
                  <a:pt x="13587" y="21600"/>
                </a:lnTo>
                <a:cubicBezTo>
                  <a:pt x="14164" y="21600"/>
                  <a:pt x="14632" y="21185"/>
                  <a:pt x="14632" y="20674"/>
                </a:cubicBezTo>
                <a:cubicBezTo>
                  <a:pt x="14632" y="20163"/>
                  <a:pt x="14164" y="19749"/>
                  <a:pt x="13587" y="19749"/>
                </a:cubicBezTo>
                <a:lnTo>
                  <a:pt x="8127" y="19749"/>
                </a:lnTo>
                <a:lnTo>
                  <a:pt x="15705" y="1851"/>
                </a:lnTo>
                <a:lnTo>
                  <a:pt x="20555" y="1851"/>
                </a:lnTo>
                <a:cubicBezTo>
                  <a:pt x="21132" y="1851"/>
                  <a:pt x="21600" y="1437"/>
                  <a:pt x="21600" y="926"/>
                </a:cubicBezTo>
                <a:cubicBezTo>
                  <a:pt x="21600" y="415"/>
                  <a:pt x="21132" y="0"/>
                  <a:pt x="20555" y="0"/>
                </a:cubicBezTo>
                <a:lnTo>
                  <a:pt x="14941" y="0"/>
                </a:lnTo>
                <a:cubicBezTo>
                  <a:pt x="14939" y="0"/>
                  <a:pt x="14937" y="0"/>
                  <a:pt x="14935" y="0"/>
                </a:cubicBezTo>
                <a:lnTo>
                  <a:pt x="8013" y="0"/>
                </a:lnTo>
                <a:cubicBezTo>
                  <a:pt x="7436" y="0"/>
                  <a:pt x="6968" y="415"/>
                  <a:pt x="6968" y="926"/>
                </a:cubicBezTo>
                <a:cubicBezTo>
                  <a:pt x="6968" y="1437"/>
                  <a:pt x="7436" y="1851"/>
                  <a:pt x="8013" y="1851"/>
                </a:cubicBezTo>
                <a:lnTo>
                  <a:pt x="13473" y="1851"/>
                </a:lnTo>
                <a:lnTo>
                  <a:pt x="5895" y="19749"/>
                </a:lnTo>
                <a:lnTo>
                  <a:pt x="1045" y="19749"/>
                </a:lnTo>
                <a:cubicBezTo>
                  <a:pt x="468" y="19749"/>
                  <a:pt x="0" y="20163"/>
                  <a:pt x="0" y="20674"/>
                </a:cubicBezTo>
                <a:cubicBezTo>
                  <a:pt x="0" y="21185"/>
                  <a:pt x="468" y="21600"/>
                  <a:pt x="1045"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2" name="Google Shape;1462;p70"/>
          <p:cNvSpPr/>
          <p:nvPr/>
        </p:nvSpPr>
        <p:spPr>
          <a:xfrm>
            <a:off x="2341105" y="3368162"/>
            <a:ext cx="120852" cy="120852"/>
          </a:xfrm>
          <a:custGeom>
            <a:rect b="b" l="l" r="r" t="t"/>
            <a:pathLst>
              <a:path extrusionOk="0" h="21600" w="21600">
                <a:moveTo>
                  <a:pt x="0" y="926"/>
                </a:moveTo>
                <a:lnTo>
                  <a:pt x="0" y="4629"/>
                </a:lnTo>
                <a:cubicBezTo>
                  <a:pt x="0" y="5140"/>
                  <a:pt x="415" y="5554"/>
                  <a:pt x="926" y="5554"/>
                </a:cubicBezTo>
                <a:cubicBezTo>
                  <a:pt x="1437" y="5554"/>
                  <a:pt x="1851" y="5140"/>
                  <a:pt x="1851" y="4629"/>
                </a:cubicBezTo>
                <a:lnTo>
                  <a:pt x="1851" y="1851"/>
                </a:lnTo>
                <a:lnTo>
                  <a:pt x="9874" y="1851"/>
                </a:lnTo>
                <a:lnTo>
                  <a:pt x="9874" y="19749"/>
                </a:lnTo>
                <a:lnTo>
                  <a:pt x="7097" y="19749"/>
                </a:lnTo>
                <a:cubicBezTo>
                  <a:pt x="6586" y="19749"/>
                  <a:pt x="6171" y="20163"/>
                  <a:pt x="6171" y="20674"/>
                </a:cubicBezTo>
                <a:cubicBezTo>
                  <a:pt x="6171" y="21185"/>
                  <a:pt x="6586" y="21600"/>
                  <a:pt x="7097" y="21600"/>
                </a:cubicBezTo>
                <a:lnTo>
                  <a:pt x="14503" y="21600"/>
                </a:lnTo>
                <a:cubicBezTo>
                  <a:pt x="15014" y="21600"/>
                  <a:pt x="15429" y="21185"/>
                  <a:pt x="15429" y="20674"/>
                </a:cubicBezTo>
                <a:cubicBezTo>
                  <a:pt x="15429" y="20163"/>
                  <a:pt x="15014" y="19749"/>
                  <a:pt x="14503" y="19749"/>
                </a:cubicBezTo>
                <a:lnTo>
                  <a:pt x="11726" y="19749"/>
                </a:lnTo>
                <a:lnTo>
                  <a:pt x="11726" y="1851"/>
                </a:lnTo>
                <a:lnTo>
                  <a:pt x="19749" y="1851"/>
                </a:lnTo>
                <a:lnTo>
                  <a:pt x="19749" y="4629"/>
                </a:lnTo>
                <a:cubicBezTo>
                  <a:pt x="19749" y="5140"/>
                  <a:pt x="20163" y="5554"/>
                  <a:pt x="20674" y="5554"/>
                </a:cubicBezTo>
                <a:cubicBezTo>
                  <a:pt x="21185" y="5554"/>
                  <a:pt x="21600" y="5140"/>
                  <a:pt x="21600" y="4629"/>
                </a:cubicBezTo>
                <a:lnTo>
                  <a:pt x="21600" y="926"/>
                </a:lnTo>
                <a:cubicBezTo>
                  <a:pt x="21600" y="415"/>
                  <a:pt x="21185" y="0"/>
                  <a:pt x="20674" y="0"/>
                </a:cubicBezTo>
                <a:lnTo>
                  <a:pt x="926" y="0"/>
                </a:lnTo>
                <a:cubicBezTo>
                  <a:pt x="415" y="0"/>
                  <a:pt x="0" y="415"/>
                  <a:pt x="0" y="92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3" name="Google Shape;1463;p70"/>
          <p:cNvSpPr/>
          <p:nvPr/>
        </p:nvSpPr>
        <p:spPr>
          <a:xfrm>
            <a:off x="4991310" y="1754371"/>
            <a:ext cx="134651" cy="148449"/>
          </a:xfrm>
          <a:custGeom>
            <a:rect b="b" l="l" r="r" t="t"/>
            <a:pathLst>
              <a:path extrusionOk="0" h="21530" w="21484">
                <a:moveTo>
                  <a:pt x="10674" y="3200"/>
                </a:moveTo>
                <a:lnTo>
                  <a:pt x="9922" y="8669"/>
                </a:lnTo>
                <a:cubicBezTo>
                  <a:pt x="9893" y="8883"/>
                  <a:pt x="9965" y="9098"/>
                  <a:pt x="10122" y="9260"/>
                </a:cubicBezTo>
                <a:cubicBezTo>
                  <a:pt x="10279" y="9421"/>
                  <a:pt x="10505" y="9513"/>
                  <a:pt x="10742" y="9513"/>
                </a:cubicBezTo>
                <a:lnTo>
                  <a:pt x="18893" y="9513"/>
                </a:lnTo>
                <a:lnTo>
                  <a:pt x="10810" y="18330"/>
                </a:lnTo>
                <a:lnTo>
                  <a:pt x="11562" y="12861"/>
                </a:lnTo>
                <a:cubicBezTo>
                  <a:pt x="11591" y="12647"/>
                  <a:pt x="11519" y="12433"/>
                  <a:pt x="11362" y="12271"/>
                </a:cubicBezTo>
                <a:cubicBezTo>
                  <a:pt x="11205" y="12109"/>
                  <a:pt x="10979" y="12017"/>
                  <a:pt x="10742" y="12017"/>
                </a:cubicBezTo>
                <a:lnTo>
                  <a:pt x="2591" y="12017"/>
                </a:lnTo>
                <a:cubicBezTo>
                  <a:pt x="2591" y="12017"/>
                  <a:pt x="10674" y="3200"/>
                  <a:pt x="10674" y="3200"/>
                </a:cubicBezTo>
                <a:close/>
                <a:moveTo>
                  <a:pt x="826" y="13519"/>
                </a:moveTo>
                <a:lnTo>
                  <a:pt x="9806" y="13519"/>
                </a:lnTo>
                <a:lnTo>
                  <a:pt x="8820" y="20686"/>
                </a:lnTo>
                <a:cubicBezTo>
                  <a:pt x="8775" y="21017"/>
                  <a:pt x="8974" y="21335"/>
                  <a:pt x="9311" y="21468"/>
                </a:cubicBezTo>
                <a:cubicBezTo>
                  <a:pt x="9418" y="21510"/>
                  <a:pt x="9529" y="21530"/>
                  <a:pt x="9640" y="21530"/>
                </a:cubicBezTo>
                <a:cubicBezTo>
                  <a:pt x="9880" y="21530"/>
                  <a:pt x="10115" y="21435"/>
                  <a:pt x="10275" y="21260"/>
                </a:cubicBezTo>
                <a:lnTo>
                  <a:pt x="21292" y="9243"/>
                </a:lnTo>
                <a:cubicBezTo>
                  <a:pt x="21498" y="9019"/>
                  <a:pt x="21542" y="8708"/>
                  <a:pt x="21405" y="8444"/>
                </a:cubicBezTo>
                <a:cubicBezTo>
                  <a:pt x="21270" y="8180"/>
                  <a:pt x="20978" y="8011"/>
                  <a:pt x="20658" y="8011"/>
                </a:cubicBezTo>
                <a:lnTo>
                  <a:pt x="11678" y="8011"/>
                </a:lnTo>
                <a:lnTo>
                  <a:pt x="12664" y="845"/>
                </a:lnTo>
                <a:cubicBezTo>
                  <a:pt x="12709" y="514"/>
                  <a:pt x="12510" y="196"/>
                  <a:pt x="12173" y="63"/>
                </a:cubicBezTo>
                <a:cubicBezTo>
                  <a:pt x="11835" y="-70"/>
                  <a:pt x="11443" y="15"/>
                  <a:pt x="11209" y="271"/>
                </a:cubicBezTo>
                <a:lnTo>
                  <a:pt x="192" y="12287"/>
                </a:lnTo>
                <a:cubicBezTo>
                  <a:pt x="-14" y="12511"/>
                  <a:pt x="-58" y="12823"/>
                  <a:pt x="79" y="13087"/>
                </a:cubicBezTo>
                <a:cubicBezTo>
                  <a:pt x="214" y="13350"/>
                  <a:pt x="506" y="13519"/>
                  <a:pt x="826" y="1351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4" name="Google Shape;1464;p70"/>
          <p:cNvSpPr/>
          <p:nvPr/>
        </p:nvSpPr>
        <p:spPr>
          <a:xfrm>
            <a:off x="4451079" y="1221045"/>
            <a:ext cx="148446" cy="148439"/>
          </a:xfrm>
          <a:custGeom>
            <a:rect b="b" l="l" r="r" t="t"/>
            <a:pathLst>
              <a:path extrusionOk="0" h="21599" w="21600">
                <a:moveTo>
                  <a:pt x="10800" y="14064"/>
                </a:moveTo>
                <a:cubicBezTo>
                  <a:pt x="9000" y="14064"/>
                  <a:pt x="7535" y="12600"/>
                  <a:pt x="7535" y="10800"/>
                </a:cubicBezTo>
                <a:cubicBezTo>
                  <a:pt x="7535" y="8999"/>
                  <a:pt x="9000" y="7535"/>
                  <a:pt x="10800" y="7535"/>
                </a:cubicBezTo>
                <a:cubicBezTo>
                  <a:pt x="12601" y="7535"/>
                  <a:pt x="14065" y="8999"/>
                  <a:pt x="14065" y="10800"/>
                </a:cubicBezTo>
                <a:cubicBezTo>
                  <a:pt x="14065" y="12600"/>
                  <a:pt x="12601" y="14064"/>
                  <a:pt x="10800" y="14064"/>
                </a:cubicBezTo>
                <a:close/>
                <a:moveTo>
                  <a:pt x="10800" y="0"/>
                </a:moveTo>
                <a:cubicBezTo>
                  <a:pt x="7915" y="1"/>
                  <a:pt x="5203" y="1124"/>
                  <a:pt x="3163" y="3164"/>
                </a:cubicBezTo>
                <a:cubicBezTo>
                  <a:pt x="1123" y="5204"/>
                  <a:pt x="0" y="7916"/>
                  <a:pt x="0" y="10800"/>
                </a:cubicBezTo>
                <a:cubicBezTo>
                  <a:pt x="1" y="16756"/>
                  <a:pt x="4846" y="21600"/>
                  <a:pt x="10801" y="21600"/>
                </a:cubicBezTo>
                <a:cubicBezTo>
                  <a:pt x="13161" y="21600"/>
                  <a:pt x="15493" y="20809"/>
                  <a:pt x="17367" y="19374"/>
                </a:cubicBezTo>
                <a:cubicBezTo>
                  <a:pt x="17697" y="19121"/>
                  <a:pt x="17760" y="18648"/>
                  <a:pt x="17506" y="18318"/>
                </a:cubicBezTo>
                <a:cubicBezTo>
                  <a:pt x="17254" y="17987"/>
                  <a:pt x="16780" y="17924"/>
                  <a:pt x="16450" y="18178"/>
                </a:cubicBezTo>
                <a:cubicBezTo>
                  <a:pt x="14838" y="19413"/>
                  <a:pt x="12832" y="20093"/>
                  <a:pt x="10801" y="20093"/>
                </a:cubicBezTo>
                <a:cubicBezTo>
                  <a:pt x="5677" y="20093"/>
                  <a:pt x="1508" y="15925"/>
                  <a:pt x="1507" y="10800"/>
                </a:cubicBezTo>
                <a:cubicBezTo>
                  <a:pt x="1507" y="8318"/>
                  <a:pt x="2474" y="5985"/>
                  <a:pt x="4229" y="4230"/>
                </a:cubicBezTo>
                <a:cubicBezTo>
                  <a:pt x="5984" y="2474"/>
                  <a:pt x="8318" y="1507"/>
                  <a:pt x="10800" y="1507"/>
                </a:cubicBezTo>
                <a:cubicBezTo>
                  <a:pt x="15923" y="1507"/>
                  <a:pt x="20093" y="5675"/>
                  <a:pt x="20093" y="10800"/>
                </a:cubicBezTo>
                <a:lnTo>
                  <a:pt x="20093" y="11804"/>
                </a:lnTo>
                <a:cubicBezTo>
                  <a:pt x="20093" y="13051"/>
                  <a:pt x="19079" y="14064"/>
                  <a:pt x="17833" y="14064"/>
                </a:cubicBezTo>
                <a:cubicBezTo>
                  <a:pt x="16586" y="14064"/>
                  <a:pt x="15572" y="13051"/>
                  <a:pt x="15572" y="11804"/>
                </a:cubicBezTo>
                <a:lnTo>
                  <a:pt x="15572" y="6781"/>
                </a:lnTo>
                <a:cubicBezTo>
                  <a:pt x="15572" y="6365"/>
                  <a:pt x="15235" y="6028"/>
                  <a:pt x="14819" y="6028"/>
                </a:cubicBezTo>
                <a:cubicBezTo>
                  <a:pt x="14403" y="6028"/>
                  <a:pt x="14065" y="6365"/>
                  <a:pt x="14065" y="6781"/>
                </a:cubicBezTo>
                <a:lnTo>
                  <a:pt x="14065" y="7338"/>
                </a:lnTo>
                <a:cubicBezTo>
                  <a:pt x="13210" y="6531"/>
                  <a:pt x="12066" y="6028"/>
                  <a:pt x="10800" y="6028"/>
                </a:cubicBezTo>
                <a:cubicBezTo>
                  <a:pt x="8169" y="6028"/>
                  <a:pt x="6028" y="8168"/>
                  <a:pt x="6028" y="10800"/>
                </a:cubicBezTo>
                <a:cubicBezTo>
                  <a:pt x="6028" y="13431"/>
                  <a:pt x="8169" y="15571"/>
                  <a:pt x="10800" y="15571"/>
                </a:cubicBezTo>
                <a:cubicBezTo>
                  <a:pt x="12347" y="15571"/>
                  <a:pt x="13710" y="14820"/>
                  <a:pt x="14583" y="13676"/>
                </a:cubicBezTo>
                <a:cubicBezTo>
                  <a:pt x="15235" y="14803"/>
                  <a:pt x="16440" y="15571"/>
                  <a:pt x="17833" y="15571"/>
                </a:cubicBezTo>
                <a:cubicBezTo>
                  <a:pt x="19910" y="15571"/>
                  <a:pt x="21600" y="13882"/>
                  <a:pt x="21600" y="11804"/>
                </a:cubicBezTo>
                <a:lnTo>
                  <a:pt x="21600" y="10800"/>
                </a:lnTo>
                <a:cubicBezTo>
                  <a:pt x="21600" y="4844"/>
                  <a:pt x="16754"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5" name="Google Shape;1465;p70"/>
          <p:cNvSpPr/>
          <p:nvPr/>
        </p:nvSpPr>
        <p:spPr>
          <a:xfrm>
            <a:off x="5524638" y="1227949"/>
            <a:ext cx="134622" cy="134622"/>
          </a:xfrm>
          <a:custGeom>
            <a:rect b="b" l="l" r="r" t="t"/>
            <a:pathLst>
              <a:path extrusionOk="0" h="21600" w="21600">
                <a:moveTo>
                  <a:pt x="4154" y="6646"/>
                </a:moveTo>
                <a:cubicBezTo>
                  <a:pt x="2780" y="6646"/>
                  <a:pt x="1662" y="5528"/>
                  <a:pt x="1662" y="4154"/>
                </a:cubicBezTo>
                <a:cubicBezTo>
                  <a:pt x="1662" y="2780"/>
                  <a:pt x="2780" y="1662"/>
                  <a:pt x="4154" y="1662"/>
                </a:cubicBezTo>
                <a:cubicBezTo>
                  <a:pt x="5528" y="1662"/>
                  <a:pt x="6646" y="2780"/>
                  <a:pt x="6646" y="4154"/>
                </a:cubicBezTo>
                <a:lnTo>
                  <a:pt x="6646" y="6646"/>
                </a:lnTo>
                <a:cubicBezTo>
                  <a:pt x="6646" y="6646"/>
                  <a:pt x="4154" y="6646"/>
                  <a:pt x="4154" y="6646"/>
                </a:cubicBezTo>
                <a:close/>
                <a:moveTo>
                  <a:pt x="8308" y="8308"/>
                </a:moveTo>
                <a:lnTo>
                  <a:pt x="13292" y="8308"/>
                </a:lnTo>
                <a:lnTo>
                  <a:pt x="13292" y="13292"/>
                </a:lnTo>
                <a:lnTo>
                  <a:pt x="8308" y="13292"/>
                </a:lnTo>
                <a:cubicBezTo>
                  <a:pt x="8308" y="13292"/>
                  <a:pt x="8308" y="8308"/>
                  <a:pt x="8308" y="8308"/>
                </a:cubicBezTo>
                <a:close/>
                <a:moveTo>
                  <a:pt x="14954" y="14954"/>
                </a:moveTo>
                <a:lnTo>
                  <a:pt x="17446" y="14954"/>
                </a:lnTo>
                <a:cubicBezTo>
                  <a:pt x="18820" y="14954"/>
                  <a:pt x="19938" y="16072"/>
                  <a:pt x="19938" y="17446"/>
                </a:cubicBezTo>
                <a:cubicBezTo>
                  <a:pt x="19938" y="18820"/>
                  <a:pt x="18820" y="19938"/>
                  <a:pt x="17446" y="19938"/>
                </a:cubicBezTo>
                <a:cubicBezTo>
                  <a:pt x="16072" y="19938"/>
                  <a:pt x="14954" y="18820"/>
                  <a:pt x="14954" y="17446"/>
                </a:cubicBezTo>
                <a:cubicBezTo>
                  <a:pt x="14954" y="17446"/>
                  <a:pt x="14954" y="14954"/>
                  <a:pt x="14954" y="14954"/>
                </a:cubicBezTo>
                <a:close/>
                <a:moveTo>
                  <a:pt x="14954" y="4154"/>
                </a:moveTo>
                <a:cubicBezTo>
                  <a:pt x="14954" y="2780"/>
                  <a:pt x="16072" y="1662"/>
                  <a:pt x="17446" y="1662"/>
                </a:cubicBezTo>
                <a:cubicBezTo>
                  <a:pt x="18820" y="1662"/>
                  <a:pt x="19938" y="2780"/>
                  <a:pt x="19938" y="4154"/>
                </a:cubicBezTo>
                <a:cubicBezTo>
                  <a:pt x="19938" y="5528"/>
                  <a:pt x="18820" y="6646"/>
                  <a:pt x="17446" y="6646"/>
                </a:cubicBezTo>
                <a:lnTo>
                  <a:pt x="14954" y="6646"/>
                </a:lnTo>
                <a:cubicBezTo>
                  <a:pt x="14954" y="6646"/>
                  <a:pt x="14954" y="4154"/>
                  <a:pt x="14954" y="4154"/>
                </a:cubicBezTo>
                <a:close/>
                <a:moveTo>
                  <a:pt x="6646" y="17446"/>
                </a:moveTo>
                <a:cubicBezTo>
                  <a:pt x="6646" y="18820"/>
                  <a:pt x="5528" y="19938"/>
                  <a:pt x="4154" y="19938"/>
                </a:cubicBezTo>
                <a:cubicBezTo>
                  <a:pt x="2780" y="19938"/>
                  <a:pt x="1662" y="18820"/>
                  <a:pt x="1662" y="17446"/>
                </a:cubicBezTo>
                <a:cubicBezTo>
                  <a:pt x="1662" y="16072"/>
                  <a:pt x="2780" y="14954"/>
                  <a:pt x="4154" y="14954"/>
                </a:cubicBezTo>
                <a:lnTo>
                  <a:pt x="6646" y="14954"/>
                </a:lnTo>
                <a:cubicBezTo>
                  <a:pt x="6646" y="14954"/>
                  <a:pt x="6646" y="17446"/>
                  <a:pt x="6646" y="17446"/>
                </a:cubicBezTo>
                <a:close/>
                <a:moveTo>
                  <a:pt x="4154" y="13292"/>
                </a:moveTo>
                <a:cubicBezTo>
                  <a:pt x="1864" y="13292"/>
                  <a:pt x="0" y="15156"/>
                  <a:pt x="0" y="17446"/>
                </a:cubicBezTo>
                <a:cubicBezTo>
                  <a:pt x="0" y="19737"/>
                  <a:pt x="1864" y="21600"/>
                  <a:pt x="4154" y="21600"/>
                </a:cubicBezTo>
                <a:cubicBezTo>
                  <a:pt x="6444" y="21600"/>
                  <a:pt x="8308" y="19737"/>
                  <a:pt x="8308" y="17446"/>
                </a:cubicBezTo>
                <a:lnTo>
                  <a:pt x="8308" y="14954"/>
                </a:lnTo>
                <a:lnTo>
                  <a:pt x="13292" y="14954"/>
                </a:lnTo>
                <a:lnTo>
                  <a:pt x="13292" y="17446"/>
                </a:lnTo>
                <a:cubicBezTo>
                  <a:pt x="13292" y="19737"/>
                  <a:pt x="15156" y="21600"/>
                  <a:pt x="17446" y="21600"/>
                </a:cubicBezTo>
                <a:cubicBezTo>
                  <a:pt x="19736" y="21600"/>
                  <a:pt x="21600" y="19737"/>
                  <a:pt x="21600" y="17446"/>
                </a:cubicBezTo>
                <a:cubicBezTo>
                  <a:pt x="21600" y="15156"/>
                  <a:pt x="19736" y="13292"/>
                  <a:pt x="17446" y="13292"/>
                </a:cubicBezTo>
                <a:lnTo>
                  <a:pt x="14954" y="13292"/>
                </a:lnTo>
                <a:lnTo>
                  <a:pt x="14954" y="8308"/>
                </a:lnTo>
                <a:lnTo>
                  <a:pt x="17446" y="8308"/>
                </a:lnTo>
                <a:cubicBezTo>
                  <a:pt x="19736" y="8308"/>
                  <a:pt x="21600" y="6444"/>
                  <a:pt x="21600" y="4154"/>
                </a:cubicBezTo>
                <a:cubicBezTo>
                  <a:pt x="21600" y="1863"/>
                  <a:pt x="19736" y="0"/>
                  <a:pt x="17446" y="0"/>
                </a:cubicBezTo>
                <a:cubicBezTo>
                  <a:pt x="15156" y="0"/>
                  <a:pt x="13292" y="1863"/>
                  <a:pt x="13292" y="4154"/>
                </a:cubicBezTo>
                <a:lnTo>
                  <a:pt x="13292" y="6646"/>
                </a:lnTo>
                <a:lnTo>
                  <a:pt x="8308" y="6646"/>
                </a:lnTo>
                <a:lnTo>
                  <a:pt x="8308" y="4154"/>
                </a:lnTo>
                <a:cubicBezTo>
                  <a:pt x="8308" y="1863"/>
                  <a:pt x="6444" y="0"/>
                  <a:pt x="4154" y="0"/>
                </a:cubicBezTo>
                <a:cubicBezTo>
                  <a:pt x="1864" y="0"/>
                  <a:pt x="0" y="1863"/>
                  <a:pt x="0" y="4154"/>
                </a:cubicBezTo>
                <a:cubicBezTo>
                  <a:pt x="0" y="6444"/>
                  <a:pt x="1864" y="8308"/>
                  <a:pt x="4154" y="8308"/>
                </a:cubicBezTo>
                <a:lnTo>
                  <a:pt x="6646" y="8308"/>
                </a:lnTo>
                <a:lnTo>
                  <a:pt x="6646" y="13292"/>
                </a:lnTo>
                <a:cubicBezTo>
                  <a:pt x="6646" y="13292"/>
                  <a:pt x="4154" y="13292"/>
                  <a:pt x="4154" y="1329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6" name="Google Shape;1466;p70"/>
          <p:cNvSpPr/>
          <p:nvPr/>
        </p:nvSpPr>
        <p:spPr>
          <a:xfrm>
            <a:off x="5012024" y="1214140"/>
            <a:ext cx="93204" cy="162270"/>
          </a:xfrm>
          <a:custGeom>
            <a:rect b="b" l="l" r="r" t="t"/>
            <a:pathLst>
              <a:path extrusionOk="0" h="21600" w="21600">
                <a:moveTo>
                  <a:pt x="12000" y="11489"/>
                </a:moveTo>
                <a:lnTo>
                  <a:pt x="14800" y="11489"/>
                </a:lnTo>
                <a:cubicBezTo>
                  <a:pt x="17227" y="11489"/>
                  <a:pt x="19200" y="12623"/>
                  <a:pt x="19200" y="14017"/>
                </a:cubicBezTo>
                <a:cubicBezTo>
                  <a:pt x="19200" y="15411"/>
                  <a:pt x="17227" y="16545"/>
                  <a:pt x="14800" y="16545"/>
                </a:cubicBezTo>
                <a:lnTo>
                  <a:pt x="12000" y="16545"/>
                </a:lnTo>
                <a:cubicBezTo>
                  <a:pt x="12000" y="16545"/>
                  <a:pt x="12000" y="11489"/>
                  <a:pt x="12000" y="11489"/>
                </a:cubicBezTo>
                <a:close/>
                <a:moveTo>
                  <a:pt x="6800" y="10111"/>
                </a:moveTo>
                <a:cubicBezTo>
                  <a:pt x="4373" y="10111"/>
                  <a:pt x="2400" y="8977"/>
                  <a:pt x="2400" y="7583"/>
                </a:cubicBezTo>
                <a:cubicBezTo>
                  <a:pt x="2400" y="6189"/>
                  <a:pt x="4373" y="5055"/>
                  <a:pt x="6800" y="5055"/>
                </a:cubicBezTo>
                <a:lnTo>
                  <a:pt x="9600" y="5055"/>
                </a:lnTo>
                <a:lnTo>
                  <a:pt x="9600" y="10111"/>
                </a:lnTo>
                <a:cubicBezTo>
                  <a:pt x="9600" y="10111"/>
                  <a:pt x="6800" y="10111"/>
                  <a:pt x="6800" y="10111"/>
                </a:cubicBezTo>
                <a:close/>
                <a:moveTo>
                  <a:pt x="1200" y="16545"/>
                </a:moveTo>
                <a:cubicBezTo>
                  <a:pt x="537" y="16545"/>
                  <a:pt x="0" y="16853"/>
                  <a:pt x="0" y="17234"/>
                </a:cubicBezTo>
                <a:cubicBezTo>
                  <a:pt x="0" y="17615"/>
                  <a:pt x="537" y="17923"/>
                  <a:pt x="1200" y="17923"/>
                </a:cubicBezTo>
                <a:lnTo>
                  <a:pt x="9600" y="17923"/>
                </a:lnTo>
                <a:lnTo>
                  <a:pt x="9600" y="20911"/>
                </a:lnTo>
                <a:cubicBezTo>
                  <a:pt x="9600" y="21291"/>
                  <a:pt x="10138" y="21600"/>
                  <a:pt x="10800" y="21600"/>
                </a:cubicBezTo>
                <a:cubicBezTo>
                  <a:pt x="11463" y="21600"/>
                  <a:pt x="12000" y="21291"/>
                  <a:pt x="12000" y="20911"/>
                </a:cubicBezTo>
                <a:lnTo>
                  <a:pt x="12000" y="17923"/>
                </a:lnTo>
                <a:lnTo>
                  <a:pt x="14800" y="17923"/>
                </a:lnTo>
                <a:cubicBezTo>
                  <a:pt x="18550" y="17923"/>
                  <a:pt x="21600" y="16171"/>
                  <a:pt x="21600" y="14017"/>
                </a:cubicBezTo>
                <a:cubicBezTo>
                  <a:pt x="21600" y="11863"/>
                  <a:pt x="18550" y="10111"/>
                  <a:pt x="14800" y="10111"/>
                </a:cubicBezTo>
                <a:lnTo>
                  <a:pt x="12000" y="10111"/>
                </a:lnTo>
                <a:lnTo>
                  <a:pt x="12000" y="5055"/>
                </a:lnTo>
                <a:lnTo>
                  <a:pt x="18800" y="5055"/>
                </a:lnTo>
                <a:cubicBezTo>
                  <a:pt x="19463" y="5055"/>
                  <a:pt x="20000" y="4747"/>
                  <a:pt x="20000" y="4366"/>
                </a:cubicBezTo>
                <a:cubicBezTo>
                  <a:pt x="20000" y="3985"/>
                  <a:pt x="19463" y="3677"/>
                  <a:pt x="18800" y="3677"/>
                </a:cubicBezTo>
                <a:lnTo>
                  <a:pt x="12000" y="3677"/>
                </a:lnTo>
                <a:lnTo>
                  <a:pt x="12000" y="689"/>
                </a:lnTo>
                <a:cubicBezTo>
                  <a:pt x="12000" y="309"/>
                  <a:pt x="11463" y="0"/>
                  <a:pt x="10800" y="0"/>
                </a:cubicBezTo>
                <a:cubicBezTo>
                  <a:pt x="10138" y="0"/>
                  <a:pt x="9600" y="309"/>
                  <a:pt x="9600" y="689"/>
                </a:cubicBezTo>
                <a:lnTo>
                  <a:pt x="9600" y="3677"/>
                </a:lnTo>
                <a:lnTo>
                  <a:pt x="6800" y="3677"/>
                </a:lnTo>
                <a:cubicBezTo>
                  <a:pt x="3050" y="3677"/>
                  <a:pt x="0" y="5429"/>
                  <a:pt x="0" y="7583"/>
                </a:cubicBezTo>
                <a:cubicBezTo>
                  <a:pt x="0" y="9737"/>
                  <a:pt x="3050" y="11489"/>
                  <a:pt x="6800" y="11489"/>
                </a:cubicBezTo>
                <a:lnTo>
                  <a:pt x="9600" y="11489"/>
                </a:lnTo>
                <a:lnTo>
                  <a:pt x="9600" y="16545"/>
                </a:lnTo>
                <a:cubicBezTo>
                  <a:pt x="9600" y="16545"/>
                  <a:pt x="1200" y="16545"/>
                  <a:pt x="1200" y="1654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7" name="Google Shape;1467;p70"/>
          <p:cNvSpPr/>
          <p:nvPr/>
        </p:nvSpPr>
        <p:spPr>
          <a:xfrm>
            <a:off x="4731552" y="1227949"/>
            <a:ext cx="120852" cy="134630"/>
          </a:xfrm>
          <a:custGeom>
            <a:rect b="b" l="l" r="r" t="t"/>
            <a:pathLst>
              <a:path extrusionOk="0" h="21558" w="21600">
                <a:moveTo>
                  <a:pt x="8337" y="8291"/>
                </a:moveTo>
                <a:lnTo>
                  <a:pt x="13880" y="8291"/>
                </a:lnTo>
                <a:lnTo>
                  <a:pt x="13263" y="13266"/>
                </a:lnTo>
                <a:lnTo>
                  <a:pt x="7720" y="13266"/>
                </a:lnTo>
                <a:cubicBezTo>
                  <a:pt x="7720" y="13266"/>
                  <a:pt x="8337" y="8291"/>
                  <a:pt x="8337" y="8291"/>
                </a:cubicBezTo>
                <a:close/>
                <a:moveTo>
                  <a:pt x="926" y="13266"/>
                </a:moveTo>
                <a:cubicBezTo>
                  <a:pt x="415" y="13266"/>
                  <a:pt x="0" y="13637"/>
                  <a:pt x="0" y="14095"/>
                </a:cubicBezTo>
                <a:cubicBezTo>
                  <a:pt x="0" y="14553"/>
                  <a:pt x="415" y="14924"/>
                  <a:pt x="926" y="14924"/>
                </a:cubicBezTo>
                <a:lnTo>
                  <a:pt x="5652" y="14924"/>
                </a:lnTo>
                <a:lnTo>
                  <a:pt x="4943" y="20637"/>
                </a:lnTo>
                <a:cubicBezTo>
                  <a:pt x="4887" y="21093"/>
                  <a:pt x="5253" y="21502"/>
                  <a:pt x="5760" y="21553"/>
                </a:cubicBezTo>
                <a:cubicBezTo>
                  <a:pt x="5795" y="21556"/>
                  <a:pt x="5830" y="21558"/>
                  <a:pt x="5864" y="21558"/>
                </a:cubicBezTo>
                <a:cubicBezTo>
                  <a:pt x="6329" y="21558"/>
                  <a:pt x="6731" y="21244"/>
                  <a:pt x="6783" y="20821"/>
                </a:cubicBezTo>
                <a:lnTo>
                  <a:pt x="7514" y="14924"/>
                </a:lnTo>
                <a:lnTo>
                  <a:pt x="13057" y="14924"/>
                </a:lnTo>
                <a:lnTo>
                  <a:pt x="12349" y="20637"/>
                </a:lnTo>
                <a:cubicBezTo>
                  <a:pt x="12292" y="21093"/>
                  <a:pt x="12659" y="21502"/>
                  <a:pt x="13166" y="21553"/>
                </a:cubicBezTo>
                <a:cubicBezTo>
                  <a:pt x="13201" y="21556"/>
                  <a:pt x="13236" y="21558"/>
                  <a:pt x="13270" y="21558"/>
                </a:cubicBezTo>
                <a:cubicBezTo>
                  <a:pt x="13735" y="21558"/>
                  <a:pt x="14136" y="21244"/>
                  <a:pt x="14188" y="20821"/>
                </a:cubicBezTo>
                <a:lnTo>
                  <a:pt x="14920" y="14924"/>
                </a:lnTo>
                <a:lnTo>
                  <a:pt x="20674" y="14924"/>
                </a:lnTo>
                <a:cubicBezTo>
                  <a:pt x="21185" y="14924"/>
                  <a:pt x="21600" y="14553"/>
                  <a:pt x="21600" y="14095"/>
                </a:cubicBezTo>
                <a:cubicBezTo>
                  <a:pt x="21600" y="13637"/>
                  <a:pt x="21185" y="13266"/>
                  <a:pt x="20674" y="13266"/>
                </a:cubicBezTo>
                <a:lnTo>
                  <a:pt x="15125" y="13266"/>
                </a:lnTo>
                <a:lnTo>
                  <a:pt x="15743" y="8291"/>
                </a:lnTo>
                <a:lnTo>
                  <a:pt x="20674" y="8291"/>
                </a:lnTo>
                <a:cubicBezTo>
                  <a:pt x="21185" y="8291"/>
                  <a:pt x="21600" y="7920"/>
                  <a:pt x="21600" y="7462"/>
                </a:cubicBezTo>
                <a:cubicBezTo>
                  <a:pt x="21600" y="7004"/>
                  <a:pt x="21185" y="6633"/>
                  <a:pt x="20674" y="6633"/>
                </a:cubicBezTo>
                <a:lnTo>
                  <a:pt x="15948" y="6633"/>
                </a:lnTo>
                <a:lnTo>
                  <a:pt x="16657" y="920"/>
                </a:lnTo>
                <a:cubicBezTo>
                  <a:pt x="16713" y="464"/>
                  <a:pt x="16347" y="55"/>
                  <a:pt x="15840" y="4"/>
                </a:cubicBezTo>
                <a:cubicBezTo>
                  <a:pt x="15324" y="-42"/>
                  <a:pt x="14873" y="282"/>
                  <a:pt x="14817" y="736"/>
                </a:cubicBezTo>
                <a:lnTo>
                  <a:pt x="14086" y="6633"/>
                </a:lnTo>
                <a:lnTo>
                  <a:pt x="8543" y="6633"/>
                </a:lnTo>
                <a:lnTo>
                  <a:pt x="9251" y="920"/>
                </a:lnTo>
                <a:cubicBezTo>
                  <a:pt x="9308" y="464"/>
                  <a:pt x="8941" y="55"/>
                  <a:pt x="8434" y="4"/>
                </a:cubicBezTo>
                <a:cubicBezTo>
                  <a:pt x="7918" y="-42"/>
                  <a:pt x="7467" y="282"/>
                  <a:pt x="7412" y="736"/>
                </a:cubicBezTo>
                <a:lnTo>
                  <a:pt x="6680" y="6633"/>
                </a:lnTo>
                <a:lnTo>
                  <a:pt x="926" y="6633"/>
                </a:lnTo>
                <a:cubicBezTo>
                  <a:pt x="415" y="6633"/>
                  <a:pt x="0" y="7004"/>
                  <a:pt x="0" y="7462"/>
                </a:cubicBezTo>
                <a:cubicBezTo>
                  <a:pt x="0" y="7920"/>
                  <a:pt x="415" y="8291"/>
                  <a:pt x="926" y="8291"/>
                </a:cubicBezTo>
                <a:lnTo>
                  <a:pt x="6475" y="8291"/>
                </a:lnTo>
                <a:lnTo>
                  <a:pt x="5858" y="13266"/>
                </a:lnTo>
                <a:cubicBezTo>
                  <a:pt x="5858" y="13266"/>
                  <a:pt x="926" y="13266"/>
                  <a:pt x="926" y="1326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8" name="Google Shape;1468;p70"/>
          <p:cNvSpPr/>
          <p:nvPr/>
        </p:nvSpPr>
        <p:spPr>
          <a:xfrm>
            <a:off x="2600863" y="3627921"/>
            <a:ext cx="134622" cy="134622"/>
          </a:xfrm>
          <a:custGeom>
            <a:rect b="b" l="l" r="r" t="t"/>
            <a:pathLst>
              <a:path extrusionOk="0" h="21600" w="21600">
                <a:moveTo>
                  <a:pt x="6646" y="17446"/>
                </a:moveTo>
                <a:cubicBezTo>
                  <a:pt x="6646" y="18820"/>
                  <a:pt x="5528" y="19938"/>
                  <a:pt x="4154" y="19938"/>
                </a:cubicBezTo>
                <a:cubicBezTo>
                  <a:pt x="2780" y="19938"/>
                  <a:pt x="1662" y="18820"/>
                  <a:pt x="1662" y="17446"/>
                </a:cubicBezTo>
                <a:cubicBezTo>
                  <a:pt x="1662" y="16072"/>
                  <a:pt x="2780" y="14954"/>
                  <a:pt x="4154" y="14954"/>
                </a:cubicBezTo>
                <a:cubicBezTo>
                  <a:pt x="5528" y="14954"/>
                  <a:pt x="6646" y="16072"/>
                  <a:pt x="6646" y="17446"/>
                </a:cubicBezTo>
                <a:close/>
                <a:moveTo>
                  <a:pt x="14954" y="4154"/>
                </a:moveTo>
                <a:cubicBezTo>
                  <a:pt x="14954" y="2780"/>
                  <a:pt x="16072" y="1662"/>
                  <a:pt x="17446" y="1662"/>
                </a:cubicBezTo>
                <a:cubicBezTo>
                  <a:pt x="18820" y="1662"/>
                  <a:pt x="19938" y="2780"/>
                  <a:pt x="19938" y="4154"/>
                </a:cubicBezTo>
                <a:cubicBezTo>
                  <a:pt x="19938" y="5528"/>
                  <a:pt x="18820" y="6646"/>
                  <a:pt x="17446" y="6646"/>
                </a:cubicBezTo>
                <a:cubicBezTo>
                  <a:pt x="16072" y="6646"/>
                  <a:pt x="14954" y="5528"/>
                  <a:pt x="14954" y="4154"/>
                </a:cubicBezTo>
                <a:close/>
                <a:moveTo>
                  <a:pt x="4154" y="0"/>
                </a:moveTo>
                <a:cubicBezTo>
                  <a:pt x="3695" y="0"/>
                  <a:pt x="3323" y="372"/>
                  <a:pt x="3323" y="831"/>
                </a:cubicBezTo>
                <a:lnTo>
                  <a:pt x="3323" y="13376"/>
                </a:lnTo>
                <a:cubicBezTo>
                  <a:pt x="1429" y="13762"/>
                  <a:pt x="0" y="15440"/>
                  <a:pt x="0" y="17446"/>
                </a:cubicBezTo>
                <a:cubicBezTo>
                  <a:pt x="0" y="19737"/>
                  <a:pt x="1863" y="21600"/>
                  <a:pt x="4154" y="21600"/>
                </a:cubicBezTo>
                <a:cubicBezTo>
                  <a:pt x="6173" y="21600"/>
                  <a:pt x="7856" y="20151"/>
                  <a:pt x="8228" y="18239"/>
                </a:cubicBezTo>
                <a:cubicBezTo>
                  <a:pt x="13583" y="17868"/>
                  <a:pt x="17868" y="13583"/>
                  <a:pt x="18239" y="8228"/>
                </a:cubicBezTo>
                <a:cubicBezTo>
                  <a:pt x="20151" y="7856"/>
                  <a:pt x="21600" y="6173"/>
                  <a:pt x="21600" y="4154"/>
                </a:cubicBezTo>
                <a:cubicBezTo>
                  <a:pt x="21600" y="1863"/>
                  <a:pt x="19737" y="0"/>
                  <a:pt x="17446" y="0"/>
                </a:cubicBezTo>
                <a:cubicBezTo>
                  <a:pt x="15156" y="0"/>
                  <a:pt x="13292" y="1863"/>
                  <a:pt x="13292" y="4154"/>
                </a:cubicBezTo>
                <a:cubicBezTo>
                  <a:pt x="13292" y="6146"/>
                  <a:pt x="14703" y="7813"/>
                  <a:pt x="16578" y="8213"/>
                </a:cubicBezTo>
                <a:cubicBezTo>
                  <a:pt x="16220" y="12664"/>
                  <a:pt x="12664" y="16220"/>
                  <a:pt x="8213" y="16578"/>
                </a:cubicBezTo>
                <a:cubicBezTo>
                  <a:pt x="7870" y="14971"/>
                  <a:pt x="6597" y="13705"/>
                  <a:pt x="4985" y="13376"/>
                </a:cubicBezTo>
                <a:lnTo>
                  <a:pt x="4985" y="831"/>
                </a:lnTo>
                <a:cubicBezTo>
                  <a:pt x="4985" y="372"/>
                  <a:pt x="4613" y="0"/>
                  <a:pt x="4154"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69" name="Google Shape;1469;p70"/>
          <p:cNvSpPr/>
          <p:nvPr/>
        </p:nvSpPr>
        <p:spPr>
          <a:xfrm>
            <a:off x="2853717" y="3662445"/>
            <a:ext cx="161622" cy="65610"/>
          </a:xfrm>
          <a:custGeom>
            <a:rect b="b" l="l" r="r" t="t"/>
            <a:pathLst>
              <a:path extrusionOk="0" h="21600" w="21600">
                <a:moveTo>
                  <a:pt x="10795" y="18189"/>
                </a:moveTo>
                <a:cubicBezTo>
                  <a:pt x="9142" y="18189"/>
                  <a:pt x="7797" y="14874"/>
                  <a:pt x="7797" y="10800"/>
                </a:cubicBezTo>
                <a:cubicBezTo>
                  <a:pt x="7797" y="6726"/>
                  <a:pt x="9142" y="3411"/>
                  <a:pt x="10795" y="3411"/>
                </a:cubicBezTo>
                <a:cubicBezTo>
                  <a:pt x="12449" y="3411"/>
                  <a:pt x="13794" y="6726"/>
                  <a:pt x="13794" y="10800"/>
                </a:cubicBezTo>
                <a:cubicBezTo>
                  <a:pt x="13794" y="14874"/>
                  <a:pt x="12449" y="18189"/>
                  <a:pt x="10795" y="18189"/>
                </a:cubicBezTo>
                <a:close/>
                <a:moveTo>
                  <a:pt x="20908" y="9095"/>
                </a:moveTo>
                <a:lnTo>
                  <a:pt x="15418" y="9095"/>
                </a:lnTo>
                <a:cubicBezTo>
                  <a:pt x="15308" y="9095"/>
                  <a:pt x="15208" y="9171"/>
                  <a:pt x="15116" y="9283"/>
                </a:cubicBezTo>
                <a:cubicBezTo>
                  <a:pt x="14813" y="4050"/>
                  <a:pt x="13001" y="0"/>
                  <a:pt x="10795" y="0"/>
                </a:cubicBezTo>
                <a:cubicBezTo>
                  <a:pt x="8592" y="0"/>
                  <a:pt x="6781" y="4043"/>
                  <a:pt x="6476" y="9269"/>
                </a:cubicBezTo>
                <a:cubicBezTo>
                  <a:pt x="6386" y="9164"/>
                  <a:pt x="6288" y="9095"/>
                  <a:pt x="6182" y="9095"/>
                </a:cubicBezTo>
                <a:lnTo>
                  <a:pt x="692" y="9095"/>
                </a:lnTo>
                <a:cubicBezTo>
                  <a:pt x="310" y="9095"/>
                  <a:pt x="0" y="9859"/>
                  <a:pt x="0" y="10800"/>
                </a:cubicBezTo>
                <a:cubicBezTo>
                  <a:pt x="0" y="11741"/>
                  <a:pt x="310" y="12505"/>
                  <a:pt x="692" y="12505"/>
                </a:cubicBezTo>
                <a:lnTo>
                  <a:pt x="6182" y="12505"/>
                </a:lnTo>
                <a:cubicBezTo>
                  <a:pt x="6288" y="12505"/>
                  <a:pt x="6386" y="12436"/>
                  <a:pt x="6476" y="12331"/>
                </a:cubicBezTo>
                <a:cubicBezTo>
                  <a:pt x="6781" y="17557"/>
                  <a:pt x="8592" y="21600"/>
                  <a:pt x="10795" y="21600"/>
                </a:cubicBezTo>
                <a:cubicBezTo>
                  <a:pt x="13001" y="21600"/>
                  <a:pt x="14813" y="17550"/>
                  <a:pt x="15116" y="12317"/>
                </a:cubicBezTo>
                <a:cubicBezTo>
                  <a:pt x="15208" y="12429"/>
                  <a:pt x="15308" y="12505"/>
                  <a:pt x="15418" y="12505"/>
                </a:cubicBezTo>
                <a:lnTo>
                  <a:pt x="20908" y="12505"/>
                </a:lnTo>
                <a:cubicBezTo>
                  <a:pt x="21290" y="12505"/>
                  <a:pt x="21600" y="11741"/>
                  <a:pt x="21600" y="10800"/>
                </a:cubicBezTo>
                <a:cubicBezTo>
                  <a:pt x="21600" y="9859"/>
                  <a:pt x="21290" y="9095"/>
                  <a:pt x="20908" y="909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0" name="Google Shape;1470;p70"/>
          <p:cNvSpPr/>
          <p:nvPr/>
        </p:nvSpPr>
        <p:spPr>
          <a:xfrm>
            <a:off x="2334200" y="3627921"/>
            <a:ext cx="134622" cy="134622"/>
          </a:xfrm>
          <a:custGeom>
            <a:rect b="b" l="l" r="r" t="t"/>
            <a:pathLst>
              <a:path extrusionOk="0" h="21600" w="21600">
                <a:moveTo>
                  <a:pt x="4154" y="1662"/>
                </a:moveTo>
                <a:cubicBezTo>
                  <a:pt x="5528" y="1662"/>
                  <a:pt x="6646" y="2780"/>
                  <a:pt x="6646" y="4154"/>
                </a:cubicBezTo>
                <a:cubicBezTo>
                  <a:pt x="6646" y="5528"/>
                  <a:pt x="5528" y="6646"/>
                  <a:pt x="4154" y="6646"/>
                </a:cubicBezTo>
                <a:cubicBezTo>
                  <a:pt x="2780" y="6646"/>
                  <a:pt x="1662" y="5528"/>
                  <a:pt x="1662" y="4154"/>
                </a:cubicBezTo>
                <a:cubicBezTo>
                  <a:pt x="1662" y="2780"/>
                  <a:pt x="2780" y="1662"/>
                  <a:pt x="4154" y="1662"/>
                </a:cubicBezTo>
                <a:close/>
                <a:moveTo>
                  <a:pt x="17446" y="14954"/>
                </a:moveTo>
                <a:cubicBezTo>
                  <a:pt x="18820" y="14954"/>
                  <a:pt x="19938" y="16072"/>
                  <a:pt x="19938" y="17446"/>
                </a:cubicBezTo>
                <a:cubicBezTo>
                  <a:pt x="19938" y="18820"/>
                  <a:pt x="18820" y="19938"/>
                  <a:pt x="17446" y="19938"/>
                </a:cubicBezTo>
                <a:cubicBezTo>
                  <a:pt x="16072" y="19938"/>
                  <a:pt x="14954" y="18820"/>
                  <a:pt x="14954" y="17446"/>
                </a:cubicBezTo>
                <a:cubicBezTo>
                  <a:pt x="14954" y="16072"/>
                  <a:pt x="16072" y="14954"/>
                  <a:pt x="17446" y="14954"/>
                </a:cubicBezTo>
                <a:close/>
                <a:moveTo>
                  <a:pt x="3323" y="8224"/>
                </a:moveTo>
                <a:lnTo>
                  <a:pt x="3323" y="20769"/>
                </a:lnTo>
                <a:cubicBezTo>
                  <a:pt x="3323" y="21228"/>
                  <a:pt x="3695" y="21600"/>
                  <a:pt x="4154" y="21600"/>
                </a:cubicBezTo>
                <a:cubicBezTo>
                  <a:pt x="4613" y="21600"/>
                  <a:pt x="4985" y="21228"/>
                  <a:pt x="4985" y="20769"/>
                </a:cubicBezTo>
                <a:lnTo>
                  <a:pt x="4985" y="13227"/>
                </a:lnTo>
                <a:cubicBezTo>
                  <a:pt x="6772" y="16058"/>
                  <a:pt x="9845" y="17982"/>
                  <a:pt x="13371" y="18228"/>
                </a:cubicBezTo>
                <a:cubicBezTo>
                  <a:pt x="13739" y="20145"/>
                  <a:pt x="15423" y="21600"/>
                  <a:pt x="17446" y="21600"/>
                </a:cubicBezTo>
                <a:cubicBezTo>
                  <a:pt x="19737" y="21600"/>
                  <a:pt x="21600" y="19737"/>
                  <a:pt x="21600" y="17446"/>
                </a:cubicBezTo>
                <a:cubicBezTo>
                  <a:pt x="21600" y="15156"/>
                  <a:pt x="19737" y="13292"/>
                  <a:pt x="17446" y="13292"/>
                </a:cubicBezTo>
                <a:cubicBezTo>
                  <a:pt x="15454" y="13292"/>
                  <a:pt x="13787" y="14703"/>
                  <a:pt x="13387" y="16578"/>
                </a:cubicBezTo>
                <a:cubicBezTo>
                  <a:pt x="8936" y="16220"/>
                  <a:pt x="5380" y="12664"/>
                  <a:pt x="5022" y="8213"/>
                </a:cubicBezTo>
                <a:cubicBezTo>
                  <a:pt x="6897" y="7813"/>
                  <a:pt x="8308" y="6146"/>
                  <a:pt x="8308" y="4154"/>
                </a:cubicBezTo>
                <a:cubicBezTo>
                  <a:pt x="8308" y="1863"/>
                  <a:pt x="6444" y="0"/>
                  <a:pt x="4154" y="0"/>
                </a:cubicBezTo>
                <a:cubicBezTo>
                  <a:pt x="1863" y="0"/>
                  <a:pt x="0" y="1863"/>
                  <a:pt x="0" y="4154"/>
                </a:cubicBezTo>
                <a:cubicBezTo>
                  <a:pt x="0" y="6160"/>
                  <a:pt x="1429" y="7838"/>
                  <a:pt x="3323" y="822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1" name="Google Shape;1471;p70"/>
          <p:cNvSpPr/>
          <p:nvPr/>
        </p:nvSpPr>
        <p:spPr>
          <a:xfrm>
            <a:off x="2067536" y="3621016"/>
            <a:ext cx="134622" cy="148446"/>
          </a:xfrm>
          <a:custGeom>
            <a:rect b="b" l="l" r="r" t="t"/>
            <a:pathLst>
              <a:path extrusionOk="0" h="21600" w="21600">
                <a:moveTo>
                  <a:pt x="17446" y="1507"/>
                </a:moveTo>
                <a:cubicBezTo>
                  <a:pt x="18820" y="1507"/>
                  <a:pt x="19938" y="2521"/>
                  <a:pt x="19938" y="3767"/>
                </a:cubicBezTo>
                <a:cubicBezTo>
                  <a:pt x="19938" y="5014"/>
                  <a:pt x="18820" y="6028"/>
                  <a:pt x="17446" y="6028"/>
                </a:cubicBezTo>
                <a:cubicBezTo>
                  <a:pt x="16072" y="6028"/>
                  <a:pt x="14954" y="5014"/>
                  <a:pt x="14954" y="3767"/>
                </a:cubicBezTo>
                <a:cubicBezTo>
                  <a:pt x="14954" y="2521"/>
                  <a:pt x="16072" y="1507"/>
                  <a:pt x="17446" y="1507"/>
                </a:cubicBezTo>
                <a:close/>
                <a:moveTo>
                  <a:pt x="4154" y="13060"/>
                </a:moveTo>
                <a:cubicBezTo>
                  <a:pt x="2780" y="13060"/>
                  <a:pt x="1662" y="12046"/>
                  <a:pt x="1662" y="10800"/>
                </a:cubicBezTo>
                <a:cubicBezTo>
                  <a:pt x="1662" y="9554"/>
                  <a:pt x="2780" y="8540"/>
                  <a:pt x="4154" y="8540"/>
                </a:cubicBezTo>
                <a:cubicBezTo>
                  <a:pt x="5528" y="8540"/>
                  <a:pt x="6646" y="9554"/>
                  <a:pt x="6646" y="10800"/>
                </a:cubicBezTo>
                <a:cubicBezTo>
                  <a:pt x="6646" y="12046"/>
                  <a:pt x="5528" y="13060"/>
                  <a:pt x="4154" y="13060"/>
                </a:cubicBezTo>
                <a:close/>
                <a:moveTo>
                  <a:pt x="17446" y="15572"/>
                </a:moveTo>
                <a:cubicBezTo>
                  <a:pt x="18820" y="15572"/>
                  <a:pt x="19938" y="16586"/>
                  <a:pt x="19938" y="17833"/>
                </a:cubicBezTo>
                <a:cubicBezTo>
                  <a:pt x="19938" y="19079"/>
                  <a:pt x="18820" y="20093"/>
                  <a:pt x="17446" y="20093"/>
                </a:cubicBezTo>
                <a:cubicBezTo>
                  <a:pt x="16072" y="20093"/>
                  <a:pt x="14954" y="19079"/>
                  <a:pt x="14954" y="17833"/>
                </a:cubicBezTo>
                <a:cubicBezTo>
                  <a:pt x="14954" y="17417"/>
                  <a:pt x="15087" y="17032"/>
                  <a:pt x="15304" y="16697"/>
                </a:cubicBezTo>
                <a:cubicBezTo>
                  <a:pt x="15304" y="16696"/>
                  <a:pt x="15305" y="16696"/>
                  <a:pt x="15306" y="16695"/>
                </a:cubicBezTo>
                <a:cubicBezTo>
                  <a:pt x="15307" y="16693"/>
                  <a:pt x="15307" y="16692"/>
                  <a:pt x="15308" y="16690"/>
                </a:cubicBezTo>
                <a:cubicBezTo>
                  <a:pt x="15742" y="16024"/>
                  <a:pt x="16533" y="15572"/>
                  <a:pt x="17446" y="15572"/>
                </a:cubicBezTo>
                <a:close/>
                <a:moveTo>
                  <a:pt x="17446" y="7535"/>
                </a:moveTo>
                <a:cubicBezTo>
                  <a:pt x="19737" y="7535"/>
                  <a:pt x="21600" y="5845"/>
                  <a:pt x="21600" y="3767"/>
                </a:cubicBezTo>
                <a:cubicBezTo>
                  <a:pt x="21600" y="1690"/>
                  <a:pt x="19737" y="0"/>
                  <a:pt x="17446" y="0"/>
                </a:cubicBezTo>
                <a:cubicBezTo>
                  <a:pt x="15156" y="0"/>
                  <a:pt x="13292" y="1690"/>
                  <a:pt x="13292" y="3767"/>
                </a:cubicBezTo>
                <a:cubicBezTo>
                  <a:pt x="13292" y="4189"/>
                  <a:pt x="13387" y="4588"/>
                  <a:pt x="13528" y="4967"/>
                </a:cubicBezTo>
                <a:lnTo>
                  <a:pt x="7236" y="8298"/>
                </a:lnTo>
                <a:cubicBezTo>
                  <a:pt x="6475" y="7527"/>
                  <a:pt x="5382" y="7033"/>
                  <a:pt x="4154" y="7033"/>
                </a:cubicBezTo>
                <a:cubicBezTo>
                  <a:pt x="1863" y="7033"/>
                  <a:pt x="0" y="8723"/>
                  <a:pt x="0" y="10800"/>
                </a:cubicBezTo>
                <a:cubicBezTo>
                  <a:pt x="0" y="12877"/>
                  <a:pt x="1863" y="14567"/>
                  <a:pt x="4154" y="14567"/>
                </a:cubicBezTo>
                <a:cubicBezTo>
                  <a:pt x="5382" y="14567"/>
                  <a:pt x="6475" y="14072"/>
                  <a:pt x="7236" y="13302"/>
                </a:cubicBezTo>
                <a:lnTo>
                  <a:pt x="13530" y="16628"/>
                </a:lnTo>
                <a:cubicBezTo>
                  <a:pt x="13387" y="17009"/>
                  <a:pt x="13292" y="17409"/>
                  <a:pt x="13292" y="17833"/>
                </a:cubicBezTo>
                <a:cubicBezTo>
                  <a:pt x="13292" y="19910"/>
                  <a:pt x="15156" y="21600"/>
                  <a:pt x="17446" y="21600"/>
                </a:cubicBezTo>
                <a:cubicBezTo>
                  <a:pt x="19737" y="21600"/>
                  <a:pt x="21600" y="19910"/>
                  <a:pt x="21600" y="17833"/>
                </a:cubicBezTo>
                <a:cubicBezTo>
                  <a:pt x="21600" y="15755"/>
                  <a:pt x="19737" y="14065"/>
                  <a:pt x="17446" y="14065"/>
                </a:cubicBezTo>
                <a:cubicBezTo>
                  <a:pt x="16220" y="14065"/>
                  <a:pt x="15128" y="14558"/>
                  <a:pt x="14367" y="15327"/>
                </a:cubicBezTo>
                <a:lnTo>
                  <a:pt x="8072" y="11999"/>
                </a:lnTo>
                <a:cubicBezTo>
                  <a:pt x="8213" y="11621"/>
                  <a:pt x="8308" y="11222"/>
                  <a:pt x="8308" y="10800"/>
                </a:cubicBezTo>
                <a:cubicBezTo>
                  <a:pt x="8308" y="10378"/>
                  <a:pt x="8213" y="9979"/>
                  <a:pt x="8072" y="9600"/>
                </a:cubicBezTo>
                <a:lnTo>
                  <a:pt x="14364" y="6270"/>
                </a:lnTo>
                <a:cubicBezTo>
                  <a:pt x="15125" y="7040"/>
                  <a:pt x="16218" y="7535"/>
                  <a:pt x="17446" y="7535"/>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2" name="Google Shape;1472;p70"/>
          <p:cNvSpPr/>
          <p:nvPr/>
        </p:nvSpPr>
        <p:spPr>
          <a:xfrm>
            <a:off x="7152238" y="3880776"/>
            <a:ext cx="86307" cy="162241"/>
          </a:xfrm>
          <a:custGeom>
            <a:rect b="b" l="l" r="r" t="t"/>
            <a:pathLst>
              <a:path extrusionOk="0" h="21546" w="21350">
                <a:moveTo>
                  <a:pt x="11956" y="9113"/>
                </a:moveTo>
                <a:lnTo>
                  <a:pt x="11956" y="2348"/>
                </a:lnTo>
                <a:lnTo>
                  <a:pt x="18258" y="5730"/>
                </a:lnTo>
                <a:cubicBezTo>
                  <a:pt x="18258" y="5730"/>
                  <a:pt x="11956" y="9113"/>
                  <a:pt x="11956" y="9113"/>
                </a:cubicBezTo>
                <a:close/>
                <a:moveTo>
                  <a:pt x="18258" y="15816"/>
                </a:moveTo>
                <a:lnTo>
                  <a:pt x="11956" y="19198"/>
                </a:lnTo>
                <a:lnTo>
                  <a:pt x="11956" y="12433"/>
                </a:lnTo>
                <a:cubicBezTo>
                  <a:pt x="11956" y="12433"/>
                  <a:pt x="18258" y="15816"/>
                  <a:pt x="18258" y="15816"/>
                </a:cubicBezTo>
                <a:close/>
                <a:moveTo>
                  <a:pt x="20975" y="5244"/>
                </a:moveTo>
                <a:lnTo>
                  <a:pt x="11581" y="202"/>
                </a:lnTo>
                <a:cubicBezTo>
                  <a:pt x="11214" y="5"/>
                  <a:pt x="10662" y="-54"/>
                  <a:pt x="10185" y="53"/>
                </a:cubicBezTo>
                <a:cubicBezTo>
                  <a:pt x="9706" y="159"/>
                  <a:pt x="9394" y="410"/>
                  <a:pt x="9394" y="688"/>
                </a:cubicBezTo>
                <a:lnTo>
                  <a:pt x="9394" y="9113"/>
                </a:lnTo>
                <a:lnTo>
                  <a:pt x="2187" y="5244"/>
                </a:lnTo>
                <a:cubicBezTo>
                  <a:pt x="1686" y="4976"/>
                  <a:pt x="876" y="4976"/>
                  <a:pt x="375" y="5244"/>
                </a:cubicBezTo>
                <a:cubicBezTo>
                  <a:pt x="-125" y="5513"/>
                  <a:pt x="-125" y="5948"/>
                  <a:pt x="375" y="6217"/>
                </a:cubicBezTo>
                <a:lnTo>
                  <a:pt x="8864" y="10773"/>
                </a:lnTo>
                <a:lnTo>
                  <a:pt x="375" y="15330"/>
                </a:lnTo>
                <a:cubicBezTo>
                  <a:pt x="-125" y="15598"/>
                  <a:pt x="-125" y="16033"/>
                  <a:pt x="375" y="16302"/>
                </a:cubicBezTo>
                <a:cubicBezTo>
                  <a:pt x="876" y="16571"/>
                  <a:pt x="1686" y="16571"/>
                  <a:pt x="2187" y="16302"/>
                </a:cubicBezTo>
                <a:lnTo>
                  <a:pt x="9394" y="12433"/>
                </a:lnTo>
                <a:lnTo>
                  <a:pt x="9394" y="20858"/>
                </a:lnTo>
                <a:cubicBezTo>
                  <a:pt x="9394" y="21136"/>
                  <a:pt x="9706" y="21387"/>
                  <a:pt x="10185" y="21494"/>
                </a:cubicBezTo>
                <a:cubicBezTo>
                  <a:pt x="10343" y="21529"/>
                  <a:pt x="10510" y="21546"/>
                  <a:pt x="10675" y="21546"/>
                </a:cubicBezTo>
                <a:cubicBezTo>
                  <a:pt x="11009" y="21546"/>
                  <a:pt x="11336" y="21476"/>
                  <a:pt x="11581" y="21345"/>
                </a:cubicBezTo>
                <a:lnTo>
                  <a:pt x="20975" y="16302"/>
                </a:lnTo>
                <a:cubicBezTo>
                  <a:pt x="21475" y="16033"/>
                  <a:pt x="21475" y="15598"/>
                  <a:pt x="20975" y="15330"/>
                </a:cubicBezTo>
                <a:lnTo>
                  <a:pt x="12486" y="10773"/>
                </a:lnTo>
                <a:lnTo>
                  <a:pt x="20975" y="6217"/>
                </a:lnTo>
                <a:cubicBezTo>
                  <a:pt x="21475" y="5948"/>
                  <a:pt x="21475" y="5513"/>
                  <a:pt x="20975" y="524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3" name="Google Shape;1473;p70"/>
          <p:cNvSpPr/>
          <p:nvPr/>
        </p:nvSpPr>
        <p:spPr>
          <a:xfrm>
            <a:off x="460650" y="3887680"/>
            <a:ext cx="148446" cy="148446"/>
          </a:xfrm>
          <a:custGeom>
            <a:rect b="b" l="l" r="r" t="t"/>
            <a:pathLst>
              <a:path extrusionOk="0" h="21600" w="21600">
                <a:moveTo>
                  <a:pt x="2944" y="1507"/>
                </a:moveTo>
                <a:lnTo>
                  <a:pt x="5023" y="1507"/>
                </a:lnTo>
                <a:lnTo>
                  <a:pt x="5023" y="5023"/>
                </a:lnTo>
                <a:lnTo>
                  <a:pt x="1507" y="5023"/>
                </a:lnTo>
                <a:lnTo>
                  <a:pt x="1507" y="2944"/>
                </a:lnTo>
                <a:cubicBezTo>
                  <a:pt x="1507" y="2152"/>
                  <a:pt x="2152" y="1507"/>
                  <a:pt x="2944" y="1507"/>
                </a:cubicBezTo>
                <a:close/>
                <a:moveTo>
                  <a:pt x="20093" y="2944"/>
                </a:moveTo>
                <a:lnTo>
                  <a:pt x="20093" y="5023"/>
                </a:lnTo>
                <a:lnTo>
                  <a:pt x="16577" y="5023"/>
                </a:lnTo>
                <a:lnTo>
                  <a:pt x="16577" y="1507"/>
                </a:lnTo>
                <a:lnTo>
                  <a:pt x="18656" y="1507"/>
                </a:lnTo>
                <a:cubicBezTo>
                  <a:pt x="19448" y="1507"/>
                  <a:pt x="20093" y="2152"/>
                  <a:pt x="20093" y="2944"/>
                </a:cubicBezTo>
                <a:close/>
                <a:moveTo>
                  <a:pt x="18656" y="20093"/>
                </a:moveTo>
                <a:lnTo>
                  <a:pt x="16577" y="20093"/>
                </a:lnTo>
                <a:lnTo>
                  <a:pt x="16577" y="16577"/>
                </a:lnTo>
                <a:lnTo>
                  <a:pt x="20093" y="16577"/>
                </a:lnTo>
                <a:lnTo>
                  <a:pt x="20093" y="18656"/>
                </a:lnTo>
                <a:cubicBezTo>
                  <a:pt x="20093" y="19448"/>
                  <a:pt x="19448" y="20093"/>
                  <a:pt x="18656" y="20093"/>
                </a:cubicBezTo>
                <a:close/>
                <a:moveTo>
                  <a:pt x="1507" y="18656"/>
                </a:moveTo>
                <a:lnTo>
                  <a:pt x="1507" y="16577"/>
                </a:lnTo>
                <a:lnTo>
                  <a:pt x="5023" y="16577"/>
                </a:lnTo>
                <a:lnTo>
                  <a:pt x="5023" y="20093"/>
                </a:lnTo>
                <a:lnTo>
                  <a:pt x="2944" y="20093"/>
                </a:lnTo>
                <a:cubicBezTo>
                  <a:pt x="2152" y="20093"/>
                  <a:pt x="1507" y="19448"/>
                  <a:pt x="1507" y="18656"/>
                </a:cubicBezTo>
                <a:close/>
                <a:moveTo>
                  <a:pt x="5023" y="10047"/>
                </a:moveTo>
                <a:lnTo>
                  <a:pt x="1507" y="10047"/>
                </a:lnTo>
                <a:lnTo>
                  <a:pt x="1507" y="6530"/>
                </a:lnTo>
                <a:lnTo>
                  <a:pt x="5023" y="6530"/>
                </a:lnTo>
                <a:cubicBezTo>
                  <a:pt x="5023" y="6530"/>
                  <a:pt x="5023" y="10047"/>
                  <a:pt x="5023" y="10047"/>
                </a:cubicBezTo>
                <a:close/>
                <a:moveTo>
                  <a:pt x="15070" y="10047"/>
                </a:moveTo>
                <a:lnTo>
                  <a:pt x="6530" y="10047"/>
                </a:lnTo>
                <a:lnTo>
                  <a:pt x="6530" y="1507"/>
                </a:lnTo>
                <a:lnTo>
                  <a:pt x="15070" y="1507"/>
                </a:lnTo>
                <a:cubicBezTo>
                  <a:pt x="15070" y="1507"/>
                  <a:pt x="15070" y="10047"/>
                  <a:pt x="15070" y="10047"/>
                </a:cubicBezTo>
                <a:close/>
                <a:moveTo>
                  <a:pt x="20093" y="10047"/>
                </a:moveTo>
                <a:lnTo>
                  <a:pt x="16577" y="10047"/>
                </a:lnTo>
                <a:lnTo>
                  <a:pt x="16577" y="6530"/>
                </a:lnTo>
                <a:lnTo>
                  <a:pt x="20093" y="6530"/>
                </a:lnTo>
                <a:cubicBezTo>
                  <a:pt x="20093" y="6530"/>
                  <a:pt x="20093" y="10047"/>
                  <a:pt x="20093" y="10047"/>
                </a:cubicBezTo>
                <a:close/>
                <a:moveTo>
                  <a:pt x="16577" y="11553"/>
                </a:moveTo>
                <a:lnTo>
                  <a:pt x="20093" y="11553"/>
                </a:lnTo>
                <a:lnTo>
                  <a:pt x="20093" y="15070"/>
                </a:lnTo>
                <a:lnTo>
                  <a:pt x="16577" y="15070"/>
                </a:lnTo>
                <a:cubicBezTo>
                  <a:pt x="16577" y="15070"/>
                  <a:pt x="16577" y="11553"/>
                  <a:pt x="16577" y="11553"/>
                </a:cubicBezTo>
                <a:close/>
                <a:moveTo>
                  <a:pt x="6530" y="11553"/>
                </a:moveTo>
                <a:lnTo>
                  <a:pt x="15070" y="11553"/>
                </a:lnTo>
                <a:lnTo>
                  <a:pt x="15070" y="20093"/>
                </a:lnTo>
                <a:lnTo>
                  <a:pt x="6530" y="20093"/>
                </a:lnTo>
                <a:cubicBezTo>
                  <a:pt x="6530" y="20093"/>
                  <a:pt x="6530" y="11553"/>
                  <a:pt x="6530" y="11553"/>
                </a:cubicBezTo>
                <a:close/>
                <a:moveTo>
                  <a:pt x="5023" y="15070"/>
                </a:moveTo>
                <a:lnTo>
                  <a:pt x="1507" y="15070"/>
                </a:lnTo>
                <a:lnTo>
                  <a:pt x="1507" y="11553"/>
                </a:lnTo>
                <a:lnTo>
                  <a:pt x="5023" y="11553"/>
                </a:lnTo>
                <a:cubicBezTo>
                  <a:pt x="5023" y="11553"/>
                  <a:pt x="5023" y="15070"/>
                  <a:pt x="5023" y="15070"/>
                </a:cubicBezTo>
                <a:close/>
                <a:moveTo>
                  <a:pt x="2944" y="21600"/>
                </a:moveTo>
                <a:lnTo>
                  <a:pt x="18656" y="21600"/>
                </a:lnTo>
                <a:cubicBezTo>
                  <a:pt x="20279" y="21600"/>
                  <a:pt x="21600" y="20279"/>
                  <a:pt x="21600" y="18656"/>
                </a:cubicBezTo>
                <a:lnTo>
                  <a:pt x="21600" y="2944"/>
                </a:lnTo>
                <a:cubicBezTo>
                  <a:pt x="21600" y="1321"/>
                  <a:pt x="20279" y="0"/>
                  <a:pt x="18656" y="0"/>
                </a:cubicBezTo>
                <a:lnTo>
                  <a:pt x="2944" y="0"/>
                </a:lnTo>
                <a:cubicBezTo>
                  <a:pt x="1321" y="0"/>
                  <a:pt x="0" y="1321"/>
                  <a:pt x="0" y="2944"/>
                </a:cubicBezTo>
                <a:lnTo>
                  <a:pt x="0" y="18656"/>
                </a:lnTo>
                <a:cubicBezTo>
                  <a:pt x="0" y="20279"/>
                  <a:pt x="1321" y="21600"/>
                  <a:pt x="2944" y="2160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4" name="Google Shape;1474;p70"/>
          <p:cNvSpPr/>
          <p:nvPr/>
        </p:nvSpPr>
        <p:spPr>
          <a:xfrm>
            <a:off x="1800873" y="4161249"/>
            <a:ext cx="134622" cy="134622"/>
          </a:xfrm>
          <a:custGeom>
            <a:rect b="b" l="l" r="r" t="t"/>
            <a:pathLst>
              <a:path extrusionOk="0" h="21600" w="21600">
                <a:moveTo>
                  <a:pt x="19938" y="18554"/>
                </a:moveTo>
                <a:cubicBezTo>
                  <a:pt x="19938" y="19318"/>
                  <a:pt x="19318" y="19938"/>
                  <a:pt x="18554" y="19938"/>
                </a:cubicBezTo>
                <a:lnTo>
                  <a:pt x="17446" y="19938"/>
                </a:lnTo>
                <a:cubicBezTo>
                  <a:pt x="16682" y="19938"/>
                  <a:pt x="16062" y="19318"/>
                  <a:pt x="16062" y="18554"/>
                </a:cubicBezTo>
                <a:lnTo>
                  <a:pt x="16062" y="15231"/>
                </a:lnTo>
                <a:cubicBezTo>
                  <a:pt x="16062" y="14467"/>
                  <a:pt x="16682" y="13846"/>
                  <a:pt x="17446" y="13846"/>
                </a:cubicBezTo>
                <a:lnTo>
                  <a:pt x="19938" y="13846"/>
                </a:lnTo>
                <a:lnTo>
                  <a:pt x="19938" y="17446"/>
                </a:lnTo>
                <a:cubicBezTo>
                  <a:pt x="19938" y="17446"/>
                  <a:pt x="19938" y="18554"/>
                  <a:pt x="19938" y="18554"/>
                </a:cubicBezTo>
                <a:close/>
                <a:moveTo>
                  <a:pt x="4154" y="13846"/>
                </a:moveTo>
                <a:cubicBezTo>
                  <a:pt x="4918" y="13846"/>
                  <a:pt x="5538" y="14467"/>
                  <a:pt x="5538" y="15231"/>
                </a:cubicBezTo>
                <a:lnTo>
                  <a:pt x="5538" y="18554"/>
                </a:lnTo>
                <a:cubicBezTo>
                  <a:pt x="5538" y="19318"/>
                  <a:pt x="4918" y="19938"/>
                  <a:pt x="4154" y="19938"/>
                </a:cubicBezTo>
                <a:lnTo>
                  <a:pt x="3046" y="19938"/>
                </a:lnTo>
                <a:cubicBezTo>
                  <a:pt x="2282" y="19938"/>
                  <a:pt x="1662" y="19318"/>
                  <a:pt x="1662" y="18554"/>
                </a:cubicBezTo>
                <a:lnTo>
                  <a:pt x="1662" y="17446"/>
                </a:lnTo>
                <a:lnTo>
                  <a:pt x="1662" y="13846"/>
                </a:lnTo>
                <a:cubicBezTo>
                  <a:pt x="1662" y="13846"/>
                  <a:pt x="4154" y="13846"/>
                  <a:pt x="4154" y="13846"/>
                </a:cubicBezTo>
                <a:close/>
                <a:moveTo>
                  <a:pt x="10800" y="0"/>
                </a:moveTo>
                <a:cubicBezTo>
                  <a:pt x="4845" y="0"/>
                  <a:pt x="0" y="4845"/>
                  <a:pt x="0" y="10800"/>
                </a:cubicBezTo>
                <a:lnTo>
                  <a:pt x="0" y="13015"/>
                </a:lnTo>
                <a:lnTo>
                  <a:pt x="0" y="17446"/>
                </a:lnTo>
                <a:lnTo>
                  <a:pt x="0" y="18554"/>
                </a:lnTo>
                <a:cubicBezTo>
                  <a:pt x="0" y="20234"/>
                  <a:pt x="1366" y="21600"/>
                  <a:pt x="3046" y="21600"/>
                </a:cubicBezTo>
                <a:lnTo>
                  <a:pt x="4154" y="21600"/>
                </a:lnTo>
                <a:cubicBezTo>
                  <a:pt x="5834" y="21600"/>
                  <a:pt x="7200" y="20234"/>
                  <a:pt x="7200" y="18554"/>
                </a:cubicBezTo>
                <a:lnTo>
                  <a:pt x="7200" y="15231"/>
                </a:lnTo>
                <a:cubicBezTo>
                  <a:pt x="7200" y="13551"/>
                  <a:pt x="5834" y="12185"/>
                  <a:pt x="4154" y="12185"/>
                </a:cubicBezTo>
                <a:lnTo>
                  <a:pt x="1662" y="12185"/>
                </a:lnTo>
                <a:lnTo>
                  <a:pt x="1662" y="10800"/>
                </a:lnTo>
                <a:cubicBezTo>
                  <a:pt x="1662" y="5761"/>
                  <a:pt x="5761" y="1662"/>
                  <a:pt x="10800" y="1662"/>
                </a:cubicBezTo>
                <a:cubicBezTo>
                  <a:pt x="15839" y="1662"/>
                  <a:pt x="19938" y="5761"/>
                  <a:pt x="19938" y="10800"/>
                </a:cubicBezTo>
                <a:lnTo>
                  <a:pt x="19938" y="12185"/>
                </a:lnTo>
                <a:lnTo>
                  <a:pt x="17446" y="12185"/>
                </a:lnTo>
                <a:cubicBezTo>
                  <a:pt x="15766" y="12185"/>
                  <a:pt x="14400" y="13551"/>
                  <a:pt x="14400" y="15231"/>
                </a:cubicBezTo>
                <a:lnTo>
                  <a:pt x="14400" y="18554"/>
                </a:lnTo>
                <a:cubicBezTo>
                  <a:pt x="14400" y="20234"/>
                  <a:pt x="15766" y="21600"/>
                  <a:pt x="17446" y="21600"/>
                </a:cubicBezTo>
                <a:lnTo>
                  <a:pt x="18554" y="21600"/>
                </a:lnTo>
                <a:cubicBezTo>
                  <a:pt x="20234" y="21600"/>
                  <a:pt x="21600" y="20234"/>
                  <a:pt x="21600" y="18554"/>
                </a:cubicBezTo>
                <a:lnTo>
                  <a:pt x="21600" y="17446"/>
                </a:lnTo>
                <a:lnTo>
                  <a:pt x="21600" y="13015"/>
                </a:lnTo>
                <a:lnTo>
                  <a:pt x="21600" y="10800"/>
                </a:lnTo>
                <a:cubicBezTo>
                  <a:pt x="21600" y="4845"/>
                  <a:pt x="16755" y="0"/>
                  <a:pt x="10800"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5" name="Google Shape;1475;p70"/>
          <p:cNvSpPr/>
          <p:nvPr/>
        </p:nvSpPr>
        <p:spPr>
          <a:xfrm>
            <a:off x="727314" y="4181963"/>
            <a:ext cx="148446" cy="134622"/>
          </a:xfrm>
          <a:custGeom>
            <a:rect b="b" l="l" r="r" t="t"/>
            <a:pathLst>
              <a:path extrusionOk="0" h="21600" w="21600">
                <a:moveTo>
                  <a:pt x="20093" y="14123"/>
                </a:moveTo>
                <a:cubicBezTo>
                  <a:pt x="20093" y="14887"/>
                  <a:pt x="19530" y="15508"/>
                  <a:pt x="18837" y="15508"/>
                </a:cubicBezTo>
                <a:lnTo>
                  <a:pt x="2763" y="15508"/>
                </a:lnTo>
                <a:cubicBezTo>
                  <a:pt x="2070" y="15508"/>
                  <a:pt x="1507" y="14887"/>
                  <a:pt x="1507" y="14123"/>
                </a:cubicBezTo>
                <a:lnTo>
                  <a:pt x="1507" y="3046"/>
                </a:lnTo>
                <a:cubicBezTo>
                  <a:pt x="1507" y="2282"/>
                  <a:pt x="2070" y="1662"/>
                  <a:pt x="2763" y="1662"/>
                </a:cubicBezTo>
                <a:lnTo>
                  <a:pt x="18837" y="1662"/>
                </a:lnTo>
                <a:cubicBezTo>
                  <a:pt x="19530" y="1662"/>
                  <a:pt x="20093" y="2282"/>
                  <a:pt x="20093" y="3046"/>
                </a:cubicBezTo>
                <a:cubicBezTo>
                  <a:pt x="20093" y="3046"/>
                  <a:pt x="20093" y="14123"/>
                  <a:pt x="20093" y="14123"/>
                </a:cubicBezTo>
                <a:close/>
                <a:moveTo>
                  <a:pt x="18837" y="0"/>
                </a:moveTo>
                <a:lnTo>
                  <a:pt x="2763" y="0"/>
                </a:lnTo>
                <a:cubicBezTo>
                  <a:pt x="1239" y="0"/>
                  <a:pt x="0" y="1366"/>
                  <a:pt x="0" y="3046"/>
                </a:cubicBezTo>
                <a:lnTo>
                  <a:pt x="0" y="14123"/>
                </a:lnTo>
                <a:cubicBezTo>
                  <a:pt x="0" y="15803"/>
                  <a:pt x="1239" y="17169"/>
                  <a:pt x="2763" y="17169"/>
                </a:cubicBezTo>
                <a:lnTo>
                  <a:pt x="10047" y="17169"/>
                </a:lnTo>
                <a:lnTo>
                  <a:pt x="10047" y="19938"/>
                </a:lnTo>
                <a:lnTo>
                  <a:pt x="6781" y="19938"/>
                </a:lnTo>
                <a:cubicBezTo>
                  <a:pt x="6365" y="19938"/>
                  <a:pt x="6028" y="20311"/>
                  <a:pt x="6028" y="20769"/>
                </a:cubicBezTo>
                <a:cubicBezTo>
                  <a:pt x="6028" y="21228"/>
                  <a:pt x="6365" y="21600"/>
                  <a:pt x="6781" y="21600"/>
                </a:cubicBezTo>
                <a:lnTo>
                  <a:pt x="14819" y="21600"/>
                </a:lnTo>
                <a:cubicBezTo>
                  <a:pt x="15235" y="21600"/>
                  <a:pt x="15572" y="21228"/>
                  <a:pt x="15572" y="20769"/>
                </a:cubicBezTo>
                <a:cubicBezTo>
                  <a:pt x="15572" y="20311"/>
                  <a:pt x="15235" y="19938"/>
                  <a:pt x="14819" y="19938"/>
                </a:cubicBezTo>
                <a:lnTo>
                  <a:pt x="11553" y="19938"/>
                </a:lnTo>
                <a:lnTo>
                  <a:pt x="11553" y="17169"/>
                </a:lnTo>
                <a:lnTo>
                  <a:pt x="18837" y="17169"/>
                </a:lnTo>
                <a:cubicBezTo>
                  <a:pt x="20361" y="17169"/>
                  <a:pt x="21600" y="15803"/>
                  <a:pt x="21600" y="14123"/>
                </a:cubicBezTo>
                <a:lnTo>
                  <a:pt x="21600" y="3046"/>
                </a:lnTo>
                <a:cubicBezTo>
                  <a:pt x="21600" y="1366"/>
                  <a:pt x="20361" y="0"/>
                  <a:pt x="18837"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6" name="Google Shape;1476;p70"/>
          <p:cNvSpPr/>
          <p:nvPr/>
        </p:nvSpPr>
        <p:spPr>
          <a:xfrm>
            <a:off x="4457984" y="3894585"/>
            <a:ext cx="134622" cy="134663"/>
          </a:xfrm>
          <a:custGeom>
            <a:rect b="b" l="l" r="r" t="t"/>
            <a:pathLst>
              <a:path extrusionOk="0" h="21572" w="21600">
                <a:moveTo>
                  <a:pt x="19938" y="16317"/>
                </a:moveTo>
                <a:cubicBezTo>
                  <a:pt x="19938" y="17080"/>
                  <a:pt x="19318" y="17700"/>
                  <a:pt x="18554" y="17700"/>
                </a:cubicBezTo>
                <a:lnTo>
                  <a:pt x="16338" y="17700"/>
                </a:lnTo>
                <a:cubicBezTo>
                  <a:pt x="15575" y="17700"/>
                  <a:pt x="14954" y="17080"/>
                  <a:pt x="14954" y="16317"/>
                </a:cubicBezTo>
                <a:cubicBezTo>
                  <a:pt x="14954" y="15555"/>
                  <a:pt x="15575" y="14934"/>
                  <a:pt x="16338" y="14934"/>
                </a:cubicBezTo>
                <a:lnTo>
                  <a:pt x="19938" y="14934"/>
                </a:lnTo>
                <a:cubicBezTo>
                  <a:pt x="19938" y="14934"/>
                  <a:pt x="19938" y="16317"/>
                  <a:pt x="19938" y="16317"/>
                </a:cubicBezTo>
                <a:close/>
                <a:moveTo>
                  <a:pt x="6646" y="18530"/>
                </a:moveTo>
                <a:cubicBezTo>
                  <a:pt x="6646" y="19293"/>
                  <a:pt x="6025" y="19913"/>
                  <a:pt x="5262" y="19913"/>
                </a:cubicBezTo>
                <a:lnTo>
                  <a:pt x="3046" y="19913"/>
                </a:lnTo>
                <a:cubicBezTo>
                  <a:pt x="2282" y="19913"/>
                  <a:pt x="1662" y="19293"/>
                  <a:pt x="1662" y="18530"/>
                </a:cubicBezTo>
                <a:cubicBezTo>
                  <a:pt x="1662" y="17767"/>
                  <a:pt x="2282" y="17147"/>
                  <a:pt x="3046" y="17147"/>
                </a:cubicBezTo>
                <a:lnTo>
                  <a:pt x="6646" y="17147"/>
                </a:lnTo>
                <a:cubicBezTo>
                  <a:pt x="6646" y="17147"/>
                  <a:pt x="6646" y="18530"/>
                  <a:pt x="6646" y="18530"/>
                </a:cubicBezTo>
                <a:close/>
                <a:moveTo>
                  <a:pt x="20632" y="11"/>
                </a:moveTo>
                <a:lnTo>
                  <a:pt x="7340" y="2224"/>
                </a:lnTo>
                <a:cubicBezTo>
                  <a:pt x="6940" y="2290"/>
                  <a:pt x="6646" y="2637"/>
                  <a:pt x="6646" y="3042"/>
                </a:cubicBezTo>
                <a:lnTo>
                  <a:pt x="6646" y="15488"/>
                </a:lnTo>
                <a:lnTo>
                  <a:pt x="3046" y="15488"/>
                </a:lnTo>
                <a:cubicBezTo>
                  <a:pt x="1366" y="15488"/>
                  <a:pt x="0" y="16852"/>
                  <a:pt x="0" y="18530"/>
                </a:cubicBezTo>
                <a:cubicBezTo>
                  <a:pt x="0" y="20208"/>
                  <a:pt x="1366" y="21572"/>
                  <a:pt x="3046" y="21572"/>
                </a:cubicBezTo>
                <a:lnTo>
                  <a:pt x="5262" y="21572"/>
                </a:lnTo>
                <a:cubicBezTo>
                  <a:pt x="6941" y="21572"/>
                  <a:pt x="8308" y="20208"/>
                  <a:pt x="8308" y="18530"/>
                </a:cubicBezTo>
                <a:lnTo>
                  <a:pt x="8308" y="16317"/>
                </a:lnTo>
                <a:lnTo>
                  <a:pt x="8308" y="3745"/>
                </a:lnTo>
                <a:lnTo>
                  <a:pt x="19938" y="1809"/>
                </a:lnTo>
                <a:lnTo>
                  <a:pt x="19938" y="13275"/>
                </a:lnTo>
                <a:lnTo>
                  <a:pt x="16338" y="13275"/>
                </a:lnTo>
                <a:cubicBezTo>
                  <a:pt x="14659" y="13275"/>
                  <a:pt x="13292" y="14640"/>
                  <a:pt x="13292" y="16317"/>
                </a:cubicBezTo>
                <a:cubicBezTo>
                  <a:pt x="13292" y="17995"/>
                  <a:pt x="14659" y="19359"/>
                  <a:pt x="16338" y="19359"/>
                </a:cubicBezTo>
                <a:lnTo>
                  <a:pt x="18554" y="19359"/>
                </a:lnTo>
                <a:cubicBezTo>
                  <a:pt x="20234" y="19359"/>
                  <a:pt x="21600" y="17995"/>
                  <a:pt x="21600" y="16317"/>
                </a:cubicBezTo>
                <a:lnTo>
                  <a:pt x="21600" y="14105"/>
                </a:lnTo>
                <a:lnTo>
                  <a:pt x="21600" y="830"/>
                </a:lnTo>
                <a:cubicBezTo>
                  <a:pt x="21600" y="586"/>
                  <a:pt x="21492" y="354"/>
                  <a:pt x="21306" y="197"/>
                </a:cubicBezTo>
                <a:cubicBezTo>
                  <a:pt x="21119" y="38"/>
                  <a:pt x="20875" y="-28"/>
                  <a:pt x="20632" y="11"/>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7" name="Google Shape;1477;p70"/>
          <p:cNvSpPr/>
          <p:nvPr/>
        </p:nvSpPr>
        <p:spPr>
          <a:xfrm>
            <a:off x="2348009" y="3894585"/>
            <a:ext cx="107028" cy="134671"/>
          </a:xfrm>
          <a:custGeom>
            <a:rect b="b" l="l" r="r" t="t"/>
            <a:pathLst>
              <a:path extrusionOk="0" h="21556" w="21600">
                <a:moveTo>
                  <a:pt x="2090" y="2348"/>
                </a:moveTo>
                <a:lnTo>
                  <a:pt x="18622" y="10778"/>
                </a:lnTo>
                <a:lnTo>
                  <a:pt x="2090" y="19209"/>
                </a:lnTo>
                <a:cubicBezTo>
                  <a:pt x="2090" y="19209"/>
                  <a:pt x="2090" y="2348"/>
                  <a:pt x="2090" y="2348"/>
                </a:cubicBezTo>
                <a:close/>
                <a:moveTo>
                  <a:pt x="544" y="102"/>
                </a:moveTo>
                <a:cubicBezTo>
                  <a:pt x="209" y="247"/>
                  <a:pt x="0" y="526"/>
                  <a:pt x="0" y="829"/>
                </a:cubicBezTo>
                <a:lnTo>
                  <a:pt x="0" y="20727"/>
                </a:lnTo>
                <a:cubicBezTo>
                  <a:pt x="0" y="21030"/>
                  <a:pt x="209" y="21309"/>
                  <a:pt x="544" y="21455"/>
                </a:cubicBezTo>
                <a:cubicBezTo>
                  <a:pt x="701" y="21523"/>
                  <a:pt x="873" y="21556"/>
                  <a:pt x="1045" y="21556"/>
                </a:cubicBezTo>
                <a:cubicBezTo>
                  <a:pt x="1242" y="21556"/>
                  <a:pt x="1438" y="21512"/>
                  <a:pt x="1611" y="21424"/>
                </a:cubicBezTo>
                <a:lnTo>
                  <a:pt x="21120" y="11475"/>
                </a:lnTo>
                <a:cubicBezTo>
                  <a:pt x="21419" y="11323"/>
                  <a:pt x="21600" y="11060"/>
                  <a:pt x="21600" y="10778"/>
                </a:cubicBezTo>
                <a:cubicBezTo>
                  <a:pt x="21600" y="10496"/>
                  <a:pt x="21419" y="10234"/>
                  <a:pt x="21120" y="10081"/>
                </a:cubicBezTo>
                <a:lnTo>
                  <a:pt x="1611" y="132"/>
                </a:lnTo>
                <a:cubicBezTo>
                  <a:pt x="1288" y="-33"/>
                  <a:pt x="880" y="-44"/>
                  <a:pt x="544" y="10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8" name="Google Shape;1478;p70"/>
          <p:cNvSpPr/>
          <p:nvPr/>
        </p:nvSpPr>
        <p:spPr>
          <a:xfrm>
            <a:off x="460650" y="4154344"/>
            <a:ext cx="148446" cy="148429"/>
          </a:xfrm>
          <a:custGeom>
            <a:rect b="b" l="l" r="r" t="t"/>
            <a:pathLst>
              <a:path extrusionOk="0" h="21527" w="21600">
                <a:moveTo>
                  <a:pt x="1507" y="7760"/>
                </a:moveTo>
                <a:cubicBezTo>
                  <a:pt x="1507" y="7070"/>
                  <a:pt x="2070" y="6508"/>
                  <a:pt x="2763" y="6508"/>
                </a:cubicBezTo>
                <a:lnTo>
                  <a:pt x="18837" y="6508"/>
                </a:lnTo>
                <a:cubicBezTo>
                  <a:pt x="19530" y="6508"/>
                  <a:pt x="20093" y="7070"/>
                  <a:pt x="20093" y="7760"/>
                </a:cubicBezTo>
                <a:lnTo>
                  <a:pt x="20093" y="18774"/>
                </a:lnTo>
                <a:cubicBezTo>
                  <a:pt x="20093" y="19464"/>
                  <a:pt x="19530" y="20025"/>
                  <a:pt x="18837" y="20025"/>
                </a:cubicBezTo>
                <a:lnTo>
                  <a:pt x="2763" y="20025"/>
                </a:lnTo>
                <a:cubicBezTo>
                  <a:pt x="2070" y="20025"/>
                  <a:pt x="1507" y="19464"/>
                  <a:pt x="1507" y="18774"/>
                </a:cubicBezTo>
                <a:cubicBezTo>
                  <a:pt x="1507" y="18774"/>
                  <a:pt x="1507" y="7760"/>
                  <a:pt x="1507" y="7760"/>
                </a:cubicBezTo>
                <a:close/>
                <a:moveTo>
                  <a:pt x="2763" y="21527"/>
                </a:moveTo>
                <a:lnTo>
                  <a:pt x="18837" y="21527"/>
                </a:lnTo>
                <a:cubicBezTo>
                  <a:pt x="20361" y="21527"/>
                  <a:pt x="21600" y="20292"/>
                  <a:pt x="21600" y="18774"/>
                </a:cubicBezTo>
                <a:lnTo>
                  <a:pt x="21600" y="7760"/>
                </a:lnTo>
                <a:cubicBezTo>
                  <a:pt x="21600" y="6241"/>
                  <a:pt x="20361" y="5007"/>
                  <a:pt x="18837" y="5007"/>
                </a:cubicBezTo>
                <a:lnTo>
                  <a:pt x="12619" y="5007"/>
                </a:lnTo>
                <a:lnTo>
                  <a:pt x="16356" y="1282"/>
                </a:lnTo>
                <a:cubicBezTo>
                  <a:pt x="16650" y="989"/>
                  <a:pt x="16650" y="514"/>
                  <a:pt x="16356" y="220"/>
                </a:cubicBezTo>
                <a:cubicBezTo>
                  <a:pt x="16062" y="-73"/>
                  <a:pt x="15585" y="-73"/>
                  <a:pt x="15291" y="220"/>
                </a:cubicBezTo>
                <a:lnTo>
                  <a:pt x="10800" y="4696"/>
                </a:lnTo>
                <a:lnTo>
                  <a:pt x="6309" y="220"/>
                </a:lnTo>
                <a:cubicBezTo>
                  <a:pt x="6015" y="-73"/>
                  <a:pt x="5538" y="-73"/>
                  <a:pt x="5244" y="220"/>
                </a:cubicBezTo>
                <a:cubicBezTo>
                  <a:pt x="4950" y="514"/>
                  <a:pt x="4950" y="989"/>
                  <a:pt x="5244" y="1282"/>
                </a:cubicBezTo>
                <a:lnTo>
                  <a:pt x="8981" y="5007"/>
                </a:lnTo>
                <a:lnTo>
                  <a:pt x="2763" y="5007"/>
                </a:lnTo>
                <a:cubicBezTo>
                  <a:pt x="1239" y="5007"/>
                  <a:pt x="0" y="6241"/>
                  <a:pt x="0" y="7760"/>
                </a:cubicBezTo>
                <a:lnTo>
                  <a:pt x="0" y="18774"/>
                </a:lnTo>
                <a:cubicBezTo>
                  <a:pt x="0" y="20292"/>
                  <a:pt x="1239" y="21527"/>
                  <a:pt x="2763" y="2152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79" name="Google Shape;1479;p70"/>
          <p:cNvSpPr/>
          <p:nvPr/>
        </p:nvSpPr>
        <p:spPr>
          <a:xfrm>
            <a:off x="5244165" y="3908394"/>
            <a:ext cx="162270" cy="107028"/>
          </a:xfrm>
          <a:custGeom>
            <a:rect b="b" l="l" r="r" t="t"/>
            <a:pathLst>
              <a:path extrusionOk="0" h="21600" w="21600">
                <a:moveTo>
                  <a:pt x="20221" y="15737"/>
                </a:moveTo>
                <a:lnTo>
                  <a:pt x="15662" y="10800"/>
                </a:lnTo>
                <a:lnTo>
                  <a:pt x="20221" y="5863"/>
                </a:lnTo>
                <a:cubicBezTo>
                  <a:pt x="20221" y="5863"/>
                  <a:pt x="20221" y="15737"/>
                  <a:pt x="20221" y="15737"/>
                </a:cubicBezTo>
                <a:close/>
                <a:moveTo>
                  <a:pt x="13787" y="17768"/>
                </a:moveTo>
                <a:cubicBezTo>
                  <a:pt x="13787" y="18729"/>
                  <a:pt x="13272" y="19510"/>
                  <a:pt x="12638" y="19510"/>
                </a:cubicBezTo>
                <a:lnTo>
                  <a:pt x="2528" y="19510"/>
                </a:lnTo>
                <a:cubicBezTo>
                  <a:pt x="1894" y="19510"/>
                  <a:pt x="1379" y="18729"/>
                  <a:pt x="1379" y="17768"/>
                </a:cubicBezTo>
                <a:lnTo>
                  <a:pt x="1379" y="3832"/>
                </a:lnTo>
                <a:cubicBezTo>
                  <a:pt x="1379" y="2871"/>
                  <a:pt x="1894" y="2090"/>
                  <a:pt x="2528" y="2090"/>
                </a:cubicBezTo>
                <a:lnTo>
                  <a:pt x="12638" y="2090"/>
                </a:lnTo>
                <a:cubicBezTo>
                  <a:pt x="13272" y="2090"/>
                  <a:pt x="13787" y="2871"/>
                  <a:pt x="13787" y="3832"/>
                </a:cubicBezTo>
                <a:cubicBezTo>
                  <a:pt x="13787" y="3832"/>
                  <a:pt x="13787" y="17768"/>
                  <a:pt x="13787" y="17768"/>
                </a:cubicBezTo>
                <a:close/>
                <a:moveTo>
                  <a:pt x="21226" y="2903"/>
                </a:moveTo>
                <a:cubicBezTo>
                  <a:pt x="20998" y="2723"/>
                  <a:pt x="20719" y="2754"/>
                  <a:pt x="20510" y="2982"/>
                </a:cubicBezTo>
                <a:lnTo>
                  <a:pt x="15166" y="8769"/>
                </a:lnTo>
                <a:lnTo>
                  <a:pt x="15166" y="3832"/>
                </a:lnTo>
                <a:cubicBezTo>
                  <a:pt x="15166" y="1719"/>
                  <a:pt x="14032" y="0"/>
                  <a:pt x="12638" y="0"/>
                </a:cubicBezTo>
                <a:lnTo>
                  <a:pt x="2528" y="0"/>
                </a:lnTo>
                <a:cubicBezTo>
                  <a:pt x="1134" y="0"/>
                  <a:pt x="0" y="1719"/>
                  <a:pt x="0" y="3832"/>
                </a:cubicBezTo>
                <a:lnTo>
                  <a:pt x="0" y="17768"/>
                </a:lnTo>
                <a:cubicBezTo>
                  <a:pt x="0" y="19881"/>
                  <a:pt x="1134" y="21600"/>
                  <a:pt x="2528" y="21600"/>
                </a:cubicBezTo>
                <a:lnTo>
                  <a:pt x="12638" y="21600"/>
                </a:lnTo>
                <a:cubicBezTo>
                  <a:pt x="14032" y="21600"/>
                  <a:pt x="15166" y="19881"/>
                  <a:pt x="15166" y="17768"/>
                </a:cubicBezTo>
                <a:lnTo>
                  <a:pt x="15166" y="12831"/>
                </a:lnTo>
                <a:lnTo>
                  <a:pt x="20510" y="18618"/>
                </a:lnTo>
                <a:cubicBezTo>
                  <a:pt x="20629" y="18748"/>
                  <a:pt x="20770" y="18813"/>
                  <a:pt x="20911" y="18813"/>
                </a:cubicBezTo>
                <a:cubicBezTo>
                  <a:pt x="21018" y="18813"/>
                  <a:pt x="21127" y="18775"/>
                  <a:pt x="21226" y="18697"/>
                </a:cubicBezTo>
                <a:cubicBezTo>
                  <a:pt x="21455" y="18518"/>
                  <a:pt x="21600" y="18159"/>
                  <a:pt x="21600" y="17768"/>
                </a:cubicBezTo>
                <a:lnTo>
                  <a:pt x="21600" y="3832"/>
                </a:lnTo>
                <a:cubicBezTo>
                  <a:pt x="21600" y="3441"/>
                  <a:pt x="21455" y="3082"/>
                  <a:pt x="21226" y="290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0" name="Google Shape;1480;p70"/>
          <p:cNvSpPr/>
          <p:nvPr/>
        </p:nvSpPr>
        <p:spPr>
          <a:xfrm>
            <a:off x="2053727" y="4181963"/>
            <a:ext cx="162270" cy="72522"/>
          </a:xfrm>
          <a:custGeom>
            <a:rect b="b" l="l" r="r" t="t"/>
            <a:pathLst>
              <a:path extrusionOk="0" h="21600" w="21600">
                <a:moveTo>
                  <a:pt x="16774" y="18514"/>
                </a:moveTo>
                <a:cubicBezTo>
                  <a:pt x="14874" y="18514"/>
                  <a:pt x="13328" y="15054"/>
                  <a:pt x="13328" y="10800"/>
                </a:cubicBezTo>
                <a:cubicBezTo>
                  <a:pt x="13328" y="6546"/>
                  <a:pt x="14874" y="3086"/>
                  <a:pt x="16774" y="3086"/>
                </a:cubicBezTo>
                <a:cubicBezTo>
                  <a:pt x="18675" y="3086"/>
                  <a:pt x="20221" y="6546"/>
                  <a:pt x="20221" y="10800"/>
                </a:cubicBezTo>
                <a:cubicBezTo>
                  <a:pt x="20221" y="15054"/>
                  <a:pt x="18675" y="18514"/>
                  <a:pt x="16774" y="18514"/>
                </a:cubicBezTo>
                <a:close/>
                <a:moveTo>
                  <a:pt x="1379" y="10800"/>
                </a:moveTo>
                <a:cubicBezTo>
                  <a:pt x="1379" y="6546"/>
                  <a:pt x="2925" y="3086"/>
                  <a:pt x="4826" y="3086"/>
                </a:cubicBezTo>
                <a:cubicBezTo>
                  <a:pt x="6726" y="3086"/>
                  <a:pt x="8272" y="6546"/>
                  <a:pt x="8272" y="10800"/>
                </a:cubicBezTo>
                <a:cubicBezTo>
                  <a:pt x="8272" y="15054"/>
                  <a:pt x="6726" y="18514"/>
                  <a:pt x="4826" y="18514"/>
                </a:cubicBezTo>
                <a:cubicBezTo>
                  <a:pt x="2925" y="18514"/>
                  <a:pt x="1379" y="15054"/>
                  <a:pt x="1379" y="10800"/>
                </a:cubicBezTo>
                <a:close/>
                <a:moveTo>
                  <a:pt x="16774" y="0"/>
                </a:moveTo>
                <a:cubicBezTo>
                  <a:pt x="14114" y="0"/>
                  <a:pt x="11949" y="4845"/>
                  <a:pt x="11949" y="10800"/>
                </a:cubicBezTo>
                <a:cubicBezTo>
                  <a:pt x="11949" y="13823"/>
                  <a:pt x="12510" y="16552"/>
                  <a:pt x="13408" y="18514"/>
                </a:cubicBezTo>
                <a:lnTo>
                  <a:pt x="8192" y="18514"/>
                </a:lnTo>
                <a:cubicBezTo>
                  <a:pt x="9090" y="16552"/>
                  <a:pt x="9651" y="13823"/>
                  <a:pt x="9651" y="10800"/>
                </a:cubicBezTo>
                <a:cubicBezTo>
                  <a:pt x="9651" y="4845"/>
                  <a:pt x="7486" y="0"/>
                  <a:pt x="4826" y="0"/>
                </a:cubicBezTo>
                <a:cubicBezTo>
                  <a:pt x="2165" y="0"/>
                  <a:pt x="0" y="4845"/>
                  <a:pt x="0" y="10800"/>
                </a:cubicBezTo>
                <a:cubicBezTo>
                  <a:pt x="0" y="16755"/>
                  <a:pt x="2165" y="21600"/>
                  <a:pt x="4826" y="21600"/>
                </a:cubicBezTo>
                <a:lnTo>
                  <a:pt x="16774" y="21600"/>
                </a:lnTo>
                <a:cubicBezTo>
                  <a:pt x="19435" y="21600"/>
                  <a:pt x="21600" y="16755"/>
                  <a:pt x="21600" y="10800"/>
                </a:cubicBezTo>
                <a:cubicBezTo>
                  <a:pt x="21600" y="4845"/>
                  <a:pt x="19435" y="0"/>
                  <a:pt x="16774"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1" name="Google Shape;1481;p70"/>
          <p:cNvSpPr/>
          <p:nvPr/>
        </p:nvSpPr>
        <p:spPr>
          <a:xfrm>
            <a:off x="3435378" y="3908394"/>
            <a:ext cx="72522" cy="107004"/>
          </a:xfrm>
          <a:custGeom>
            <a:rect b="b" l="l" r="r" t="t"/>
            <a:pathLst>
              <a:path extrusionOk="0" h="21530" w="21600">
                <a:moveTo>
                  <a:pt x="18514" y="18321"/>
                </a:moveTo>
                <a:lnTo>
                  <a:pt x="10736" y="14119"/>
                </a:lnTo>
                <a:cubicBezTo>
                  <a:pt x="10461" y="13971"/>
                  <a:pt x="10122" y="13891"/>
                  <a:pt x="9771" y="13891"/>
                </a:cubicBezTo>
                <a:lnTo>
                  <a:pt x="3086" y="13891"/>
                </a:lnTo>
                <a:lnTo>
                  <a:pt x="3086" y="7640"/>
                </a:lnTo>
                <a:lnTo>
                  <a:pt x="9771" y="7640"/>
                </a:lnTo>
                <a:cubicBezTo>
                  <a:pt x="10122" y="7640"/>
                  <a:pt x="10461" y="7559"/>
                  <a:pt x="10736" y="7411"/>
                </a:cubicBezTo>
                <a:lnTo>
                  <a:pt x="18514" y="3210"/>
                </a:lnTo>
                <a:cubicBezTo>
                  <a:pt x="18514" y="3210"/>
                  <a:pt x="18514" y="18321"/>
                  <a:pt x="18514" y="18321"/>
                </a:cubicBezTo>
                <a:close/>
                <a:moveTo>
                  <a:pt x="20725" y="104"/>
                </a:moveTo>
                <a:cubicBezTo>
                  <a:pt x="20193" y="-70"/>
                  <a:pt x="19558" y="-23"/>
                  <a:pt x="19093" y="229"/>
                </a:cubicBezTo>
                <a:lnTo>
                  <a:pt x="9230" y="5557"/>
                </a:lnTo>
                <a:lnTo>
                  <a:pt x="1543" y="5557"/>
                </a:lnTo>
                <a:cubicBezTo>
                  <a:pt x="691" y="5557"/>
                  <a:pt x="0" y="6023"/>
                  <a:pt x="0" y="6598"/>
                </a:cubicBezTo>
                <a:lnTo>
                  <a:pt x="0" y="14932"/>
                </a:lnTo>
                <a:cubicBezTo>
                  <a:pt x="0" y="15507"/>
                  <a:pt x="691" y="15974"/>
                  <a:pt x="1543" y="15974"/>
                </a:cubicBezTo>
                <a:lnTo>
                  <a:pt x="9230" y="15974"/>
                </a:lnTo>
                <a:lnTo>
                  <a:pt x="19093" y="21301"/>
                </a:lnTo>
                <a:cubicBezTo>
                  <a:pt x="19372" y="21453"/>
                  <a:pt x="19714" y="21530"/>
                  <a:pt x="20057" y="21530"/>
                </a:cubicBezTo>
                <a:cubicBezTo>
                  <a:pt x="20284" y="21530"/>
                  <a:pt x="20513" y="21496"/>
                  <a:pt x="20725" y="21427"/>
                </a:cubicBezTo>
                <a:cubicBezTo>
                  <a:pt x="21260" y="21254"/>
                  <a:pt x="21600" y="20888"/>
                  <a:pt x="21600" y="20488"/>
                </a:cubicBezTo>
                <a:lnTo>
                  <a:pt x="21600" y="1042"/>
                </a:lnTo>
                <a:cubicBezTo>
                  <a:pt x="21600" y="642"/>
                  <a:pt x="21260" y="277"/>
                  <a:pt x="20725" y="104"/>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2" name="Google Shape;1482;p70"/>
          <p:cNvSpPr/>
          <p:nvPr/>
        </p:nvSpPr>
        <p:spPr>
          <a:xfrm>
            <a:off x="1253736" y="4434817"/>
            <a:ext cx="162337" cy="120843"/>
          </a:xfrm>
          <a:custGeom>
            <a:rect b="b" l="l" r="r" t="t"/>
            <a:pathLst>
              <a:path extrusionOk="0" h="20569" w="21325">
                <a:moveTo>
                  <a:pt x="16109" y="18806"/>
                </a:moveTo>
                <a:lnTo>
                  <a:pt x="7945" y="18806"/>
                </a:lnTo>
                <a:cubicBezTo>
                  <a:pt x="7943" y="18806"/>
                  <a:pt x="7941" y="18806"/>
                  <a:pt x="7940" y="18806"/>
                </a:cubicBezTo>
                <a:cubicBezTo>
                  <a:pt x="4940" y="18806"/>
                  <a:pt x="2323" y="16179"/>
                  <a:pt x="1572" y="12415"/>
                </a:cubicBezTo>
                <a:cubicBezTo>
                  <a:pt x="1133" y="10211"/>
                  <a:pt x="1383" y="7918"/>
                  <a:pt x="2275" y="5957"/>
                </a:cubicBezTo>
                <a:cubicBezTo>
                  <a:pt x="3167" y="3996"/>
                  <a:pt x="4595" y="2603"/>
                  <a:pt x="6296" y="2034"/>
                </a:cubicBezTo>
                <a:cubicBezTo>
                  <a:pt x="6845" y="1850"/>
                  <a:pt x="7396" y="1762"/>
                  <a:pt x="7939" y="1762"/>
                </a:cubicBezTo>
                <a:cubicBezTo>
                  <a:pt x="10865" y="1762"/>
                  <a:pt x="13543" y="4317"/>
                  <a:pt x="14308" y="8154"/>
                </a:cubicBezTo>
                <a:cubicBezTo>
                  <a:pt x="14385" y="8543"/>
                  <a:pt x="14656" y="8815"/>
                  <a:pt x="14967" y="8815"/>
                </a:cubicBezTo>
                <a:lnTo>
                  <a:pt x="16109" y="8815"/>
                </a:lnTo>
                <a:cubicBezTo>
                  <a:pt x="18235" y="8815"/>
                  <a:pt x="19964" y="11057"/>
                  <a:pt x="19964" y="13811"/>
                </a:cubicBezTo>
                <a:cubicBezTo>
                  <a:pt x="19964" y="16565"/>
                  <a:pt x="18235" y="18806"/>
                  <a:pt x="16109" y="18806"/>
                </a:cubicBezTo>
                <a:close/>
                <a:moveTo>
                  <a:pt x="16109" y="7052"/>
                </a:moveTo>
                <a:lnTo>
                  <a:pt x="15475" y="7052"/>
                </a:lnTo>
                <a:cubicBezTo>
                  <a:pt x="14177" y="1961"/>
                  <a:pt x="10020" y="-1031"/>
                  <a:pt x="5956" y="327"/>
                </a:cubicBezTo>
                <a:cubicBezTo>
                  <a:pt x="3903" y="1013"/>
                  <a:pt x="2180" y="2695"/>
                  <a:pt x="1103" y="5062"/>
                </a:cubicBezTo>
                <a:cubicBezTo>
                  <a:pt x="26" y="7428"/>
                  <a:pt x="-275" y="10196"/>
                  <a:pt x="255" y="12856"/>
                </a:cubicBezTo>
                <a:cubicBezTo>
                  <a:pt x="1160" y="17398"/>
                  <a:pt x="4319" y="20569"/>
                  <a:pt x="7939" y="20569"/>
                </a:cubicBezTo>
                <a:cubicBezTo>
                  <a:pt x="7941" y="20569"/>
                  <a:pt x="7944" y="20569"/>
                  <a:pt x="7945" y="20569"/>
                </a:cubicBezTo>
                <a:lnTo>
                  <a:pt x="16109" y="20569"/>
                </a:lnTo>
                <a:cubicBezTo>
                  <a:pt x="18985" y="20569"/>
                  <a:pt x="21325" y="17537"/>
                  <a:pt x="21325" y="13811"/>
                </a:cubicBezTo>
                <a:cubicBezTo>
                  <a:pt x="21325" y="10084"/>
                  <a:pt x="18985" y="7052"/>
                  <a:pt x="16109" y="705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3" name="Google Shape;1483;p70"/>
          <p:cNvSpPr/>
          <p:nvPr/>
        </p:nvSpPr>
        <p:spPr>
          <a:xfrm>
            <a:off x="3664898" y="4427912"/>
            <a:ext cx="120784" cy="143741"/>
          </a:xfrm>
          <a:custGeom>
            <a:rect b="b" l="l" r="r" t="t"/>
            <a:pathLst>
              <a:path extrusionOk="0" h="21599" w="20594">
                <a:moveTo>
                  <a:pt x="16336" y="17838"/>
                </a:moveTo>
                <a:cubicBezTo>
                  <a:pt x="14724" y="19259"/>
                  <a:pt x="12582" y="20043"/>
                  <a:pt x="10302" y="20043"/>
                </a:cubicBezTo>
                <a:cubicBezTo>
                  <a:pt x="10301" y="20043"/>
                  <a:pt x="10300" y="20043"/>
                  <a:pt x="10299" y="20043"/>
                </a:cubicBezTo>
                <a:cubicBezTo>
                  <a:pt x="8021" y="20043"/>
                  <a:pt x="5879" y="19262"/>
                  <a:pt x="4267" y="17842"/>
                </a:cubicBezTo>
                <a:cubicBezTo>
                  <a:pt x="2654" y="16422"/>
                  <a:pt x="1766" y="14533"/>
                  <a:pt x="1765" y="12524"/>
                </a:cubicBezTo>
                <a:cubicBezTo>
                  <a:pt x="1765" y="10515"/>
                  <a:pt x="2652" y="8625"/>
                  <a:pt x="4263" y="7204"/>
                </a:cubicBezTo>
                <a:cubicBezTo>
                  <a:pt x="4264" y="7203"/>
                  <a:pt x="4266" y="7201"/>
                  <a:pt x="4268" y="7200"/>
                </a:cubicBezTo>
                <a:lnTo>
                  <a:pt x="10294" y="1879"/>
                </a:lnTo>
                <a:lnTo>
                  <a:pt x="16331" y="7200"/>
                </a:lnTo>
                <a:cubicBezTo>
                  <a:pt x="19660" y="10133"/>
                  <a:pt x="19661" y="14905"/>
                  <a:pt x="16336" y="17838"/>
                </a:cubicBezTo>
                <a:close/>
                <a:moveTo>
                  <a:pt x="10918" y="228"/>
                </a:moveTo>
                <a:cubicBezTo>
                  <a:pt x="10752" y="82"/>
                  <a:pt x="10527" y="0"/>
                  <a:pt x="10293" y="0"/>
                </a:cubicBezTo>
                <a:cubicBezTo>
                  <a:pt x="10293" y="0"/>
                  <a:pt x="10293" y="0"/>
                  <a:pt x="10293" y="0"/>
                </a:cubicBezTo>
                <a:cubicBezTo>
                  <a:pt x="10059" y="0"/>
                  <a:pt x="9834" y="82"/>
                  <a:pt x="9669" y="228"/>
                </a:cubicBezTo>
                <a:lnTo>
                  <a:pt x="3056" y="6069"/>
                </a:lnTo>
                <a:cubicBezTo>
                  <a:pt x="3040" y="6082"/>
                  <a:pt x="3023" y="6095"/>
                  <a:pt x="3008" y="6110"/>
                </a:cubicBezTo>
                <a:cubicBezTo>
                  <a:pt x="1067" y="7824"/>
                  <a:pt x="-1" y="10102"/>
                  <a:pt x="0" y="12524"/>
                </a:cubicBezTo>
                <a:cubicBezTo>
                  <a:pt x="1" y="14949"/>
                  <a:pt x="1073" y="17229"/>
                  <a:pt x="3019" y="18942"/>
                </a:cubicBezTo>
                <a:cubicBezTo>
                  <a:pt x="4964" y="20656"/>
                  <a:pt x="7549" y="21600"/>
                  <a:pt x="10299" y="21599"/>
                </a:cubicBezTo>
                <a:cubicBezTo>
                  <a:pt x="10300" y="21599"/>
                  <a:pt x="10302" y="21599"/>
                  <a:pt x="10303" y="21599"/>
                </a:cubicBezTo>
                <a:cubicBezTo>
                  <a:pt x="13054" y="21599"/>
                  <a:pt x="15640" y="20654"/>
                  <a:pt x="17585" y="18939"/>
                </a:cubicBezTo>
                <a:cubicBezTo>
                  <a:pt x="21599" y="15398"/>
                  <a:pt x="21597" y="9638"/>
                  <a:pt x="17580" y="6100"/>
                </a:cubicBezTo>
                <a:cubicBezTo>
                  <a:pt x="17580" y="6100"/>
                  <a:pt x="10918" y="228"/>
                  <a:pt x="10918" y="228"/>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4" name="Google Shape;1484;p70"/>
          <p:cNvSpPr/>
          <p:nvPr/>
        </p:nvSpPr>
        <p:spPr>
          <a:xfrm>
            <a:off x="3924656" y="4427912"/>
            <a:ext cx="134389" cy="134381"/>
          </a:xfrm>
          <a:custGeom>
            <a:rect b="b" l="l" r="r" t="t"/>
            <a:pathLst>
              <a:path extrusionOk="0" h="21570" w="21357">
                <a:moveTo>
                  <a:pt x="16485" y="17796"/>
                </a:moveTo>
                <a:cubicBezTo>
                  <a:pt x="14625" y="19357"/>
                  <a:pt x="12280" y="20096"/>
                  <a:pt x="9866" y="19868"/>
                </a:cubicBezTo>
                <a:cubicBezTo>
                  <a:pt x="7458" y="19643"/>
                  <a:pt x="5281" y="18485"/>
                  <a:pt x="3736" y="16606"/>
                </a:cubicBezTo>
                <a:cubicBezTo>
                  <a:pt x="2191" y="14728"/>
                  <a:pt x="1462" y="12354"/>
                  <a:pt x="1685" y="9922"/>
                </a:cubicBezTo>
                <a:cubicBezTo>
                  <a:pt x="2032" y="6124"/>
                  <a:pt x="4663" y="3008"/>
                  <a:pt x="8182" y="1980"/>
                </a:cubicBezTo>
                <a:cubicBezTo>
                  <a:pt x="7536" y="3454"/>
                  <a:pt x="7315" y="5085"/>
                  <a:pt x="7558" y="6717"/>
                </a:cubicBezTo>
                <a:cubicBezTo>
                  <a:pt x="7895" y="8986"/>
                  <a:pt x="9086" y="10986"/>
                  <a:pt x="10913" y="12350"/>
                </a:cubicBezTo>
                <a:cubicBezTo>
                  <a:pt x="13420" y="14222"/>
                  <a:pt x="16645" y="14541"/>
                  <a:pt x="19398" y="13306"/>
                </a:cubicBezTo>
                <a:cubicBezTo>
                  <a:pt x="18901" y="15053"/>
                  <a:pt x="17899" y="16609"/>
                  <a:pt x="16485" y="17796"/>
                </a:cubicBezTo>
                <a:close/>
                <a:moveTo>
                  <a:pt x="20938" y="10957"/>
                </a:moveTo>
                <a:cubicBezTo>
                  <a:pt x="20656" y="10796"/>
                  <a:pt x="20306" y="10818"/>
                  <a:pt x="20045" y="11013"/>
                </a:cubicBezTo>
                <a:cubicBezTo>
                  <a:pt x="17606" y="12833"/>
                  <a:pt x="14329" y="12834"/>
                  <a:pt x="11891" y="11013"/>
                </a:cubicBezTo>
                <a:cubicBezTo>
                  <a:pt x="10418" y="9913"/>
                  <a:pt x="9457" y="8300"/>
                  <a:pt x="9185" y="6470"/>
                </a:cubicBezTo>
                <a:cubicBezTo>
                  <a:pt x="8914" y="4641"/>
                  <a:pt x="9364" y="2814"/>
                  <a:pt x="10453" y="1326"/>
                </a:cubicBezTo>
                <a:cubicBezTo>
                  <a:pt x="10645" y="1062"/>
                  <a:pt x="10667" y="709"/>
                  <a:pt x="10508" y="423"/>
                </a:cubicBezTo>
                <a:cubicBezTo>
                  <a:pt x="10349" y="138"/>
                  <a:pt x="10035" y="-30"/>
                  <a:pt x="9715" y="4"/>
                </a:cubicBezTo>
                <a:cubicBezTo>
                  <a:pt x="4587" y="482"/>
                  <a:pt x="520" y="4590"/>
                  <a:pt x="46" y="9769"/>
                </a:cubicBezTo>
                <a:cubicBezTo>
                  <a:pt x="-217" y="12643"/>
                  <a:pt x="644" y="15449"/>
                  <a:pt x="2470" y="17669"/>
                </a:cubicBezTo>
                <a:cubicBezTo>
                  <a:pt x="4296" y="19889"/>
                  <a:pt x="6869" y="21258"/>
                  <a:pt x="9715" y="21523"/>
                </a:cubicBezTo>
                <a:cubicBezTo>
                  <a:pt x="10051" y="21554"/>
                  <a:pt x="10386" y="21570"/>
                  <a:pt x="10719" y="21570"/>
                </a:cubicBezTo>
                <a:cubicBezTo>
                  <a:pt x="13208" y="21570"/>
                  <a:pt x="15598" y="20701"/>
                  <a:pt x="17536" y="19075"/>
                </a:cubicBezTo>
                <a:cubicBezTo>
                  <a:pt x="19735" y="17231"/>
                  <a:pt x="21090" y="14632"/>
                  <a:pt x="21353" y="11758"/>
                </a:cubicBezTo>
                <a:cubicBezTo>
                  <a:pt x="21383" y="11432"/>
                  <a:pt x="21221" y="11118"/>
                  <a:pt x="20938" y="10957"/>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5" name="Google Shape;1485;p70"/>
          <p:cNvSpPr/>
          <p:nvPr/>
        </p:nvSpPr>
        <p:spPr>
          <a:xfrm>
            <a:off x="3435378" y="4414102"/>
            <a:ext cx="72489" cy="162270"/>
          </a:xfrm>
          <a:custGeom>
            <a:rect b="b" l="l" r="r" t="t"/>
            <a:pathLst>
              <a:path extrusionOk="0" h="21600" w="19901">
                <a:moveTo>
                  <a:pt x="16924" y="17448"/>
                </a:moveTo>
                <a:cubicBezTo>
                  <a:pt x="16553" y="18351"/>
                  <a:pt x="15480" y="19130"/>
                  <a:pt x="13902" y="19642"/>
                </a:cubicBezTo>
                <a:cubicBezTo>
                  <a:pt x="10642" y="20698"/>
                  <a:pt x="6220" y="20271"/>
                  <a:pt x="4043" y="18691"/>
                </a:cubicBezTo>
                <a:cubicBezTo>
                  <a:pt x="2988" y="17925"/>
                  <a:pt x="2611" y="17006"/>
                  <a:pt x="2982" y="16104"/>
                </a:cubicBezTo>
                <a:cubicBezTo>
                  <a:pt x="3353" y="15201"/>
                  <a:pt x="4426" y="14421"/>
                  <a:pt x="6004" y="13910"/>
                </a:cubicBezTo>
                <a:cubicBezTo>
                  <a:pt x="6399" y="13782"/>
                  <a:pt x="6636" y="13567"/>
                  <a:pt x="6636" y="13337"/>
                </a:cubicBezTo>
                <a:lnTo>
                  <a:pt x="6636" y="2987"/>
                </a:lnTo>
                <a:cubicBezTo>
                  <a:pt x="6636" y="2100"/>
                  <a:pt x="8124" y="1379"/>
                  <a:pt x="9953" y="1379"/>
                </a:cubicBezTo>
                <a:cubicBezTo>
                  <a:pt x="11782" y="1379"/>
                  <a:pt x="13270" y="2100"/>
                  <a:pt x="13270" y="2987"/>
                </a:cubicBezTo>
                <a:lnTo>
                  <a:pt x="13270" y="13337"/>
                </a:lnTo>
                <a:cubicBezTo>
                  <a:pt x="13270" y="13567"/>
                  <a:pt x="13507" y="13782"/>
                  <a:pt x="13901" y="13910"/>
                </a:cubicBezTo>
                <a:cubicBezTo>
                  <a:pt x="14681" y="14163"/>
                  <a:pt x="15341" y="14483"/>
                  <a:pt x="15863" y="14861"/>
                </a:cubicBezTo>
                <a:cubicBezTo>
                  <a:pt x="16918" y="15626"/>
                  <a:pt x="17295" y="16545"/>
                  <a:pt x="16924" y="17448"/>
                </a:cubicBezTo>
                <a:close/>
                <a:moveTo>
                  <a:pt x="16113" y="12986"/>
                </a:moveTo>
                <a:lnTo>
                  <a:pt x="16113" y="2987"/>
                </a:lnTo>
                <a:cubicBezTo>
                  <a:pt x="16113" y="1340"/>
                  <a:pt x="13349" y="0"/>
                  <a:pt x="9953" y="0"/>
                </a:cubicBezTo>
                <a:cubicBezTo>
                  <a:pt x="6557" y="0"/>
                  <a:pt x="3793" y="1340"/>
                  <a:pt x="3793" y="2987"/>
                </a:cubicBezTo>
                <a:lnTo>
                  <a:pt x="3793" y="12986"/>
                </a:lnTo>
                <a:cubicBezTo>
                  <a:pt x="1928" y="13696"/>
                  <a:pt x="662" y="14695"/>
                  <a:pt x="194" y="15834"/>
                </a:cubicBezTo>
                <a:cubicBezTo>
                  <a:pt x="-325" y="17099"/>
                  <a:pt x="203" y="18385"/>
                  <a:pt x="1680" y="19457"/>
                </a:cubicBezTo>
                <a:cubicBezTo>
                  <a:pt x="3596" y="20847"/>
                  <a:pt x="6754" y="21600"/>
                  <a:pt x="9969" y="21600"/>
                </a:cubicBezTo>
                <a:cubicBezTo>
                  <a:pt x="11868" y="21600"/>
                  <a:pt x="13787" y="21337"/>
                  <a:pt x="15481" y="20788"/>
                </a:cubicBezTo>
                <a:cubicBezTo>
                  <a:pt x="20043" y="19310"/>
                  <a:pt x="21275" y="16307"/>
                  <a:pt x="18227" y="14095"/>
                </a:cubicBezTo>
                <a:cubicBezTo>
                  <a:pt x="17642" y="13671"/>
                  <a:pt x="16933" y="13299"/>
                  <a:pt x="16113" y="1298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6" name="Google Shape;1486;p70"/>
          <p:cNvSpPr/>
          <p:nvPr/>
        </p:nvSpPr>
        <p:spPr>
          <a:xfrm>
            <a:off x="3120381" y="4421007"/>
            <a:ext cx="162253" cy="148480"/>
          </a:xfrm>
          <a:custGeom>
            <a:rect b="b" l="l" r="r" t="t"/>
            <a:pathLst>
              <a:path extrusionOk="0" h="21046" w="21569">
                <a:moveTo>
                  <a:pt x="10785" y="9789"/>
                </a:moveTo>
                <a:lnTo>
                  <a:pt x="1477" y="9789"/>
                </a:lnTo>
                <a:cubicBezTo>
                  <a:pt x="2211" y="5370"/>
                  <a:pt x="5638" y="1947"/>
                  <a:pt x="9887" y="1514"/>
                </a:cubicBezTo>
                <a:cubicBezTo>
                  <a:pt x="14819" y="1017"/>
                  <a:pt x="19246" y="4670"/>
                  <a:pt x="20094" y="9789"/>
                </a:cubicBezTo>
                <a:cubicBezTo>
                  <a:pt x="20094" y="9789"/>
                  <a:pt x="10785" y="9789"/>
                  <a:pt x="10785" y="9789"/>
                </a:cubicBezTo>
                <a:close/>
                <a:moveTo>
                  <a:pt x="9756" y="53"/>
                </a:moveTo>
                <a:cubicBezTo>
                  <a:pt x="4598" y="578"/>
                  <a:pt x="496" y="4952"/>
                  <a:pt x="3" y="10453"/>
                </a:cubicBezTo>
                <a:cubicBezTo>
                  <a:pt x="-15" y="10659"/>
                  <a:pt x="49" y="10864"/>
                  <a:pt x="179" y="11017"/>
                </a:cubicBezTo>
                <a:cubicBezTo>
                  <a:pt x="310" y="11170"/>
                  <a:pt x="495" y="11257"/>
                  <a:pt x="689" y="11257"/>
                </a:cubicBezTo>
                <a:lnTo>
                  <a:pt x="10097" y="11257"/>
                </a:lnTo>
                <a:lnTo>
                  <a:pt x="10097" y="17375"/>
                </a:lnTo>
                <a:cubicBezTo>
                  <a:pt x="10097" y="19399"/>
                  <a:pt x="11641" y="21046"/>
                  <a:pt x="13539" y="21046"/>
                </a:cubicBezTo>
                <a:cubicBezTo>
                  <a:pt x="15437" y="21046"/>
                  <a:pt x="16981" y="19399"/>
                  <a:pt x="16981" y="17375"/>
                </a:cubicBezTo>
                <a:cubicBezTo>
                  <a:pt x="16981" y="16970"/>
                  <a:pt x="16672" y="16641"/>
                  <a:pt x="16292" y="16641"/>
                </a:cubicBezTo>
                <a:cubicBezTo>
                  <a:pt x="15912" y="16641"/>
                  <a:pt x="15604" y="16970"/>
                  <a:pt x="15604" y="17375"/>
                </a:cubicBezTo>
                <a:cubicBezTo>
                  <a:pt x="15604" y="18590"/>
                  <a:pt x="14677" y="19578"/>
                  <a:pt x="13539" y="19578"/>
                </a:cubicBezTo>
                <a:cubicBezTo>
                  <a:pt x="12400" y="19578"/>
                  <a:pt x="11473" y="18590"/>
                  <a:pt x="11473" y="17375"/>
                </a:cubicBezTo>
                <a:lnTo>
                  <a:pt x="11473" y="11257"/>
                </a:lnTo>
                <a:lnTo>
                  <a:pt x="20881" y="11257"/>
                </a:lnTo>
                <a:cubicBezTo>
                  <a:pt x="21075" y="11257"/>
                  <a:pt x="21260" y="11170"/>
                  <a:pt x="21391" y="11017"/>
                </a:cubicBezTo>
                <a:cubicBezTo>
                  <a:pt x="21521" y="10864"/>
                  <a:pt x="21585" y="10659"/>
                  <a:pt x="21567" y="10453"/>
                </a:cubicBezTo>
                <a:cubicBezTo>
                  <a:pt x="20999" y="4114"/>
                  <a:pt x="15707" y="-554"/>
                  <a:pt x="9756" y="5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7" name="Google Shape;1487;p70"/>
          <p:cNvSpPr/>
          <p:nvPr/>
        </p:nvSpPr>
        <p:spPr>
          <a:xfrm>
            <a:off x="2327295" y="4687671"/>
            <a:ext cx="148446" cy="148446"/>
          </a:xfrm>
          <a:custGeom>
            <a:rect b="b" l="l" r="r" t="t"/>
            <a:pathLst>
              <a:path extrusionOk="0" h="21600" w="21600">
                <a:moveTo>
                  <a:pt x="10949" y="20085"/>
                </a:moveTo>
                <a:lnTo>
                  <a:pt x="14929" y="13186"/>
                </a:lnTo>
                <a:cubicBezTo>
                  <a:pt x="14947" y="13154"/>
                  <a:pt x="14949" y="13120"/>
                  <a:pt x="14962" y="13087"/>
                </a:cubicBezTo>
                <a:cubicBezTo>
                  <a:pt x="15339" y="12405"/>
                  <a:pt x="15572" y="11633"/>
                  <a:pt x="15572" y="10800"/>
                </a:cubicBezTo>
                <a:cubicBezTo>
                  <a:pt x="15572" y="9534"/>
                  <a:pt x="15068" y="8390"/>
                  <a:pt x="14262" y="7535"/>
                </a:cubicBezTo>
                <a:lnTo>
                  <a:pt x="19489" y="7535"/>
                </a:lnTo>
                <a:cubicBezTo>
                  <a:pt x="19873" y="8552"/>
                  <a:pt x="20093" y="9650"/>
                  <a:pt x="20093" y="10800"/>
                </a:cubicBezTo>
                <a:cubicBezTo>
                  <a:pt x="20093" y="15874"/>
                  <a:pt x="16004" y="20005"/>
                  <a:pt x="10949" y="20085"/>
                </a:cubicBezTo>
                <a:close/>
                <a:moveTo>
                  <a:pt x="1507" y="10800"/>
                </a:moveTo>
                <a:cubicBezTo>
                  <a:pt x="1507" y="9162"/>
                  <a:pt x="1936" y="7625"/>
                  <a:pt x="2683" y="6287"/>
                </a:cubicBezTo>
                <a:lnTo>
                  <a:pt x="6672" y="13187"/>
                </a:lnTo>
                <a:cubicBezTo>
                  <a:pt x="6683" y="13206"/>
                  <a:pt x="6703" y="13213"/>
                  <a:pt x="6716" y="13230"/>
                </a:cubicBezTo>
                <a:cubicBezTo>
                  <a:pt x="7550" y="14626"/>
                  <a:pt x="9060" y="15572"/>
                  <a:pt x="10800" y="15572"/>
                </a:cubicBezTo>
                <a:cubicBezTo>
                  <a:pt x="11177" y="15572"/>
                  <a:pt x="11540" y="15517"/>
                  <a:pt x="11892" y="15434"/>
                </a:cubicBezTo>
                <a:lnTo>
                  <a:pt x="9282" y="19958"/>
                </a:lnTo>
                <a:cubicBezTo>
                  <a:pt x="4879" y="19230"/>
                  <a:pt x="1507" y="15406"/>
                  <a:pt x="1507" y="10800"/>
                </a:cubicBezTo>
                <a:close/>
                <a:moveTo>
                  <a:pt x="14065" y="10800"/>
                </a:moveTo>
                <a:cubicBezTo>
                  <a:pt x="14065" y="12600"/>
                  <a:pt x="12600" y="14065"/>
                  <a:pt x="10800" y="14065"/>
                </a:cubicBezTo>
                <a:cubicBezTo>
                  <a:pt x="9000" y="14065"/>
                  <a:pt x="7535" y="12600"/>
                  <a:pt x="7535" y="10800"/>
                </a:cubicBezTo>
                <a:cubicBezTo>
                  <a:pt x="7535" y="9000"/>
                  <a:pt x="9000" y="7535"/>
                  <a:pt x="10800" y="7535"/>
                </a:cubicBezTo>
                <a:cubicBezTo>
                  <a:pt x="12600" y="7535"/>
                  <a:pt x="14065" y="9000"/>
                  <a:pt x="14065" y="10800"/>
                </a:cubicBezTo>
                <a:close/>
                <a:moveTo>
                  <a:pt x="10800" y="1507"/>
                </a:moveTo>
                <a:cubicBezTo>
                  <a:pt x="14178" y="1507"/>
                  <a:pt x="17132" y="3325"/>
                  <a:pt x="18759" y="6028"/>
                </a:cubicBezTo>
                <a:lnTo>
                  <a:pt x="10800" y="6028"/>
                </a:lnTo>
                <a:cubicBezTo>
                  <a:pt x="8643" y="6028"/>
                  <a:pt x="6837" y="7475"/>
                  <a:pt x="6248" y="9443"/>
                </a:cubicBezTo>
                <a:lnTo>
                  <a:pt x="3624" y="4903"/>
                </a:lnTo>
                <a:cubicBezTo>
                  <a:pt x="5330" y="2831"/>
                  <a:pt x="7913" y="1507"/>
                  <a:pt x="10800" y="1507"/>
                </a:cubicBezTo>
                <a:close/>
                <a:moveTo>
                  <a:pt x="20669" y="6432"/>
                </a:moveTo>
                <a:cubicBezTo>
                  <a:pt x="18987" y="2648"/>
                  <a:pt x="15200" y="0"/>
                  <a:pt x="10800" y="0"/>
                </a:cubicBezTo>
                <a:cubicBezTo>
                  <a:pt x="7281" y="0"/>
                  <a:pt x="4160" y="1699"/>
                  <a:pt x="2187" y="4311"/>
                </a:cubicBezTo>
                <a:cubicBezTo>
                  <a:pt x="2137" y="4362"/>
                  <a:pt x="2097" y="4415"/>
                  <a:pt x="2064" y="4476"/>
                </a:cubicBezTo>
                <a:cubicBezTo>
                  <a:pt x="772" y="6256"/>
                  <a:pt x="0" y="8437"/>
                  <a:pt x="0" y="10800"/>
                </a:cubicBezTo>
                <a:cubicBezTo>
                  <a:pt x="0" y="16755"/>
                  <a:pt x="4845" y="21600"/>
                  <a:pt x="10800" y="21600"/>
                </a:cubicBezTo>
                <a:cubicBezTo>
                  <a:pt x="16755" y="21600"/>
                  <a:pt x="21600" y="16755"/>
                  <a:pt x="21600" y="10800"/>
                </a:cubicBezTo>
                <a:cubicBezTo>
                  <a:pt x="21600" y="9282"/>
                  <a:pt x="21282" y="7838"/>
                  <a:pt x="20715" y="6527"/>
                </a:cubicBezTo>
                <a:cubicBezTo>
                  <a:pt x="20702" y="6493"/>
                  <a:pt x="20686" y="6463"/>
                  <a:pt x="20669" y="6432"/>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8" name="Google Shape;1488;p70"/>
          <p:cNvSpPr/>
          <p:nvPr/>
        </p:nvSpPr>
        <p:spPr>
          <a:xfrm>
            <a:off x="761837" y="4687671"/>
            <a:ext cx="86330" cy="148446"/>
          </a:xfrm>
          <a:custGeom>
            <a:rect b="b" l="l" r="r" t="t"/>
            <a:pathLst>
              <a:path extrusionOk="0" h="21600" w="21542">
                <a:moveTo>
                  <a:pt x="18957" y="4019"/>
                </a:moveTo>
                <a:lnTo>
                  <a:pt x="15079" y="4019"/>
                </a:lnTo>
                <a:cubicBezTo>
                  <a:pt x="13417" y="4019"/>
                  <a:pt x="12063" y="4807"/>
                  <a:pt x="12063" y="5777"/>
                </a:cubicBezTo>
                <a:lnTo>
                  <a:pt x="12063" y="8791"/>
                </a:lnTo>
                <a:cubicBezTo>
                  <a:pt x="12063" y="9207"/>
                  <a:pt x="12642" y="9544"/>
                  <a:pt x="13356" y="9544"/>
                </a:cubicBezTo>
                <a:lnTo>
                  <a:pt x="18594" y="9544"/>
                </a:lnTo>
                <a:lnTo>
                  <a:pt x="17517" y="12056"/>
                </a:lnTo>
                <a:lnTo>
                  <a:pt x="13356" y="12056"/>
                </a:lnTo>
                <a:cubicBezTo>
                  <a:pt x="12642" y="12056"/>
                  <a:pt x="12063" y="12393"/>
                  <a:pt x="12063" y="12809"/>
                </a:cubicBezTo>
                <a:lnTo>
                  <a:pt x="12063" y="20093"/>
                </a:lnTo>
                <a:lnTo>
                  <a:pt x="7755" y="20093"/>
                </a:lnTo>
                <a:lnTo>
                  <a:pt x="7755" y="12809"/>
                </a:lnTo>
                <a:cubicBezTo>
                  <a:pt x="7755" y="12393"/>
                  <a:pt x="7176" y="12056"/>
                  <a:pt x="6463" y="12056"/>
                </a:cubicBezTo>
                <a:lnTo>
                  <a:pt x="2585" y="12056"/>
                </a:lnTo>
                <a:lnTo>
                  <a:pt x="2585" y="9544"/>
                </a:lnTo>
                <a:lnTo>
                  <a:pt x="6463" y="9544"/>
                </a:lnTo>
                <a:cubicBezTo>
                  <a:pt x="7176" y="9544"/>
                  <a:pt x="7755" y="9207"/>
                  <a:pt x="7755" y="8791"/>
                </a:cubicBezTo>
                <a:lnTo>
                  <a:pt x="7755" y="5777"/>
                </a:lnTo>
                <a:cubicBezTo>
                  <a:pt x="7755" y="3423"/>
                  <a:pt x="11041" y="1507"/>
                  <a:pt x="15079" y="1507"/>
                </a:cubicBezTo>
                <a:lnTo>
                  <a:pt x="18957" y="1507"/>
                </a:lnTo>
                <a:cubicBezTo>
                  <a:pt x="18957" y="1507"/>
                  <a:pt x="18957" y="4019"/>
                  <a:pt x="18957" y="4019"/>
                </a:cubicBezTo>
                <a:close/>
                <a:moveTo>
                  <a:pt x="20249" y="0"/>
                </a:moveTo>
                <a:lnTo>
                  <a:pt x="15079" y="0"/>
                </a:lnTo>
                <a:cubicBezTo>
                  <a:pt x="9616" y="0"/>
                  <a:pt x="5170" y="2592"/>
                  <a:pt x="5170" y="5777"/>
                </a:cubicBezTo>
                <a:lnTo>
                  <a:pt x="5170" y="8037"/>
                </a:lnTo>
                <a:lnTo>
                  <a:pt x="1293" y="8037"/>
                </a:lnTo>
                <a:cubicBezTo>
                  <a:pt x="579" y="8037"/>
                  <a:pt x="0" y="8375"/>
                  <a:pt x="0" y="8791"/>
                </a:cubicBezTo>
                <a:lnTo>
                  <a:pt x="0" y="12809"/>
                </a:lnTo>
                <a:cubicBezTo>
                  <a:pt x="0" y="13225"/>
                  <a:pt x="579" y="13563"/>
                  <a:pt x="1293" y="13563"/>
                </a:cubicBezTo>
                <a:lnTo>
                  <a:pt x="5170" y="13563"/>
                </a:lnTo>
                <a:lnTo>
                  <a:pt x="5170" y="20847"/>
                </a:lnTo>
                <a:cubicBezTo>
                  <a:pt x="5170" y="21263"/>
                  <a:pt x="5749" y="21600"/>
                  <a:pt x="6463" y="21600"/>
                </a:cubicBezTo>
                <a:lnTo>
                  <a:pt x="13356" y="21600"/>
                </a:lnTo>
                <a:cubicBezTo>
                  <a:pt x="14070" y="21600"/>
                  <a:pt x="14649" y="21263"/>
                  <a:pt x="14649" y="20847"/>
                </a:cubicBezTo>
                <a:lnTo>
                  <a:pt x="14649" y="13563"/>
                </a:lnTo>
                <a:lnTo>
                  <a:pt x="18526" y="13563"/>
                </a:lnTo>
                <a:cubicBezTo>
                  <a:pt x="19119" y="13563"/>
                  <a:pt x="19636" y="13327"/>
                  <a:pt x="19780" y="12992"/>
                </a:cubicBezTo>
                <a:lnTo>
                  <a:pt x="21503" y="8974"/>
                </a:lnTo>
                <a:cubicBezTo>
                  <a:pt x="21600" y="8749"/>
                  <a:pt x="21513" y="8510"/>
                  <a:pt x="21268" y="8327"/>
                </a:cubicBezTo>
                <a:cubicBezTo>
                  <a:pt x="21024" y="8144"/>
                  <a:pt x="20647" y="8037"/>
                  <a:pt x="20249" y="8037"/>
                </a:cubicBezTo>
                <a:lnTo>
                  <a:pt x="14649" y="8037"/>
                </a:lnTo>
                <a:lnTo>
                  <a:pt x="14649" y="5777"/>
                </a:lnTo>
                <a:cubicBezTo>
                  <a:pt x="14649" y="5638"/>
                  <a:pt x="14842" y="5526"/>
                  <a:pt x="15079" y="5526"/>
                </a:cubicBezTo>
                <a:lnTo>
                  <a:pt x="20249" y="5526"/>
                </a:lnTo>
                <a:cubicBezTo>
                  <a:pt x="20963" y="5526"/>
                  <a:pt x="21542" y="5188"/>
                  <a:pt x="21542" y="4772"/>
                </a:cubicBezTo>
                <a:lnTo>
                  <a:pt x="21542" y="753"/>
                </a:lnTo>
                <a:cubicBezTo>
                  <a:pt x="21542" y="337"/>
                  <a:pt x="20963" y="0"/>
                  <a:pt x="20249" y="0"/>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89" name="Google Shape;1489;p70"/>
          <p:cNvSpPr/>
          <p:nvPr/>
        </p:nvSpPr>
        <p:spPr>
          <a:xfrm>
            <a:off x="1527305" y="4687671"/>
            <a:ext cx="144991" cy="155569"/>
          </a:xfrm>
          <a:custGeom>
            <a:rect b="b" l="l" r="r" t="t"/>
            <a:pathLst>
              <a:path extrusionOk="0" h="21340" w="21520">
                <a:moveTo>
                  <a:pt x="19829" y="456"/>
                </a:moveTo>
                <a:cubicBezTo>
                  <a:pt x="19739" y="262"/>
                  <a:pt x="19560" y="115"/>
                  <a:pt x="19340" y="55"/>
                </a:cubicBezTo>
                <a:cubicBezTo>
                  <a:pt x="19089" y="-14"/>
                  <a:pt x="17729" y="-260"/>
                  <a:pt x="14978" y="1372"/>
                </a:cubicBezTo>
                <a:cubicBezTo>
                  <a:pt x="12713" y="858"/>
                  <a:pt x="10344" y="858"/>
                  <a:pt x="8079" y="1372"/>
                </a:cubicBezTo>
                <a:cubicBezTo>
                  <a:pt x="5328" y="-260"/>
                  <a:pt x="3967" y="-14"/>
                  <a:pt x="3717" y="55"/>
                </a:cubicBezTo>
                <a:cubicBezTo>
                  <a:pt x="3498" y="115"/>
                  <a:pt x="3319" y="262"/>
                  <a:pt x="3228" y="456"/>
                </a:cubicBezTo>
                <a:cubicBezTo>
                  <a:pt x="2684" y="1632"/>
                  <a:pt x="2597" y="2925"/>
                  <a:pt x="2975" y="4143"/>
                </a:cubicBezTo>
                <a:cubicBezTo>
                  <a:pt x="2037" y="5198"/>
                  <a:pt x="1530" y="6514"/>
                  <a:pt x="1537" y="7889"/>
                </a:cubicBezTo>
                <a:cubicBezTo>
                  <a:pt x="1537" y="12977"/>
                  <a:pt x="4703" y="14499"/>
                  <a:pt x="7584" y="15042"/>
                </a:cubicBezTo>
                <a:cubicBezTo>
                  <a:pt x="7268" y="15644"/>
                  <a:pt x="7123" y="16311"/>
                  <a:pt x="7173" y="16964"/>
                </a:cubicBezTo>
                <a:lnTo>
                  <a:pt x="7173" y="17243"/>
                </a:lnTo>
                <a:cubicBezTo>
                  <a:pt x="4715" y="17779"/>
                  <a:pt x="3927" y="16852"/>
                  <a:pt x="3023" y="15792"/>
                </a:cubicBezTo>
                <a:cubicBezTo>
                  <a:pt x="2472" y="15145"/>
                  <a:pt x="1902" y="14475"/>
                  <a:pt x="955" y="14257"/>
                </a:cubicBezTo>
                <a:cubicBezTo>
                  <a:pt x="538" y="14161"/>
                  <a:pt x="126" y="14393"/>
                  <a:pt x="23" y="14773"/>
                </a:cubicBezTo>
                <a:cubicBezTo>
                  <a:pt x="-80" y="15154"/>
                  <a:pt x="170" y="15540"/>
                  <a:pt x="582" y="15635"/>
                </a:cubicBezTo>
                <a:cubicBezTo>
                  <a:pt x="1019" y="15736"/>
                  <a:pt x="1389" y="16169"/>
                  <a:pt x="1816" y="16671"/>
                </a:cubicBezTo>
                <a:cubicBezTo>
                  <a:pt x="2758" y="17776"/>
                  <a:pt x="4013" y="19254"/>
                  <a:pt x="7173" y="18695"/>
                </a:cubicBezTo>
                <a:lnTo>
                  <a:pt x="7173" y="20630"/>
                </a:lnTo>
                <a:cubicBezTo>
                  <a:pt x="7173" y="21022"/>
                  <a:pt x="7518" y="21340"/>
                  <a:pt x="7942" y="21340"/>
                </a:cubicBezTo>
                <a:cubicBezTo>
                  <a:pt x="8366" y="21340"/>
                  <a:pt x="8711" y="21022"/>
                  <a:pt x="8711" y="20630"/>
                </a:cubicBezTo>
                <a:lnTo>
                  <a:pt x="8709" y="17834"/>
                </a:lnTo>
                <a:cubicBezTo>
                  <a:pt x="8711" y="17803"/>
                  <a:pt x="8712" y="17772"/>
                  <a:pt x="8709" y="17741"/>
                </a:cubicBezTo>
                <a:lnTo>
                  <a:pt x="8709" y="16914"/>
                </a:lnTo>
                <a:cubicBezTo>
                  <a:pt x="8655" y="16212"/>
                  <a:pt x="8928" y="15519"/>
                  <a:pt x="9458" y="15014"/>
                </a:cubicBezTo>
                <a:cubicBezTo>
                  <a:pt x="9660" y="14820"/>
                  <a:pt x="9727" y="14537"/>
                  <a:pt x="9630" y="14283"/>
                </a:cubicBezTo>
                <a:cubicBezTo>
                  <a:pt x="9533" y="14029"/>
                  <a:pt x="9289" y="13848"/>
                  <a:pt x="9000" y="13815"/>
                </a:cubicBezTo>
                <a:cubicBezTo>
                  <a:pt x="5922" y="13461"/>
                  <a:pt x="3074" y="12499"/>
                  <a:pt x="3074" y="7885"/>
                </a:cubicBezTo>
                <a:cubicBezTo>
                  <a:pt x="3068" y="6730"/>
                  <a:pt x="3539" y="5634"/>
                  <a:pt x="4400" y="4797"/>
                </a:cubicBezTo>
                <a:cubicBezTo>
                  <a:pt x="4602" y="4600"/>
                  <a:pt x="4666" y="4314"/>
                  <a:pt x="4563" y="4059"/>
                </a:cubicBezTo>
                <a:cubicBezTo>
                  <a:pt x="4220" y="3211"/>
                  <a:pt x="4192" y="2296"/>
                  <a:pt x="4474" y="1440"/>
                </a:cubicBezTo>
                <a:cubicBezTo>
                  <a:pt x="4959" y="1502"/>
                  <a:pt x="5946" y="1757"/>
                  <a:pt x="7514" y="2729"/>
                </a:cubicBezTo>
                <a:cubicBezTo>
                  <a:pt x="7698" y="2842"/>
                  <a:pt x="7927" y="2876"/>
                  <a:pt x="8143" y="2824"/>
                </a:cubicBezTo>
                <a:cubicBezTo>
                  <a:pt x="10358" y="2269"/>
                  <a:pt x="12699" y="2269"/>
                  <a:pt x="14914" y="2824"/>
                </a:cubicBezTo>
                <a:cubicBezTo>
                  <a:pt x="15131" y="2877"/>
                  <a:pt x="15358" y="2843"/>
                  <a:pt x="15543" y="2729"/>
                </a:cubicBezTo>
                <a:cubicBezTo>
                  <a:pt x="17123" y="1749"/>
                  <a:pt x="18113" y="1498"/>
                  <a:pt x="18582" y="1436"/>
                </a:cubicBezTo>
                <a:cubicBezTo>
                  <a:pt x="18866" y="2293"/>
                  <a:pt x="18838" y="3210"/>
                  <a:pt x="18494" y="4059"/>
                </a:cubicBezTo>
                <a:cubicBezTo>
                  <a:pt x="18391" y="4314"/>
                  <a:pt x="18455" y="4600"/>
                  <a:pt x="18658" y="4797"/>
                </a:cubicBezTo>
                <a:cubicBezTo>
                  <a:pt x="19512" y="5627"/>
                  <a:pt x="19982" y="6714"/>
                  <a:pt x="19983" y="7860"/>
                </a:cubicBezTo>
                <a:cubicBezTo>
                  <a:pt x="19983" y="12545"/>
                  <a:pt x="16992" y="13484"/>
                  <a:pt x="14067" y="13785"/>
                </a:cubicBezTo>
                <a:cubicBezTo>
                  <a:pt x="13776" y="13815"/>
                  <a:pt x="13528" y="13996"/>
                  <a:pt x="13429" y="14251"/>
                </a:cubicBezTo>
                <a:cubicBezTo>
                  <a:pt x="13329" y="14506"/>
                  <a:pt x="13396" y="14791"/>
                  <a:pt x="13600" y="14986"/>
                </a:cubicBezTo>
                <a:cubicBezTo>
                  <a:pt x="14137" y="15497"/>
                  <a:pt x="14409" y="16198"/>
                  <a:pt x="14347" y="16964"/>
                </a:cubicBezTo>
                <a:lnTo>
                  <a:pt x="14347" y="20630"/>
                </a:lnTo>
                <a:cubicBezTo>
                  <a:pt x="14347" y="21022"/>
                  <a:pt x="14691" y="21340"/>
                  <a:pt x="15115" y="21340"/>
                </a:cubicBezTo>
                <a:cubicBezTo>
                  <a:pt x="15540" y="21340"/>
                  <a:pt x="15884" y="21022"/>
                  <a:pt x="15884" y="20630"/>
                </a:cubicBezTo>
                <a:lnTo>
                  <a:pt x="15881" y="17019"/>
                </a:lnTo>
                <a:cubicBezTo>
                  <a:pt x="15940" y="16327"/>
                  <a:pt x="15797" y="15640"/>
                  <a:pt x="15480" y="15026"/>
                </a:cubicBezTo>
                <a:cubicBezTo>
                  <a:pt x="18361" y="14512"/>
                  <a:pt x="21520" y="13008"/>
                  <a:pt x="21520" y="7860"/>
                </a:cubicBezTo>
                <a:cubicBezTo>
                  <a:pt x="21519" y="6493"/>
                  <a:pt x="21012" y="5189"/>
                  <a:pt x="20082" y="4143"/>
                </a:cubicBezTo>
                <a:cubicBezTo>
                  <a:pt x="20460" y="2925"/>
                  <a:pt x="20374" y="1632"/>
                  <a:pt x="19829" y="45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90" name="Google Shape;1490;p70"/>
          <p:cNvSpPr/>
          <p:nvPr/>
        </p:nvSpPr>
        <p:spPr>
          <a:xfrm>
            <a:off x="2587054" y="4687671"/>
            <a:ext cx="162405" cy="150164"/>
          </a:xfrm>
          <a:custGeom>
            <a:rect b="b" l="l" r="r" t="t"/>
            <a:pathLst>
              <a:path extrusionOk="0" h="21498" w="21355">
                <a:moveTo>
                  <a:pt x="19960" y="12482"/>
                </a:moveTo>
                <a:cubicBezTo>
                  <a:pt x="19950" y="12490"/>
                  <a:pt x="19940" y="12497"/>
                  <a:pt x="19930" y="12505"/>
                </a:cubicBezTo>
                <a:lnTo>
                  <a:pt x="10661" y="19840"/>
                </a:lnTo>
                <a:lnTo>
                  <a:pt x="1396" y="12507"/>
                </a:lnTo>
                <a:cubicBezTo>
                  <a:pt x="1367" y="12484"/>
                  <a:pt x="1355" y="12444"/>
                  <a:pt x="1368" y="12403"/>
                </a:cubicBezTo>
                <a:lnTo>
                  <a:pt x="4403" y="2204"/>
                </a:lnTo>
                <a:lnTo>
                  <a:pt x="6337" y="8668"/>
                </a:lnTo>
                <a:cubicBezTo>
                  <a:pt x="6428" y="8973"/>
                  <a:pt x="6689" y="9180"/>
                  <a:pt x="6984" y="9180"/>
                </a:cubicBezTo>
                <a:lnTo>
                  <a:pt x="14338" y="9180"/>
                </a:lnTo>
                <a:cubicBezTo>
                  <a:pt x="14633" y="9180"/>
                  <a:pt x="14895" y="8973"/>
                  <a:pt x="14986" y="8667"/>
                </a:cubicBezTo>
                <a:lnTo>
                  <a:pt x="16914" y="2204"/>
                </a:lnTo>
                <a:lnTo>
                  <a:pt x="18850" y="8695"/>
                </a:lnTo>
                <a:lnTo>
                  <a:pt x="19995" y="12383"/>
                </a:lnTo>
                <a:cubicBezTo>
                  <a:pt x="20005" y="12420"/>
                  <a:pt x="19991" y="12461"/>
                  <a:pt x="19960" y="12482"/>
                </a:cubicBezTo>
                <a:close/>
                <a:moveTo>
                  <a:pt x="17931" y="816"/>
                </a:moveTo>
                <a:cubicBezTo>
                  <a:pt x="17878" y="628"/>
                  <a:pt x="17782" y="457"/>
                  <a:pt x="17639" y="308"/>
                </a:cubicBezTo>
                <a:cubicBezTo>
                  <a:pt x="17226" y="-102"/>
                  <a:pt x="16606" y="-101"/>
                  <a:pt x="16198" y="304"/>
                </a:cubicBezTo>
                <a:cubicBezTo>
                  <a:pt x="16076" y="424"/>
                  <a:pt x="15979" y="577"/>
                  <a:pt x="15906" y="784"/>
                </a:cubicBezTo>
                <a:lnTo>
                  <a:pt x="13844" y="7697"/>
                </a:lnTo>
                <a:lnTo>
                  <a:pt x="7478" y="7697"/>
                </a:lnTo>
                <a:lnTo>
                  <a:pt x="5421" y="821"/>
                </a:lnTo>
                <a:cubicBezTo>
                  <a:pt x="5370" y="633"/>
                  <a:pt x="5273" y="461"/>
                  <a:pt x="5128" y="308"/>
                </a:cubicBezTo>
                <a:cubicBezTo>
                  <a:pt x="4717" y="-102"/>
                  <a:pt x="4096" y="-102"/>
                  <a:pt x="3685" y="306"/>
                </a:cubicBezTo>
                <a:cubicBezTo>
                  <a:pt x="3561" y="429"/>
                  <a:pt x="3465" y="582"/>
                  <a:pt x="3395" y="784"/>
                </a:cubicBezTo>
                <a:lnTo>
                  <a:pt x="73" y="11943"/>
                </a:lnTo>
                <a:cubicBezTo>
                  <a:pt x="-123" y="12592"/>
                  <a:pt x="84" y="13298"/>
                  <a:pt x="592" y="13705"/>
                </a:cubicBezTo>
                <a:lnTo>
                  <a:pt x="10261" y="21357"/>
                </a:lnTo>
                <a:cubicBezTo>
                  <a:pt x="10380" y="21451"/>
                  <a:pt x="10521" y="21498"/>
                  <a:pt x="10661" y="21498"/>
                </a:cubicBezTo>
                <a:cubicBezTo>
                  <a:pt x="10802" y="21498"/>
                  <a:pt x="10943" y="21451"/>
                  <a:pt x="11062" y="21357"/>
                </a:cubicBezTo>
                <a:lnTo>
                  <a:pt x="20718" y="13714"/>
                </a:lnTo>
                <a:cubicBezTo>
                  <a:pt x="21237" y="13336"/>
                  <a:pt x="21477" y="12622"/>
                  <a:pt x="21293" y="11938"/>
                </a:cubicBezTo>
                <a:cubicBezTo>
                  <a:pt x="21293" y="11938"/>
                  <a:pt x="17931" y="816"/>
                  <a:pt x="17931" y="816"/>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91" name="Google Shape;1491;p70"/>
          <p:cNvSpPr/>
          <p:nvPr/>
        </p:nvSpPr>
        <p:spPr>
          <a:xfrm>
            <a:off x="453745" y="4694575"/>
            <a:ext cx="162243" cy="134349"/>
          </a:xfrm>
          <a:custGeom>
            <a:rect b="b" l="l" r="r" t="t"/>
            <a:pathLst>
              <a:path extrusionOk="0" h="21513" w="20061">
                <a:moveTo>
                  <a:pt x="17195" y="4306"/>
                </a:moveTo>
                <a:cubicBezTo>
                  <a:pt x="17044" y="4500"/>
                  <a:pt x="16976" y="4780"/>
                  <a:pt x="17016" y="5052"/>
                </a:cubicBezTo>
                <a:cubicBezTo>
                  <a:pt x="17053" y="5304"/>
                  <a:pt x="17072" y="5562"/>
                  <a:pt x="17073" y="5815"/>
                </a:cubicBezTo>
                <a:cubicBezTo>
                  <a:pt x="17073" y="11171"/>
                  <a:pt x="15269" y="15619"/>
                  <a:pt x="12123" y="18016"/>
                </a:cubicBezTo>
                <a:cubicBezTo>
                  <a:pt x="9475" y="20036"/>
                  <a:pt x="6268" y="20389"/>
                  <a:pt x="3201" y="19083"/>
                </a:cubicBezTo>
                <a:cubicBezTo>
                  <a:pt x="4541" y="18722"/>
                  <a:pt x="5818" y="18023"/>
                  <a:pt x="6976" y="17005"/>
                </a:cubicBezTo>
                <a:cubicBezTo>
                  <a:pt x="7168" y="16836"/>
                  <a:pt x="7275" y="16545"/>
                  <a:pt x="7254" y="16245"/>
                </a:cubicBezTo>
                <a:cubicBezTo>
                  <a:pt x="7233" y="15945"/>
                  <a:pt x="7088" y="15683"/>
                  <a:pt x="6876" y="15561"/>
                </a:cubicBezTo>
                <a:cubicBezTo>
                  <a:pt x="1433" y="12428"/>
                  <a:pt x="1996" y="6356"/>
                  <a:pt x="2574" y="3639"/>
                </a:cubicBezTo>
                <a:cubicBezTo>
                  <a:pt x="4467" y="6351"/>
                  <a:pt x="7185" y="7892"/>
                  <a:pt x="10047" y="7782"/>
                </a:cubicBezTo>
                <a:cubicBezTo>
                  <a:pt x="10394" y="7771"/>
                  <a:pt x="10671" y="7403"/>
                  <a:pt x="10671" y="6954"/>
                </a:cubicBezTo>
                <a:lnTo>
                  <a:pt x="10671" y="5837"/>
                </a:lnTo>
                <a:cubicBezTo>
                  <a:pt x="10658" y="4621"/>
                  <a:pt x="11057" y="3467"/>
                  <a:pt x="11765" y="2670"/>
                </a:cubicBezTo>
                <a:cubicBezTo>
                  <a:pt x="12407" y="1947"/>
                  <a:pt x="13230" y="1589"/>
                  <a:pt x="14076" y="1667"/>
                </a:cubicBezTo>
                <a:cubicBezTo>
                  <a:pt x="14925" y="1744"/>
                  <a:pt x="15699" y="2244"/>
                  <a:pt x="16257" y="3075"/>
                </a:cubicBezTo>
                <a:cubicBezTo>
                  <a:pt x="16422" y="3321"/>
                  <a:pt x="16684" y="3420"/>
                  <a:pt x="16925" y="3325"/>
                </a:cubicBezTo>
                <a:cubicBezTo>
                  <a:pt x="17342" y="3163"/>
                  <a:pt x="17748" y="2966"/>
                  <a:pt x="18142" y="2736"/>
                </a:cubicBezTo>
                <a:cubicBezTo>
                  <a:pt x="17882" y="3307"/>
                  <a:pt x="17564" y="3835"/>
                  <a:pt x="17195" y="4306"/>
                </a:cubicBezTo>
                <a:close/>
                <a:moveTo>
                  <a:pt x="19781" y="153"/>
                </a:moveTo>
                <a:cubicBezTo>
                  <a:pt x="19560" y="-41"/>
                  <a:pt x="19270" y="-38"/>
                  <a:pt x="19051" y="161"/>
                </a:cubicBezTo>
                <a:cubicBezTo>
                  <a:pt x="18395" y="762"/>
                  <a:pt x="17681" y="1238"/>
                  <a:pt x="16924" y="1581"/>
                </a:cubicBezTo>
                <a:cubicBezTo>
                  <a:pt x="16175" y="659"/>
                  <a:pt x="15210" y="107"/>
                  <a:pt x="14165" y="12"/>
                </a:cubicBezTo>
                <a:cubicBezTo>
                  <a:pt x="12974" y="-87"/>
                  <a:pt x="11825" y="405"/>
                  <a:pt x="10925" y="1418"/>
                </a:cubicBezTo>
                <a:cubicBezTo>
                  <a:pt x="9932" y="2536"/>
                  <a:pt x="9373" y="4154"/>
                  <a:pt x="9390" y="5848"/>
                </a:cubicBezTo>
                <a:lnTo>
                  <a:pt x="9390" y="6116"/>
                </a:lnTo>
                <a:cubicBezTo>
                  <a:pt x="6787" y="5957"/>
                  <a:pt x="4384" y="4258"/>
                  <a:pt x="2872" y="1468"/>
                </a:cubicBezTo>
                <a:cubicBezTo>
                  <a:pt x="2740" y="1224"/>
                  <a:pt x="2520" y="1091"/>
                  <a:pt x="2286" y="1119"/>
                </a:cubicBezTo>
                <a:cubicBezTo>
                  <a:pt x="2056" y="1148"/>
                  <a:pt x="1856" y="1335"/>
                  <a:pt x="1763" y="1608"/>
                </a:cubicBezTo>
                <a:cubicBezTo>
                  <a:pt x="1728" y="1710"/>
                  <a:pt x="-1494" y="11399"/>
                  <a:pt x="5286" y="16380"/>
                </a:cubicBezTo>
                <a:cubicBezTo>
                  <a:pt x="3865" y="17332"/>
                  <a:pt x="2293" y="17785"/>
                  <a:pt x="666" y="17701"/>
                </a:cubicBezTo>
                <a:cubicBezTo>
                  <a:pt x="390" y="17677"/>
                  <a:pt x="105" y="17936"/>
                  <a:pt x="24" y="18306"/>
                </a:cubicBezTo>
                <a:cubicBezTo>
                  <a:pt x="-56" y="18676"/>
                  <a:pt x="70" y="19068"/>
                  <a:pt x="330" y="19255"/>
                </a:cubicBezTo>
                <a:cubicBezTo>
                  <a:pt x="2420" y="20759"/>
                  <a:pt x="4658" y="21513"/>
                  <a:pt x="6841" y="21513"/>
                </a:cubicBezTo>
                <a:cubicBezTo>
                  <a:pt x="8927" y="21513"/>
                  <a:pt x="10963" y="20825"/>
                  <a:pt x="12773" y="19446"/>
                </a:cubicBezTo>
                <a:cubicBezTo>
                  <a:pt x="16320" y="16743"/>
                  <a:pt x="18354" y="11774"/>
                  <a:pt x="18354" y="5812"/>
                </a:cubicBezTo>
                <a:cubicBezTo>
                  <a:pt x="18353" y="5601"/>
                  <a:pt x="18344" y="5389"/>
                  <a:pt x="18325" y="5179"/>
                </a:cubicBezTo>
                <a:cubicBezTo>
                  <a:pt x="19160" y="4011"/>
                  <a:pt x="19751" y="2587"/>
                  <a:pt x="20043" y="1035"/>
                </a:cubicBezTo>
                <a:cubicBezTo>
                  <a:pt x="20106" y="699"/>
                  <a:pt x="20002" y="348"/>
                  <a:pt x="19781" y="153"/>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
        <p:nvSpPr>
          <p:cNvPr id="1492" name="Google Shape;1492;p70"/>
          <p:cNvSpPr/>
          <p:nvPr/>
        </p:nvSpPr>
        <p:spPr>
          <a:xfrm>
            <a:off x="467555" y="3621016"/>
            <a:ext cx="134622" cy="153630"/>
          </a:xfrm>
          <a:custGeom>
            <a:rect b="b" l="l" r="r" t="t"/>
            <a:pathLst>
              <a:path extrusionOk="0" h="21600" w="21600">
                <a:moveTo>
                  <a:pt x="10800" y="1456"/>
                </a:moveTo>
                <a:cubicBezTo>
                  <a:pt x="16185" y="1456"/>
                  <a:pt x="19938" y="3119"/>
                  <a:pt x="19938" y="4611"/>
                </a:cubicBezTo>
                <a:cubicBezTo>
                  <a:pt x="19938" y="6103"/>
                  <a:pt x="16185" y="7765"/>
                  <a:pt x="10800" y="7765"/>
                </a:cubicBezTo>
                <a:cubicBezTo>
                  <a:pt x="5415" y="7765"/>
                  <a:pt x="1662" y="6103"/>
                  <a:pt x="1662" y="4611"/>
                </a:cubicBezTo>
                <a:cubicBezTo>
                  <a:pt x="1662" y="3119"/>
                  <a:pt x="5415" y="1456"/>
                  <a:pt x="10800" y="1456"/>
                </a:cubicBezTo>
                <a:close/>
                <a:moveTo>
                  <a:pt x="10800" y="20144"/>
                </a:moveTo>
                <a:cubicBezTo>
                  <a:pt x="5415" y="20144"/>
                  <a:pt x="1662" y="18481"/>
                  <a:pt x="1662" y="16989"/>
                </a:cubicBezTo>
                <a:lnTo>
                  <a:pt x="1662" y="13319"/>
                </a:lnTo>
                <a:cubicBezTo>
                  <a:pt x="3541" y="14595"/>
                  <a:pt x="6856" y="15411"/>
                  <a:pt x="10800" y="15411"/>
                </a:cubicBezTo>
                <a:cubicBezTo>
                  <a:pt x="14744" y="15411"/>
                  <a:pt x="18059" y="14595"/>
                  <a:pt x="19938" y="13319"/>
                </a:cubicBezTo>
                <a:lnTo>
                  <a:pt x="19938" y="16989"/>
                </a:lnTo>
                <a:cubicBezTo>
                  <a:pt x="19938" y="18481"/>
                  <a:pt x="16185" y="20144"/>
                  <a:pt x="10800" y="20144"/>
                </a:cubicBezTo>
                <a:close/>
                <a:moveTo>
                  <a:pt x="19938" y="10800"/>
                </a:moveTo>
                <a:cubicBezTo>
                  <a:pt x="19938" y="12292"/>
                  <a:pt x="16185" y="13955"/>
                  <a:pt x="10800" y="13955"/>
                </a:cubicBezTo>
                <a:cubicBezTo>
                  <a:pt x="5415" y="13955"/>
                  <a:pt x="1662" y="12292"/>
                  <a:pt x="1662" y="10800"/>
                </a:cubicBezTo>
                <a:lnTo>
                  <a:pt x="1662" y="7130"/>
                </a:lnTo>
                <a:cubicBezTo>
                  <a:pt x="3541" y="8405"/>
                  <a:pt x="6856" y="9221"/>
                  <a:pt x="10800" y="9221"/>
                </a:cubicBezTo>
                <a:cubicBezTo>
                  <a:pt x="14744" y="9221"/>
                  <a:pt x="18059" y="8405"/>
                  <a:pt x="19938" y="7130"/>
                </a:cubicBezTo>
                <a:cubicBezTo>
                  <a:pt x="19938" y="7130"/>
                  <a:pt x="19938" y="10800"/>
                  <a:pt x="19938" y="10800"/>
                </a:cubicBezTo>
                <a:close/>
                <a:moveTo>
                  <a:pt x="0" y="16989"/>
                </a:moveTo>
                <a:cubicBezTo>
                  <a:pt x="0" y="19618"/>
                  <a:pt x="4643" y="21600"/>
                  <a:pt x="10800" y="21600"/>
                </a:cubicBezTo>
                <a:cubicBezTo>
                  <a:pt x="16957" y="21600"/>
                  <a:pt x="21600" y="19618"/>
                  <a:pt x="21600" y="16989"/>
                </a:cubicBezTo>
                <a:lnTo>
                  <a:pt x="21600" y="4611"/>
                </a:lnTo>
                <a:cubicBezTo>
                  <a:pt x="21600" y="1982"/>
                  <a:pt x="16957" y="0"/>
                  <a:pt x="10800" y="0"/>
                </a:cubicBezTo>
                <a:cubicBezTo>
                  <a:pt x="4643" y="0"/>
                  <a:pt x="0" y="1982"/>
                  <a:pt x="0" y="4611"/>
                </a:cubicBezTo>
                <a:cubicBezTo>
                  <a:pt x="0" y="4611"/>
                  <a:pt x="0" y="16989"/>
                  <a:pt x="0" y="16989"/>
                </a:cubicBezTo>
                <a:close/>
              </a:path>
            </a:pathLst>
          </a:custGeom>
          <a:solidFill>
            <a:srgbClr val="FF3471"/>
          </a:solidFill>
          <a:ln>
            <a:noFill/>
          </a:ln>
        </p:spPr>
        <p:txBody>
          <a:bodyPr anchorCtr="0" anchor="ctr" bIns="14300" lIns="14300" spcFirstLastPara="1" rIns="14300" wrap="square" tIns="1430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2429" l="0" r="0" t="0"/>
          <a:stretch/>
        </p:blipFill>
        <p:spPr>
          <a:xfrm>
            <a:off x="0" y="0"/>
            <a:ext cx="9144000" cy="5143501"/>
          </a:xfrm>
          <a:prstGeom prst="rect">
            <a:avLst/>
          </a:prstGeom>
          <a:noFill/>
          <a:ln>
            <a:noFill/>
          </a:ln>
        </p:spPr>
      </p:pic>
      <p:pic>
        <p:nvPicPr>
          <p:cNvPr id="114" name="Google Shape;114;p19"/>
          <p:cNvPicPr preferRelativeResize="0"/>
          <p:nvPr/>
        </p:nvPicPr>
        <p:blipFill rotWithShape="1">
          <a:blip r:embed="rId4">
            <a:alphaModFix/>
          </a:blip>
          <a:srcRect b="1895" l="0" r="0" t="1895"/>
          <a:stretch/>
        </p:blipFill>
        <p:spPr>
          <a:xfrm>
            <a:off x="372625" y="844825"/>
            <a:ext cx="2888700" cy="2888700"/>
          </a:xfrm>
          <a:prstGeom prst="rect">
            <a:avLst/>
          </a:prstGeom>
          <a:noFill/>
          <a:ln>
            <a:noFill/>
          </a:ln>
        </p:spPr>
      </p:pic>
      <p:sp>
        <p:nvSpPr>
          <p:cNvPr id="115" name="Google Shape;115;p19"/>
          <p:cNvSpPr txBox="1"/>
          <p:nvPr/>
        </p:nvSpPr>
        <p:spPr>
          <a:xfrm>
            <a:off x="3061625" y="1957675"/>
            <a:ext cx="3623400" cy="5106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Speaker name</a:t>
            </a:r>
            <a:endParaRPr sz="2400">
              <a:solidFill>
                <a:srgbClr val="FFFFFF"/>
              </a:solidFill>
              <a:latin typeface="Open Sans"/>
              <a:ea typeface="Open Sans"/>
              <a:cs typeface="Open Sans"/>
              <a:sym typeface="Open Sans"/>
            </a:endParaRPr>
          </a:p>
        </p:txBody>
      </p:sp>
      <p:sp>
        <p:nvSpPr>
          <p:cNvPr id="116" name="Google Shape;116;p19"/>
          <p:cNvSpPr txBox="1"/>
          <p:nvPr/>
        </p:nvSpPr>
        <p:spPr>
          <a:xfrm>
            <a:off x="3061625" y="1238800"/>
            <a:ext cx="3623400" cy="718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600">
                <a:solidFill>
                  <a:srgbClr val="017CFF"/>
                </a:solidFill>
                <a:latin typeface="Montserrat Medium"/>
                <a:ea typeface="Montserrat Medium"/>
                <a:cs typeface="Montserrat Medium"/>
                <a:sym typeface="Montserrat Medium"/>
              </a:rPr>
              <a:t>Title</a:t>
            </a:r>
            <a:endParaRPr sz="3600">
              <a:solidFill>
                <a:srgbClr val="017CFF"/>
              </a:solidFill>
              <a:latin typeface="Montserrat Medium"/>
              <a:ea typeface="Montserrat Medium"/>
              <a:cs typeface="Montserrat Medium"/>
              <a:sym typeface="Montserrat Medium"/>
            </a:endParaRPr>
          </a:p>
        </p:txBody>
      </p:sp>
      <p:sp>
        <p:nvSpPr>
          <p:cNvPr id="117" name="Google Shape;117;p19"/>
          <p:cNvSpPr txBox="1"/>
          <p:nvPr/>
        </p:nvSpPr>
        <p:spPr>
          <a:xfrm>
            <a:off x="3061625" y="2468275"/>
            <a:ext cx="3623400" cy="5106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Title, Company.</a:t>
            </a:r>
            <a:endParaRPr sz="2400">
              <a:solidFill>
                <a:srgbClr val="FFFFFF"/>
              </a:solidFill>
              <a:latin typeface="Open Sans"/>
              <a:ea typeface="Open Sans"/>
              <a:cs typeface="Open Sans"/>
              <a:sym typeface="Open Sans"/>
            </a:endParaRPr>
          </a:p>
        </p:txBody>
      </p:sp>
      <p:pic>
        <p:nvPicPr>
          <p:cNvPr id="118" name="Google Shape;118;p19"/>
          <p:cNvPicPr preferRelativeResize="0"/>
          <p:nvPr/>
        </p:nvPicPr>
        <p:blipFill>
          <a:blip r:embed="rId5">
            <a:alphaModFix/>
          </a:blip>
          <a:stretch>
            <a:fillRect/>
          </a:stretch>
        </p:blipFill>
        <p:spPr>
          <a:xfrm>
            <a:off x="3137300" y="3387213"/>
            <a:ext cx="333524" cy="333524"/>
          </a:xfrm>
          <a:prstGeom prst="rect">
            <a:avLst/>
          </a:prstGeom>
          <a:noFill/>
          <a:ln>
            <a:noFill/>
          </a:ln>
        </p:spPr>
      </p:pic>
      <p:sp>
        <p:nvSpPr>
          <p:cNvPr id="119" name="Google Shape;119;p19"/>
          <p:cNvSpPr txBox="1"/>
          <p:nvPr/>
        </p:nvSpPr>
        <p:spPr>
          <a:xfrm>
            <a:off x="3539225" y="3298675"/>
            <a:ext cx="3145800" cy="5106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@twitterhandle</a:t>
            </a:r>
            <a:endParaRPr sz="1800">
              <a:solidFill>
                <a:srgbClr val="FFFFFF"/>
              </a:solidFill>
              <a:latin typeface="Open Sans"/>
              <a:ea typeface="Open Sans"/>
              <a:cs typeface="Open Sans"/>
              <a:sym typeface="Open Sans"/>
            </a:endParaRPr>
          </a:p>
        </p:txBody>
      </p:sp>
      <p:pic>
        <p:nvPicPr>
          <p:cNvPr id="120" name="Google Shape;120;p19"/>
          <p:cNvPicPr preferRelativeResize="0"/>
          <p:nvPr/>
        </p:nvPicPr>
        <p:blipFill rotWithShape="1">
          <a:blip r:embed="rId6">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3">
            <a:alphaModFix/>
          </a:blip>
          <a:srcRect b="1181" l="0" r="0" t="1181"/>
          <a:stretch/>
        </p:blipFill>
        <p:spPr>
          <a:xfrm>
            <a:off x="0" y="0"/>
            <a:ext cx="9143996" cy="5143500"/>
          </a:xfrm>
          <a:prstGeom prst="rect">
            <a:avLst/>
          </a:prstGeom>
          <a:noFill/>
          <a:ln>
            <a:noFill/>
          </a:ln>
        </p:spPr>
      </p:pic>
      <p:pic>
        <p:nvPicPr>
          <p:cNvPr id="126" name="Google Shape;126;p20"/>
          <p:cNvPicPr preferRelativeResize="0"/>
          <p:nvPr/>
        </p:nvPicPr>
        <p:blipFill rotWithShape="1">
          <a:blip r:embed="rId4">
            <a:alphaModFix/>
          </a:blip>
          <a:srcRect b="1895" l="0" r="0" t="1895"/>
          <a:stretch/>
        </p:blipFill>
        <p:spPr>
          <a:xfrm>
            <a:off x="366850" y="296750"/>
            <a:ext cx="2304000" cy="2304000"/>
          </a:xfrm>
          <a:prstGeom prst="rect">
            <a:avLst/>
          </a:prstGeom>
          <a:noFill/>
          <a:ln>
            <a:noFill/>
          </a:ln>
        </p:spPr>
      </p:pic>
      <p:pic>
        <p:nvPicPr>
          <p:cNvPr id="127" name="Google Shape;127;p20"/>
          <p:cNvPicPr preferRelativeResize="0"/>
          <p:nvPr/>
        </p:nvPicPr>
        <p:blipFill rotWithShape="1">
          <a:blip r:embed="rId4">
            <a:alphaModFix/>
          </a:blip>
          <a:srcRect b="1895" l="0" r="0" t="1895"/>
          <a:stretch/>
        </p:blipFill>
        <p:spPr>
          <a:xfrm>
            <a:off x="366850" y="2543375"/>
            <a:ext cx="2304000" cy="2304000"/>
          </a:xfrm>
          <a:prstGeom prst="rect">
            <a:avLst/>
          </a:prstGeom>
          <a:noFill/>
          <a:ln>
            <a:noFill/>
          </a:ln>
        </p:spPr>
      </p:pic>
      <p:sp>
        <p:nvSpPr>
          <p:cNvPr id="128" name="Google Shape;128;p20"/>
          <p:cNvSpPr txBox="1"/>
          <p:nvPr/>
        </p:nvSpPr>
        <p:spPr>
          <a:xfrm>
            <a:off x="2628900" y="1080900"/>
            <a:ext cx="4056000" cy="4344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Speaker name</a:t>
            </a:r>
            <a:endParaRPr sz="1800">
              <a:solidFill>
                <a:srgbClr val="FFFFFF"/>
              </a:solidFill>
              <a:latin typeface="Open Sans"/>
              <a:ea typeface="Open Sans"/>
              <a:cs typeface="Open Sans"/>
              <a:sym typeface="Open Sans"/>
            </a:endParaRPr>
          </a:p>
        </p:txBody>
      </p:sp>
      <p:sp>
        <p:nvSpPr>
          <p:cNvPr id="129" name="Google Shape;129;p20"/>
          <p:cNvSpPr txBox="1"/>
          <p:nvPr/>
        </p:nvSpPr>
        <p:spPr>
          <a:xfrm>
            <a:off x="2628900" y="500100"/>
            <a:ext cx="40560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000">
                <a:solidFill>
                  <a:srgbClr val="017CFF"/>
                </a:solidFill>
                <a:latin typeface="Montserrat Medium"/>
                <a:ea typeface="Montserrat Medium"/>
                <a:cs typeface="Montserrat Medium"/>
                <a:sym typeface="Montserrat Medium"/>
              </a:rPr>
              <a:t>Title</a:t>
            </a:r>
            <a:endParaRPr sz="3000">
              <a:solidFill>
                <a:srgbClr val="017CFF"/>
              </a:solidFill>
              <a:latin typeface="Montserrat Medium"/>
              <a:ea typeface="Montserrat Medium"/>
              <a:cs typeface="Montserrat Medium"/>
              <a:sym typeface="Montserrat Medium"/>
            </a:endParaRPr>
          </a:p>
        </p:txBody>
      </p:sp>
      <p:sp>
        <p:nvSpPr>
          <p:cNvPr id="130" name="Google Shape;130;p20"/>
          <p:cNvSpPr txBox="1"/>
          <p:nvPr/>
        </p:nvSpPr>
        <p:spPr>
          <a:xfrm>
            <a:off x="2628900" y="1477675"/>
            <a:ext cx="4056000" cy="5106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Title, Company.</a:t>
            </a:r>
            <a:endParaRPr sz="1800">
              <a:solidFill>
                <a:srgbClr val="FFFFFF"/>
              </a:solidFill>
              <a:latin typeface="Open Sans"/>
              <a:ea typeface="Open Sans"/>
              <a:cs typeface="Open Sans"/>
              <a:sym typeface="Open Sans"/>
            </a:endParaRPr>
          </a:p>
        </p:txBody>
      </p:sp>
      <p:pic>
        <p:nvPicPr>
          <p:cNvPr id="131" name="Google Shape;131;p20"/>
          <p:cNvPicPr preferRelativeResize="0"/>
          <p:nvPr/>
        </p:nvPicPr>
        <p:blipFill>
          <a:blip r:embed="rId5">
            <a:alphaModFix/>
          </a:blip>
          <a:stretch>
            <a:fillRect/>
          </a:stretch>
        </p:blipFill>
        <p:spPr>
          <a:xfrm>
            <a:off x="2670850" y="2197812"/>
            <a:ext cx="286550" cy="286527"/>
          </a:xfrm>
          <a:prstGeom prst="rect">
            <a:avLst/>
          </a:prstGeom>
          <a:noFill/>
          <a:ln>
            <a:noFill/>
          </a:ln>
        </p:spPr>
      </p:pic>
      <p:sp>
        <p:nvSpPr>
          <p:cNvPr id="132" name="Google Shape;132;p20"/>
          <p:cNvSpPr txBox="1"/>
          <p:nvPr/>
        </p:nvSpPr>
        <p:spPr>
          <a:xfrm>
            <a:off x="3061625" y="2155675"/>
            <a:ext cx="3623400" cy="3708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@twitterhandle</a:t>
            </a:r>
            <a:endParaRPr>
              <a:solidFill>
                <a:srgbClr val="FFFFFF"/>
              </a:solidFill>
              <a:latin typeface="Open Sans"/>
              <a:ea typeface="Open Sans"/>
              <a:cs typeface="Open Sans"/>
              <a:sym typeface="Open Sans"/>
            </a:endParaRPr>
          </a:p>
        </p:txBody>
      </p:sp>
      <p:sp>
        <p:nvSpPr>
          <p:cNvPr id="133" name="Google Shape;133;p20"/>
          <p:cNvSpPr txBox="1"/>
          <p:nvPr/>
        </p:nvSpPr>
        <p:spPr>
          <a:xfrm>
            <a:off x="2628900" y="3401800"/>
            <a:ext cx="4056000" cy="4344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Speaker name</a:t>
            </a:r>
            <a:endParaRPr sz="1800">
              <a:solidFill>
                <a:srgbClr val="FFFFFF"/>
              </a:solidFill>
              <a:latin typeface="Open Sans"/>
              <a:ea typeface="Open Sans"/>
              <a:cs typeface="Open Sans"/>
              <a:sym typeface="Open Sans"/>
            </a:endParaRPr>
          </a:p>
        </p:txBody>
      </p:sp>
      <p:sp>
        <p:nvSpPr>
          <p:cNvPr id="134" name="Google Shape;134;p20"/>
          <p:cNvSpPr txBox="1"/>
          <p:nvPr/>
        </p:nvSpPr>
        <p:spPr>
          <a:xfrm>
            <a:off x="2628900" y="3798575"/>
            <a:ext cx="4056000" cy="5106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Title, Company.</a:t>
            </a:r>
            <a:endParaRPr sz="1800">
              <a:solidFill>
                <a:srgbClr val="FFFFFF"/>
              </a:solidFill>
              <a:latin typeface="Open Sans"/>
              <a:ea typeface="Open Sans"/>
              <a:cs typeface="Open Sans"/>
              <a:sym typeface="Open Sans"/>
            </a:endParaRPr>
          </a:p>
        </p:txBody>
      </p:sp>
      <p:pic>
        <p:nvPicPr>
          <p:cNvPr id="135" name="Google Shape;135;p20"/>
          <p:cNvPicPr preferRelativeResize="0"/>
          <p:nvPr/>
        </p:nvPicPr>
        <p:blipFill>
          <a:blip r:embed="rId5">
            <a:alphaModFix/>
          </a:blip>
          <a:stretch>
            <a:fillRect/>
          </a:stretch>
        </p:blipFill>
        <p:spPr>
          <a:xfrm>
            <a:off x="2670850" y="4518712"/>
            <a:ext cx="286550" cy="286527"/>
          </a:xfrm>
          <a:prstGeom prst="rect">
            <a:avLst/>
          </a:prstGeom>
          <a:noFill/>
          <a:ln>
            <a:noFill/>
          </a:ln>
        </p:spPr>
      </p:pic>
      <p:sp>
        <p:nvSpPr>
          <p:cNvPr id="136" name="Google Shape;136;p20"/>
          <p:cNvSpPr txBox="1"/>
          <p:nvPr/>
        </p:nvSpPr>
        <p:spPr>
          <a:xfrm>
            <a:off x="3061625" y="4476575"/>
            <a:ext cx="3623400" cy="3708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@twitterhandle</a:t>
            </a:r>
            <a:endParaRPr>
              <a:solidFill>
                <a:srgbClr val="FFFFFF"/>
              </a:solidFill>
              <a:latin typeface="Open Sans"/>
              <a:ea typeface="Open Sans"/>
              <a:cs typeface="Open Sans"/>
              <a:sym typeface="Open Sans"/>
            </a:endParaRPr>
          </a:p>
        </p:txBody>
      </p:sp>
      <p:pic>
        <p:nvPicPr>
          <p:cNvPr id="137" name="Google Shape;137;p20"/>
          <p:cNvPicPr preferRelativeResize="0"/>
          <p:nvPr/>
        </p:nvPicPr>
        <p:blipFill rotWithShape="1">
          <a:blip r:embed="rId6">
            <a:alphaModFix/>
          </a:blip>
          <a:srcRect b="0" l="0" r="16142" t="0"/>
          <a:stretch/>
        </p:blipFill>
        <p:spPr>
          <a:xfrm>
            <a:off x="7604050" y="4181813"/>
            <a:ext cx="1539948" cy="960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1"/>
          <p:cNvPicPr preferRelativeResize="0"/>
          <p:nvPr/>
        </p:nvPicPr>
        <p:blipFill rotWithShape="1">
          <a:blip r:embed="rId3">
            <a:alphaModFix/>
          </a:blip>
          <a:srcRect b="0" l="0" r="0" t="1438"/>
          <a:stretch/>
        </p:blipFill>
        <p:spPr>
          <a:xfrm>
            <a:off x="0" y="0"/>
            <a:ext cx="9143996" cy="5192023"/>
          </a:xfrm>
          <a:prstGeom prst="rect">
            <a:avLst/>
          </a:prstGeom>
          <a:noFill/>
          <a:ln>
            <a:noFill/>
          </a:ln>
        </p:spPr>
      </p:pic>
      <p:sp>
        <p:nvSpPr>
          <p:cNvPr id="143" name="Google Shape;143;p21"/>
          <p:cNvSpPr txBox="1"/>
          <p:nvPr/>
        </p:nvSpPr>
        <p:spPr>
          <a:xfrm>
            <a:off x="1808650" y="2291800"/>
            <a:ext cx="3833100" cy="1899900"/>
          </a:xfrm>
          <a:prstGeom prst="rect">
            <a:avLst/>
          </a:prstGeom>
          <a:noFill/>
          <a:ln>
            <a:noFill/>
          </a:ln>
        </p:spPr>
        <p:txBody>
          <a:bodyPr anchorCtr="0" anchor="t" bIns="71425" lIns="71425" spcFirstLastPara="1" rIns="71425" wrap="square" tIns="71425">
            <a:noAutofit/>
          </a:bodyPr>
          <a:lstStyle/>
          <a:p>
            <a:pPr indent="0" lvl="0" marL="0" rtl="0" algn="l">
              <a:spcBef>
                <a:spcPts val="0"/>
              </a:spcBef>
              <a:spcAft>
                <a:spcPts val="0"/>
              </a:spcAft>
              <a:buClr>
                <a:schemeClr val="dk1"/>
              </a:buClr>
              <a:buSzPts val="1100"/>
              <a:buFont typeface="Arial"/>
              <a:buNone/>
            </a:pPr>
            <a:r>
              <a:rPr lang="en" sz="2000">
                <a:solidFill>
                  <a:srgbClr val="FFFFFF"/>
                </a:solidFill>
                <a:latin typeface="Open Sans"/>
                <a:ea typeface="Open Sans"/>
                <a:cs typeface="Open Sans"/>
                <a:sym typeface="Open Sans"/>
              </a:rPr>
              <a:t>At vero eos et accusamus et iusto odio dignissimos ducimus qui blanditiis praesentium voluptatum deleniti atque corrupti.</a:t>
            </a:r>
            <a:endParaRPr sz="2000">
              <a:solidFill>
                <a:srgbClr val="FFFFFF"/>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2000">
              <a:solidFill>
                <a:srgbClr val="FFFFFF"/>
              </a:solidFill>
              <a:latin typeface="Open Sans"/>
              <a:ea typeface="Open Sans"/>
              <a:cs typeface="Open Sans"/>
              <a:sym typeface="Open Sans"/>
            </a:endParaRPr>
          </a:p>
        </p:txBody>
      </p:sp>
      <p:sp>
        <p:nvSpPr>
          <p:cNvPr id="144" name="Google Shape;144;p21"/>
          <p:cNvSpPr txBox="1"/>
          <p:nvPr/>
        </p:nvSpPr>
        <p:spPr>
          <a:xfrm>
            <a:off x="1808650" y="1654350"/>
            <a:ext cx="3833100" cy="598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lang="en" sz="3600">
                <a:solidFill>
                  <a:srgbClr val="FFFFFF"/>
                </a:solidFill>
                <a:latin typeface="Montserrat Medium"/>
                <a:ea typeface="Montserrat Medium"/>
                <a:cs typeface="Montserrat Medium"/>
                <a:sym typeface="Montserrat Medium"/>
              </a:rPr>
              <a:t>Headline here</a:t>
            </a:r>
            <a:endParaRPr sz="3600">
              <a:solidFill>
                <a:srgbClr val="FFFFFF"/>
              </a:solidFill>
              <a:latin typeface="Montserrat Medium"/>
              <a:ea typeface="Montserrat Medium"/>
              <a:cs typeface="Montserrat Medium"/>
              <a:sym typeface="Montserrat Medium"/>
            </a:endParaRPr>
          </a:p>
        </p:txBody>
      </p:sp>
      <p:pic>
        <p:nvPicPr>
          <p:cNvPr id="145" name="Google Shape;145;p21"/>
          <p:cNvPicPr preferRelativeResize="0"/>
          <p:nvPr/>
        </p:nvPicPr>
        <p:blipFill rotWithShape="1">
          <a:blip r:embed="rId4">
            <a:alphaModFix/>
          </a:blip>
          <a:srcRect b="0" l="0" r="16142" t="8966"/>
          <a:stretch/>
        </p:blipFill>
        <p:spPr>
          <a:xfrm>
            <a:off x="7604050" y="1"/>
            <a:ext cx="1539948" cy="874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3">
            <a:alphaModFix/>
          </a:blip>
          <a:srcRect b="0" l="0" r="16142" t="0"/>
          <a:stretch/>
        </p:blipFill>
        <p:spPr>
          <a:xfrm>
            <a:off x="7604050" y="4181813"/>
            <a:ext cx="1539948" cy="960323"/>
          </a:xfrm>
          <a:prstGeom prst="rect">
            <a:avLst/>
          </a:prstGeom>
          <a:noFill/>
          <a:ln>
            <a:noFill/>
          </a:ln>
        </p:spPr>
      </p:pic>
      <p:sp>
        <p:nvSpPr>
          <p:cNvPr id="151" name="Google Shape;151;p22"/>
          <p:cNvSpPr txBox="1"/>
          <p:nvPr/>
        </p:nvSpPr>
        <p:spPr>
          <a:xfrm>
            <a:off x="457775" y="1957675"/>
            <a:ext cx="6227100" cy="580800"/>
          </a:xfrm>
          <a:prstGeom prst="rect">
            <a:avLst/>
          </a:prstGeom>
          <a:noFill/>
          <a:ln>
            <a:noFill/>
          </a:ln>
        </p:spPr>
        <p:txBody>
          <a:bodyPr anchorCtr="0" anchor="ctr" bIns="71425" lIns="71425" spcFirstLastPara="1" rIns="71425" wrap="square" tIns="71425">
            <a:noAutofit/>
          </a:bodyPr>
          <a:lstStyle/>
          <a:p>
            <a:pPr indent="0" lvl="0" marL="0" rtl="0" algn="l">
              <a:lnSpc>
                <a:spcPct val="90000"/>
              </a:lnSpc>
              <a:spcBef>
                <a:spcPts val="0"/>
              </a:spcBef>
              <a:spcAft>
                <a:spcPts val="0"/>
              </a:spcAft>
              <a:buNone/>
            </a:pPr>
            <a:r>
              <a:rPr b="1" lang="en" sz="3600">
                <a:solidFill>
                  <a:srgbClr val="017CFF"/>
                </a:solidFill>
                <a:latin typeface="Montserrat"/>
                <a:ea typeface="Montserrat"/>
                <a:cs typeface="Montserrat"/>
                <a:sym typeface="Montserrat"/>
              </a:rPr>
              <a:t>Text Only Slides</a:t>
            </a:r>
            <a:endParaRPr b="1" sz="3600">
              <a:solidFill>
                <a:srgbClr val="017CFF"/>
              </a:solidFill>
              <a:latin typeface="Montserrat"/>
              <a:ea typeface="Montserrat"/>
              <a:cs typeface="Montserrat"/>
              <a:sym typeface="Montserrat"/>
            </a:endParaRPr>
          </a:p>
        </p:txBody>
      </p:sp>
      <p:pic>
        <p:nvPicPr>
          <p:cNvPr id="152" name="Google Shape;152;p22"/>
          <p:cNvPicPr preferRelativeResize="0"/>
          <p:nvPr/>
        </p:nvPicPr>
        <p:blipFill>
          <a:blip r:embed="rId4">
            <a:alphaModFix/>
          </a:blip>
          <a:stretch>
            <a:fillRect/>
          </a:stretch>
        </p:blipFill>
        <p:spPr>
          <a:xfrm flipH="1">
            <a:off x="4019817" y="1849575"/>
            <a:ext cx="1188294" cy="4838699"/>
          </a:xfrm>
          <a:prstGeom prst="rect">
            <a:avLst/>
          </a:prstGeom>
          <a:noFill/>
          <a:ln>
            <a:noFill/>
          </a:ln>
        </p:spPr>
      </p:pic>
      <p:pic>
        <p:nvPicPr>
          <p:cNvPr id="153" name="Google Shape;153;p22"/>
          <p:cNvPicPr preferRelativeResize="0"/>
          <p:nvPr/>
        </p:nvPicPr>
        <p:blipFill>
          <a:blip r:embed="rId5">
            <a:alphaModFix/>
          </a:blip>
          <a:stretch>
            <a:fillRect/>
          </a:stretch>
        </p:blipFill>
        <p:spPr>
          <a:xfrm>
            <a:off x="7646749" y="0"/>
            <a:ext cx="149725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